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6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Lst>
  <p:sldSz cx="9144000" cy="5143500" type="screen16x9"/>
  <p:notesSz cx="6858000" cy="9144000"/>
  <p:embeddedFontLst>
    <p:embeddedFont>
      <p:font typeface="Amatic SC" panose="00000500000000000000" pitchFamily="2" charset="-79"/>
      <p:regular r:id="rId62"/>
      <p:bold r:id="rId63"/>
    </p:embeddedFont>
    <p:embeddedFont>
      <p:font typeface="Bebas Neue" panose="020B0604020202020204" charset="0"/>
      <p:regular r:id="rId64"/>
    </p:embeddedFont>
    <p:embeddedFont>
      <p:font typeface="Calibri" panose="020F0502020204030204" pitchFamily="34" charset="0"/>
      <p:regular r:id="rId65"/>
      <p:bold r:id="rId66"/>
      <p:italic r:id="rId67"/>
      <p:boldItalic r:id="rId68"/>
    </p:embeddedFont>
    <p:embeddedFont>
      <p:font typeface="Francois One" panose="020B0604020202020204" charset="0"/>
      <p:regular r:id="rId69"/>
    </p:embeddedFont>
    <p:embeddedFont>
      <p:font typeface="Montserrat" panose="00000500000000000000" pitchFamily="2" charset="0"/>
      <p:regular r:id="rId70"/>
      <p:bold r:id="rId71"/>
      <p:italic r:id="rId72"/>
      <p:boldItalic r:id="rId73"/>
    </p:embeddedFont>
    <p:embeddedFont>
      <p:font typeface="Montserrat SemiBold" panose="00000700000000000000" pitchFamily="2" charset="0"/>
      <p:regular r:id="rId74"/>
      <p:bold r:id="rId75"/>
      <p:italic r:id="rId76"/>
      <p:boldItalic r:id="rId77"/>
    </p:embeddedFont>
    <p:embeddedFont>
      <p:font typeface="Proxima Nova" panose="020B0604020202020204" charset="0"/>
      <p:regular r:id="rId78"/>
      <p:bold r:id="rId79"/>
      <p:italic r:id="rId80"/>
      <p:boldItalic r:id="rId81"/>
    </p:embeddedFont>
    <p:embeddedFont>
      <p:font typeface="Proxima Nova Semibold" panose="020B0604020202020204" charset="0"/>
      <p:regular r:id="rId82"/>
      <p:bold r:id="rId83"/>
      <p:boldItalic r:id="rId84"/>
    </p:embeddedFont>
    <p:embeddedFont>
      <p:font typeface="Roboto Medium" panose="02000000000000000000" pitchFamily="2" charset="0"/>
      <p:regular r:id="rId85"/>
      <p:bold r:id="rId86"/>
      <p:italic r:id="rId87"/>
      <p:boldItalic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3C4FA2-31AA-40CC-916D-3EED1F2571AD}">
  <a:tblStyle styleId="{303C4FA2-31AA-40CC-916D-3EED1F2571A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525"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3.xml"/><Relationship Id="rId90" Type="http://schemas.openxmlformats.org/officeDocument/2006/relationships/viewProps" Target="view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3.fntdata"/><Relationship Id="rId69" Type="http://schemas.openxmlformats.org/officeDocument/2006/relationships/font" Target="fonts/font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80" Type="http://schemas.openxmlformats.org/officeDocument/2006/relationships/font" Target="fonts/font19.fntdata"/><Relationship Id="rId85" Type="http://schemas.openxmlformats.org/officeDocument/2006/relationships/font" Target="fonts/font24.fntdata"/><Relationship Id="rId93" Type="http://schemas.microsoft.com/office/2016/11/relationships/changesInfo" Target="changesInfos/changesInfo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7" Type="http://schemas.openxmlformats.org/officeDocument/2006/relationships/slide" Target="slides/slide5.xml"/><Relationship Id="rId71" Type="http://schemas.openxmlformats.org/officeDocument/2006/relationships/font" Target="fonts/font10.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ão Pedro Sousa Gaspar" userId="d5028388-3bb0-4b30-8288-f1267f4917bb" providerId="ADAL" clId="{59E5A2B2-0E06-4DB7-82E2-C411894A2B52}"/>
    <pc:docChg chg="modSld sldOrd">
      <pc:chgData name="João Pedro Sousa Gaspar" userId="d5028388-3bb0-4b30-8288-f1267f4917bb" providerId="ADAL" clId="{59E5A2B2-0E06-4DB7-82E2-C411894A2B52}" dt="2022-02-24T13:22:59.799" v="5"/>
      <pc:docMkLst>
        <pc:docMk/>
      </pc:docMkLst>
      <pc:sldChg chg="ord modNotes">
        <pc:chgData name="João Pedro Sousa Gaspar" userId="d5028388-3bb0-4b30-8288-f1267f4917bb" providerId="ADAL" clId="{59E5A2B2-0E06-4DB7-82E2-C411894A2B52}" dt="2022-02-24T13:22:59.799" v="5"/>
        <pc:sldMkLst>
          <pc:docMk/>
          <pc:sldMk cId="0" sldId="257"/>
        </pc:sldMkLst>
      </pc:sldChg>
    </pc:docChg>
  </pc:docChgLst>
</pc:chgInfo>
</file>

<file path=ppt/media/image1.jpg>
</file>

<file path=ppt/media/image10.gif>
</file>

<file path=ppt/media/image11.gif>
</file>

<file path=ppt/media/image12.gif>
</file>

<file path=ppt/media/image13.gif>
</file>

<file path=ppt/media/image14.gif>
</file>

<file path=ppt/media/image15.png>
</file>

<file path=ppt/media/image2.jpg>
</file>

<file path=ppt/media/image3.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e9c7cfd6ff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e9c7cfd6ff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e9c7cfd6ff_0_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e9c7cfd6ff_0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e9c7cfd6ff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e9c7cfd6ff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p:cNvGrpSpPr/>
        <p:nvPr/>
      </p:nvGrpSpPr>
      <p:grpSpPr>
        <a:xfrm>
          <a:off x="0" y="0"/>
          <a:ext cx="0" cy="0"/>
          <a:chOff x="0" y="0"/>
          <a:chExt cx="0" cy="0"/>
        </a:xfrm>
      </p:grpSpPr>
      <p:sp>
        <p:nvSpPr>
          <p:cNvPr id="1321" name="Google Shape;1321;ge8374929ad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e8374929a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e9c7cfd6ff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e9c7cfd6ff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
        <p:cNvGrpSpPr/>
        <p:nvPr/>
      </p:nvGrpSpPr>
      <p:grpSpPr>
        <a:xfrm>
          <a:off x="0" y="0"/>
          <a:ext cx="0" cy="0"/>
          <a:chOff x="0" y="0"/>
          <a:chExt cx="0" cy="0"/>
        </a:xfrm>
      </p:grpSpPr>
      <p:sp>
        <p:nvSpPr>
          <p:cNvPr id="1342" name="Google Shape;1342;ge9c7cfd6ff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 name="Google Shape;1343;ge9c7cfd6ff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6"/>
        <p:cNvGrpSpPr/>
        <p:nvPr/>
      </p:nvGrpSpPr>
      <p:grpSpPr>
        <a:xfrm>
          <a:off x="0" y="0"/>
          <a:ext cx="0" cy="0"/>
          <a:chOff x="0" y="0"/>
          <a:chExt cx="0" cy="0"/>
        </a:xfrm>
      </p:grpSpPr>
      <p:sp>
        <p:nvSpPr>
          <p:cNvPr id="1347" name="Google Shape;1347;ge9c7cfd6ff_0_13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8" name="Google Shape;1348;ge9c7cfd6ff_0_1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5"/>
        <p:cNvGrpSpPr/>
        <p:nvPr/>
      </p:nvGrpSpPr>
      <p:grpSpPr>
        <a:xfrm>
          <a:off x="0" y="0"/>
          <a:ext cx="0" cy="0"/>
          <a:chOff x="0" y="0"/>
          <a:chExt cx="0" cy="0"/>
        </a:xfrm>
      </p:grpSpPr>
      <p:sp>
        <p:nvSpPr>
          <p:cNvPr id="1366" name="Google Shape;1366;ge9c7cfd6ff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 name="Google Shape;1367;ge9c7cfd6ff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1"/>
        <p:cNvGrpSpPr/>
        <p:nvPr/>
      </p:nvGrpSpPr>
      <p:grpSpPr>
        <a:xfrm>
          <a:off x="0" y="0"/>
          <a:ext cx="0" cy="0"/>
          <a:chOff x="0" y="0"/>
          <a:chExt cx="0" cy="0"/>
        </a:xfrm>
      </p:grpSpPr>
      <p:sp>
        <p:nvSpPr>
          <p:cNvPr id="1392" name="Google Shape;1392;ge30accb8d6_1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3" name="Google Shape;1393;ge30accb8d6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5"/>
        <p:cNvGrpSpPr/>
        <p:nvPr/>
      </p:nvGrpSpPr>
      <p:grpSpPr>
        <a:xfrm>
          <a:off x="0" y="0"/>
          <a:ext cx="0" cy="0"/>
          <a:chOff x="0" y="0"/>
          <a:chExt cx="0" cy="0"/>
        </a:xfrm>
      </p:grpSpPr>
      <p:sp>
        <p:nvSpPr>
          <p:cNvPr id="1736" name="Google Shape;1736;ge9c7cfd6ff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7" name="Google Shape;1737;ge9c7cfd6ff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e9c7cfd6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e9c7cfd6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8"/>
        <p:cNvGrpSpPr/>
        <p:nvPr/>
      </p:nvGrpSpPr>
      <p:grpSpPr>
        <a:xfrm>
          <a:off x="0" y="0"/>
          <a:ext cx="0" cy="0"/>
          <a:chOff x="0" y="0"/>
          <a:chExt cx="0" cy="0"/>
        </a:xfrm>
      </p:grpSpPr>
      <p:sp>
        <p:nvSpPr>
          <p:cNvPr id="1889" name="Google Shape;1889;ge9c7cfd6ff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0" name="Google Shape;1890;ge9c7cfd6ff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8"/>
        <p:cNvGrpSpPr/>
        <p:nvPr/>
      </p:nvGrpSpPr>
      <p:grpSpPr>
        <a:xfrm>
          <a:off x="0" y="0"/>
          <a:ext cx="0" cy="0"/>
          <a:chOff x="0" y="0"/>
          <a:chExt cx="0" cy="0"/>
        </a:xfrm>
      </p:grpSpPr>
      <p:sp>
        <p:nvSpPr>
          <p:cNvPr id="1909" name="Google Shape;1909;ge9c7cfd6ff_0_5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0" name="Google Shape;1910;ge9c7cfd6ff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9"/>
        <p:cNvGrpSpPr/>
        <p:nvPr/>
      </p:nvGrpSpPr>
      <p:grpSpPr>
        <a:xfrm>
          <a:off x="0" y="0"/>
          <a:ext cx="0" cy="0"/>
          <a:chOff x="0" y="0"/>
          <a:chExt cx="0" cy="0"/>
        </a:xfrm>
      </p:grpSpPr>
      <p:sp>
        <p:nvSpPr>
          <p:cNvPr id="1930" name="Google Shape;1930;ge9c7cfd6ff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1" name="Google Shape;1931;ge9c7cfd6ff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e9c7cfd6ff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e9c7cfd6ff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5"/>
        <p:cNvGrpSpPr/>
        <p:nvPr/>
      </p:nvGrpSpPr>
      <p:grpSpPr>
        <a:xfrm>
          <a:off x="0" y="0"/>
          <a:ext cx="0" cy="0"/>
          <a:chOff x="0" y="0"/>
          <a:chExt cx="0" cy="0"/>
        </a:xfrm>
      </p:grpSpPr>
      <p:sp>
        <p:nvSpPr>
          <p:cNvPr id="1946" name="Google Shape;1946;ge9c7cfd6ff_0_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 name="Google Shape;1947;ge9c7cfd6ff_0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7"/>
        <p:cNvGrpSpPr/>
        <p:nvPr/>
      </p:nvGrpSpPr>
      <p:grpSpPr>
        <a:xfrm>
          <a:off x="0" y="0"/>
          <a:ext cx="0" cy="0"/>
          <a:chOff x="0" y="0"/>
          <a:chExt cx="0" cy="0"/>
        </a:xfrm>
      </p:grpSpPr>
      <p:sp>
        <p:nvSpPr>
          <p:cNvPr id="1988" name="Google Shape;1988;ge9c7cfd6ff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9" name="Google Shape;1989;ge9c7cfd6ff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8"/>
        <p:cNvGrpSpPr/>
        <p:nvPr/>
      </p:nvGrpSpPr>
      <p:grpSpPr>
        <a:xfrm>
          <a:off x="0" y="0"/>
          <a:ext cx="0" cy="0"/>
          <a:chOff x="0" y="0"/>
          <a:chExt cx="0" cy="0"/>
        </a:xfrm>
      </p:grpSpPr>
      <p:sp>
        <p:nvSpPr>
          <p:cNvPr id="2109" name="Google Shape;2109;ge527060f12_0_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0" name="Google Shape;2110;ge527060f12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e9c7cfd6ff_0_1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e9c7cfd6ff_0_1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7"/>
        <p:cNvGrpSpPr/>
        <p:nvPr/>
      </p:nvGrpSpPr>
      <p:grpSpPr>
        <a:xfrm>
          <a:off x="0" y="0"/>
          <a:ext cx="0" cy="0"/>
          <a:chOff x="0" y="0"/>
          <a:chExt cx="0" cy="0"/>
        </a:xfrm>
      </p:grpSpPr>
      <p:sp>
        <p:nvSpPr>
          <p:cNvPr id="2148" name="Google Shape;2148;ge9c7cfd6ff_0_10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9" name="Google Shape;2149;ge9c7cfd6ff_0_1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1"/>
        <p:cNvGrpSpPr/>
        <p:nvPr/>
      </p:nvGrpSpPr>
      <p:grpSpPr>
        <a:xfrm>
          <a:off x="0" y="0"/>
          <a:ext cx="0" cy="0"/>
          <a:chOff x="0" y="0"/>
          <a:chExt cx="0" cy="0"/>
        </a:xfrm>
      </p:grpSpPr>
      <p:sp>
        <p:nvSpPr>
          <p:cNvPr id="2212" name="Google Shape;2212;ge9c7cfd6ff_0_38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3" name="Google Shape;2213;ge9c7cfd6ff_0_38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e9c7cfd6f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e9c7cfd6f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Google Shape;2295;ge9c7cfd6ff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6" name="Google Shape;2296;ge9c7cfd6ff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7"/>
        <p:cNvGrpSpPr/>
        <p:nvPr/>
      </p:nvGrpSpPr>
      <p:grpSpPr>
        <a:xfrm>
          <a:off x="0" y="0"/>
          <a:ext cx="0" cy="0"/>
          <a:chOff x="0" y="0"/>
          <a:chExt cx="0" cy="0"/>
        </a:xfrm>
      </p:grpSpPr>
      <p:sp>
        <p:nvSpPr>
          <p:cNvPr id="2408" name="Google Shape;2408;ge9c7cfd6ff_0_10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9" name="Google Shape;2409;ge9c7cfd6ff_0_10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1"/>
        <p:cNvGrpSpPr/>
        <p:nvPr/>
      </p:nvGrpSpPr>
      <p:grpSpPr>
        <a:xfrm>
          <a:off x="0" y="0"/>
          <a:ext cx="0" cy="0"/>
          <a:chOff x="0" y="0"/>
          <a:chExt cx="0" cy="0"/>
        </a:xfrm>
      </p:grpSpPr>
      <p:sp>
        <p:nvSpPr>
          <p:cNvPr id="2522" name="Google Shape;2522;ge9c7cfd6ff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3" name="Google Shape;2523;ge9c7cfd6ff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5"/>
        <p:cNvGrpSpPr/>
        <p:nvPr/>
      </p:nvGrpSpPr>
      <p:grpSpPr>
        <a:xfrm>
          <a:off x="0" y="0"/>
          <a:ext cx="0" cy="0"/>
          <a:chOff x="0" y="0"/>
          <a:chExt cx="0" cy="0"/>
        </a:xfrm>
      </p:grpSpPr>
      <p:sp>
        <p:nvSpPr>
          <p:cNvPr id="2536" name="Google Shape;2536;ge9c7cfd6ff_0_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7" name="Google Shape;2537;ge9c7cfd6ff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6"/>
        <p:cNvGrpSpPr/>
        <p:nvPr/>
      </p:nvGrpSpPr>
      <p:grpSpPr>
        <a:xfrm>
          <a:off x="0" y="0"/>
          <a:ext cx="0" cy="0"/>
          <a:chOff x="0" y="0"/>
          <a:chExt cx="0" cy="0"/>
        </a:xfrm>
      </p:grpSpPr>
      <p:sp>
        <p:nvSpPr>
          <p:cNvPr id="2547" name="Google Shape;2547;ge9c7cfd6ff_0_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8" name="Google Shape;2548;ge9c7cfd6ff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8"/>
        <p:cNvGrpSpPr/>
        <p:nvPr/>
      </p:nvGrpSpPr>
      <p:grpSpPr>
        <a:xfrm>
          <a:off x="0" y="0"/>
          <a:ext cx="0" cy="0"/>
          <a:chOff x="0" y="0"/>
          <a:chExt cx="0" cy="0"/>
        </a:xfrm>
      </p:grpSpPr>
      <p:sp>
        <p:nvSpPr>
          <p:cNvPr id="2559" name="Google Shape;2559;ge9c7cfd6ff_0_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0" name="Google Shape;2560;ge9c7cfd6ff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e4957916ed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e4957916ed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9"/>
        <p:cNvGrpSpPr/>
        <p:nvPr/>
      </p:nvGrpSpPr>
      <p:grpSpPr>
        <a:xfrm>
          <a:off x="0" y="0"/>
          <a:ext cx="0" cy="0"/>
          <a:chOff x="0" y="0"/>
          <a:chExt cx="0" cy="0"/>
        </a:xfrm>
      </p:grpSpPr>
      <p:sp>
        <p:nvSpPr>
          <p:cNvPr id="2600" name="Google Shape;2600;gead9fe487d_1_8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1" name="Google Shape;2601;gead9fe487d_1_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5"/>
        <p:cNvGrpSpPr/>
        <p:nvPr/>
      </p:nvGrpSpPr>
      <p:grpSpPr>
        <a:xfrm>
          <a:off x="0" y="0"/>
          <a:ext cx="0" cy="0"/>
          <a:chOff x="0" y="0"/>
          <a:chExt cx="0" cy="0"/>
        </a:xfrm>
      </p:grpSpPr>
      <p:sp>
        <p:nvSpPr>
          <p:cNvPr id="3876" name="Google Shape;3876;gea9a8c7717_0_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7" name="Google Shape;3877;gea9a8c7717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2"/>
        <p:cNvGrpSpPr/>
        <p:nvPr/>
      </p:nvGrpSpPr>
      <p:grpSpPr>
        <a:xfrm>
          <a:off x="0" y="0"/>
          <a:ext cx="0" cy="0"/>
          <a:chOff x="0" y="0"/>
          <a:chExt cx="0" cy="0"/>
        </a:xfrm>
      </p:grpSpPr>
      <p:sp>
        <p:nvSpPr>
          <p:cNvPr id="4093" name="Google Shape;4093;ge9c7cfd6ff_0_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4" name="Google Shape;4094;ge9c7cfd6ff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e9c7cfd6ff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e9c7cfd6f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9"/>
        <p:cNvGrpSpPr/>
        <p:nvPr/>
      </p:nvGrpSpPr>
      <p:grpSpPr>
        <a:xfrm>
          <a:off x="0" y="0"/>
          <a:ext cx="0" cy="0"/>
          <a:chOff x="0" y="0"/>
          <a:chExt cx="0" cy="0"/>
        </a:xfrm>
      </p:grpSpPr>
      <p:sp>
        <p:nvSpPr>
          <p:cNvPr id="4100" name="Google Shape;4100;ge9c7cfd6ff_0_2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1" name="Google Shape;4101;ge9c7cfd6ff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6"/>
        <p:cNvGrpSpPr/>
        <p:nvPr/>
      </p:nvGrpSpPr>
      <p:grpSpPr>
        <a:xfrm>
          <a:off x="0" y="0"/>
          <a:ext cx="0" cy="0"/>
          <a:chOff x="0" y="0"/>
          <a:chExt cx="0" cy="0"/>
        </a:xfrm>
      </p:grpSpPr>
      <p:sp>
        <p:nvSpPr>
          <p:cNvPr id="4107" name="Google Shape;4107;gead9fe487d_1_227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8" name="Google Shape;4108;gead9fe487d_1_22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3"/>
        <p:cNvGrpSpPr/>
        <p:nvPr/>
      </p:nvGrpSpPr>
      <p:grpSpPr>
        <a:xfrm>
          <a:off x="0" y="0"/>
          <a:ext cx="0" cy="0"/>
          <a:chOff x="0" y="0"/>
          <a:chExt cx="0" cy="0"/>
        </a:xfrm>
      </p:grpSpPr>
      <p:sp>
        <p:nvSpPr>
          <p:cNvPr id="4114" name="Google Shape;4114;gead9fe487d_1_227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5" name="Google Shape;4115;gead9fe487d_1_22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0"/>
        <p:cNvGrpSpPr/>
        <p:nvPr/>
      </p:nvGrpSpPr>
      <p:grpSpPr>
        <a:xfrm>
          <a:off x="0" y="0"/>
          <a:ext cx="0" cy="0"/>
          <a:chOff x="0" y="0"/>
          <a:chExt cx="0" cy="0"/>
        </a:xfrm>
      </p:grpSpPr>
      <p:sp>
        <p:nvSpPr>
          <p:cNvPr id="4121" name="Google Shape;4121;gead9fe487d_1_22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2" name="Google Shape;4122;gead9fe487d_1_22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7"/>
        <p:cNvGrpSpPr/>
        <p:nvPr/>
      </p:nvGrpSpPr>
      <p:grpSpPr>
        <a:xfrm>
          <a:off x="0" y="0"/>
          <a:ext cx="0" cy="0"/>
          <a:chOff x="0" y="0"/>
          <a:chExt cx="0" cy="0"/>
        </a:xfrm>
      </p:grpSpPr>
      <p:sp>
        <p:nvSpPr>
          <p:cNvPr id="4148" name="Google Shape;4148;gead9fe487d_1_2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9" name="Google Shape;4149;gead9fe487d_1_2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3"/>
        <p:cNvGrpSpPr/>
        <p:nvPr/>
      </p:nvGrpSpPr>
      <p:grpSpPr>
        <a:xfrm>
          <a:off x="0" y="0"/>
          <a:ext cx="0" cy="0"/>
          <a:chOff x="0" y="0"/>
          <a:chExt cx="0" cy="0"/>
        </a:xfrm>
      </p:grpSpPr>
      <p:sp>
        <p:nvSpPr>
          <p:cNvPr id="4164" name="Google Shape;4164;gead9fe487d_1_227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5" name="Google Shape;4165;gead9fe487d_1_22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0"/>
        <p:cNvGrpSpPr/>
        <p:nvPr/>
      </p:nvGrpSpPr>
      <p:grpSpPr>
        <a:xfrm>
          <a:off x="0" y="0"/>
          <a:ext cx="0" cy="0"/>
          <a:chOff x="0" y="0"/>
          <a:chExt cx="0" cy="0"/>
        </a:xfrm>
      </p:grpSpPr>
      <p:sp>
        <p:nvSpPr>
          <p:cNvPr id="4501" name="Google Shape;4501;gead9fe487d_1_230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2" name="Google Shape;4502;gead9fe487d_1_230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7"/>
        <p:cNvGrpSpPr/>
        <p:nvPr/>
      </p:nvGrpSpPr>
      <p:grpSpPr>
        <a:xfrm>
          <a:off x="0" y="0"/>
          <a:ext cx="0" cy="0"/>
          <a:chOff x="0" y="0"/>
          <a:chExt cx="0" cy="0"/>
        </a:xfrm>
      </p:grpSpPr>
      <p:sp>
        <p:nvSpPr>
          <p:cNvPr id="7288" name="Google Shape;7288;gead9fe487d_1_258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9" name="Google Shape;7289;gead9fe487d_1_25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6"/>
        <p:cNvGrpSpPr/>
        <p:nvPr/>
      </p:nvGrpSpPr>
      <p:grpSpPr>
        <a:xfrm>
          <a:off x="0" y="0"/>
          <a:ext cx="0" cy="0"/>
          <a:chOff x="0" y="0"/>
          <a:chExt cx="0" cy="0"/>
        </a:xfrm>
      </p:grpSpPr>
      <p:sp>
        <p:nvSpPr>
          <p:cNvPr id="7707" name="Google Shape;7707;gead9fe487d_1_262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8" name="Google Shape;7708;gead9fe487d_1_26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6"/>
        <p:cNvGrpSpPr/>
        <p:nvPr/>
      </p:nvGrpSpPr>
      <p:grpSpPr>
        <a:xfrm>
          <a:off x="0" y="0"/>
          <a:ext cx="0" cy="0"/>
          <a:chOff x="0" y="0"/>
          <a:chExt cx="0" cy="0"/>
        </a:xfrm>
      </p:grpSpPr>
      <p:sp>
        <p:nvSpPr>
          <p:cNvPr id="7877" name="Google Shape;7877;gead9fe487d_1_26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8" name="Google Shape;7878;gead9fe487d_1_26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e9c7cfd6f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e9c7cfd6f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1"/>
        <p:cNvGrpSpPr/>
        <p:nvPr/>
      </p:nvGrpSpPr>
      <p:grpSpPr>
        <a:xfrm>
          <a:off x="0" y="0"/>
          <a:ext cx="0" cy="0"/>
          <a:chOff x="0" y="0"/>
          <a:chExt cx="0" cy="0"/>
        </a:xfrm>
      </p:grpSpPr>
      <p:sp>
        <p:nvSpPr>
          <p:cNvPr id="8282" name="Google Shape;8282;gead9fe487d_1_268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3" name="Google Shape;8283;gead9fe487d_1_26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1"/>
        <p:cNvGrpSpPr/>
        <p:nvPr/>
      </p:nvGrpSpPr>
      <p:grpSpPr>
        <a:xfrm>
          <a:off x="0" y="0"/>
          <a:ext cx="0" cy="0"/>
          <a:chOff x="0" y="0"/>
          <a:chExt cx="0" cy="0"/>
        </a:xfrm>
      </p:grpSpPr>
      <p:sp>
        <p:nvSpPr>
          <p:cNvPr id="8662" name="Google Shape;8662;gead9fe487d_1_27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3" name="Google Shape;8663;gead9fe487d_1_27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9"/>
        <p:cNvGrpSpPr/>
        <p:nvPr/>
      </p:nvGrpSpPr>
      <p:grpSpPr>
        <a:xfrm>
          <a:off x="0" y="0"/>
          <a:ext cx="0" cy="0"/>
          <a:chOff x="0" y="0"/>
          <a:chExt cx="0" cy="0"/>
        </a:xfrm>
      </p:grpSpPr>
      <p:sp>
        <p:nvSpPr>
          <p:cNvPr id="9430" name="Google Shape;9430;gead9fe487d_1_280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1" name="Google Shape;9431;gead9fe487d_1_280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6"/>
        <p:cNvGrpSpPr/>
        <p:nvPr/>
      </p:nvGrpSpPr>
      <p:grpSpPr>
        <a:xfrm>
          <a:off x="0" y="0"/>
          <a:ext cx="0" cy="0"/>
          <a:chOff x="0" y="0"/>
          <a:chExt cx="0" cy="0"/>
        </a:xfrm>
      </p:grpSpPr>
      <p:sp>
        <p:nvSpPr>
          <p:cNvPr id="10837" name="Google Shape;10837;gead9fe487d_1_29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8" name="Google Shape;10838;gead9fe487d_1_29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0"/>
        <p:cNvGrpSpPr/>
        <p:nvPr/>
      </p:nvGrpSpPr>
      <p:grpSpPr>
        <a:xfrm>
          <a:off x="0" y="0"/>
          <a:ext cx="0" cy="0"/>
          <a:chOff x="0" y="0"/>
          <a:chExt cx="0" cy="0"/>
        </a:xfrm>
      </p:grpSpPr>
      <p:sp>
        <p:nvSpPr>
          <p:cNvPr id="13231" name="Google Shape;13231;gead9fe487d_1_318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2" name="Google Shape;13232;gead9fe487d_1_31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4"/>
        <p:cNvGrpSpPr/>
        <p:nvPr/>
      </p:nvGrpSpPr>
      <p:grpSpPr>
        <a:xfrm>
          <a:off x="0" y="0"/>
          <a:ext cx="0" cy="0"/>
          <a:chOff x="0" y="0"/>
          <a:chExt cx="0" cy="0"/>
        </a:xfrm>
      </p:grpSpPr>
      <p:sp>
        <p:nvSpPr>
          <p:cNvPr id="15245" name="Google Shape;15245;gead9fe487d_1_338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6" name="Google Shape;15246;gead9fe487d_1_33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0"/>
        <p:cNvGrpSpPr/>
        <p:nvPr/>
      </p:nvGrpSpPr>
      <p:grpSpPr>
        <a:xfrm>
          <a:off x="0" y="0"/>
          <a:ext cx="0" cy="0"/>
          <a:chOff x="0" y="0"/>
          <a:chExt cx="0" cy="0"/>
        </a:xfrm>
      </p:grpSpPr>
      <p:sp>
        <p:nvSpPr>
          <p:cNvPr id="16881" name="Google Shape;16881;gead9fe487d_1_35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2" name="Google Shape;16882;gead9fe487d_1_35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22"/>
        <p:cNvGrpSpPr/>
        <p:nvPr/>
      </p:nvGrpSpPr>
      <p:grpSpPr>
        <a:xfrm>
          <a:off x="0" y="0"/>
          <a:ext cx="0" cy="0"/>
          <a:chOff x="0" y="0"/>
          <a:chExt cx="0" cy="0"/>
        </a:xfrm>
      </p:grpSpPr>
      <p:sp>
        <p:nvSpPr>
          <p:cNvPr id="17923" name="Google Shape;17923;gead9fe487d_1_36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24" name="Google Shape;17924;gead9fe487d_1_36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65"/>
        <p:cNvGrpSpPr/>
        <p:nvPr/>
      </p:nvGrpSpPr>
      <p:grpSpPr>
        <a:xfrm>
          <a:off x="0" y="0"/>
          <a:ext cx="0" cy="0"/>
          <a:chOff x="0" y="0"/>
          <a:chExt cx="0" cy="0"/>
        </a:xfrm>
      </p:grpSpPr>
      <p:sp>
        <p:nvSpPr>
          <p:cNvPr id="19466" name="Google Shape;19466;gead9fe487d_1_420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67" name="Google Shape;19467;gead9fe487d_1_420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e9c7cfd6ff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e9c7cfd6f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e4957916e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e4957916e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e9c7cfd6ff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e9c7cfd6ff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e9d6db7182_0_1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e9d6db7182_0_1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flipH="1">
            <a:off x="5594950" y="0"/>
            <a:ext cx="3548930" cy="2685497"/>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rot="10800000">
            <a:off x="6992246" y="-591100"/>
            <a:ext cx="2475510" cy="2262186"/>
            <a:chOff x="7355300" y="3662050"/>
            <a:chExt cx="2475510" cy="2262186"/>
          </a:xfrm>
        </p:grpSpPr>
        <p:sp>
          <p:nvSpPr>
            <p:cNvPr id="11" name="Google Shape;11;p2"/>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flipH="1">
            <a:off x="15" y="2347525"/>
            <a:ext cx="3333735" cy="2787132"/>
          </a:xfrm>
          <a:custGeom>
            <a:avLst/>
            <a:gdLst/>
            <a:ahLst/>
            <a:cxnLst/>
            <a:rect l="l" t="t" r="r" b="b"/>
            <a:pathLst>
              <a:path w="50823" h="42490" extrusionOk="0">
                <a:moveTo>
                  <a:pt x="44933" y="0"/>
                </a:moveTo>
                <a:cubicBezTo>
                  <a:pt x="43015" y="0"/>
                  <a:pt x="41094" y="349"/>
                  <a:pt x="39302" y="1030"/>
                </a:cubicBezTo>
                <a:cubicBezTo>
                  <a:pt x="35108" y="2641"/>
                  <a:pt x="31703" y="5985"/>
                  <a:pt x="29728" y="9967"/>
                </a:cubicBezTo>
                <a:cubicBezTo>
                  <a:pt x="27813" y="13827"/>
                  <a:pt x="27053" y="18569"/>
                  <a:pt x="23801" y="21395"/>
                </a:cubicBezTo>
                <a:cubicBezTo>
                  <a:pt x="20609" y="24222"/>
                  <a:pt x="15898" y="24405"/>
                  <a:pt x="12159" y="26472"/>
                </a:cubicBezTo>
                <a:cubicBezTo>
                  <a:pt x="8025" y="28751"/>
                  <a:pt x="5442" y="33037"/>
                  <a:pt x="3101" y="37140"/>
                </a:cubicBezTo>
                <a:lnTo>
                  <a:pt x="1" y="42490"/>
                </a:lnTo>
                <a:lnTo>
                  <a:pt x="50822" y="42490"/>
                </a:lnTo>
                <a:lnTo>
                  <a:pt x="50822" y="1182"/>
                </a:lnTo>
                <a:cubicBezTo>
                  <a:pt x="48967" y="387"/>
                  <a:pt x="46952" y="0"/>
                  <a:pt x="4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2"/>
          <p:cNvGrpSpPr/>
          <p:nvPr/>
        </p:nvGrpSpPr>
        <p:grpSpPr>
          <a:xfrm rot="10800000" flipH="1">
            <a:off x="-567750" y="3595800"/>
            <a:ext cx="2475510" cy="2262186"/>
            <a:chOff x="7355300" y="3662050"/>
            <a:chExt cx="2475510" cy="2262186"/>
          </a:xfrm>
        </p:grpSpPr>
        <p:sp>
          <p:nvSpPr>
            <p:cNvPr id="17" name="Google Shape;17;p2"/>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txBox="1">
            <a:spLocks noGrp="1"/>
          </p:cNvSpPr>
          <p:nvPr>
            <p:ph type="ctrTitle"/>
          </p:nvPr>
        </p:nvSpPr>
        <p:spPr>
          <a:xfrm>
            <a:off x="1332900" y="1172025"/>
            <a:ext cx="6478200" cy="226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2" name="Google Shape;22;p2"/>
          <p:cNvSpPr txBox="1">
            <a:spLocks noGrp="1"/>
          </p:cNvSpPr>
          <p:nvPr>
            <p:ph type="subTitle" idx="1"/>
          </p:nvPr>
        </p:nvSpPr>
        <p:spPr>
          <a:xfrm>
            <a:off x="1332900" y="3434625"/>
            <a:ext cx="6478200" cy="461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Montserrat"/>
              <a:buNone/>
              <a:defRPr sz="18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1"/>
        <p:cNvGrpSpPr/>
        <p:nvPr/>
      </p:nvGrpSpPr>
      <p:grpSpPr>
        <a:xfrm>
          <a:off x="0" y="0"/>
          <a:ext cx="0" cy="0"/>
          <a:chOff x="0" y="0"/>
          <a:chExt cx="0" cy="0"/>
        </a:xfrm>
      </p:grpSpPr>
      <p:sp>
        <p:nvSpPr>
          <p:cNvPr id="122" name="Google Shape;122;p11"/>
          <p:cNvSpPr/>
          <p:nvPr/>
        </p:nvSpPr>
        <p:spPr>
          <a:xfrm>
            <a:off x="50" y="25"/>
            <a:ext cx="5375278" cy="2861067"/>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1"/>
          <p:cNvGrpSpPr/>
          <p:nvPr/>
        </p:nvGrpSpPr>
        <p:grpSpPr>
          <a:xfrm>
            <a:off x="-573540" y="-610087"/>
            <a:ext cx="2891890" cy="2642686"/>
            <a:chOff x="7355300" y="3662050"/>
            <a:chExt cx="2475510" cy="2262186"/>
          </a:xfrm>
        </p:grpSpPr>
        <p:sp>
          <p:nvSpPr>
            <p:cNvPr id="124" name="Google Shape;124;p11"/>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1"/>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1"/>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1"/>
          <p:cNvSpPr/>
          <p:nvPr/>
        </p:nvSpPr>
        <p:spPr>
          <a:xfrm>
            <a:off x="5629250" y="2205025"/>
            <a:ext cx="3514792" cy="2938502"/>
          </a:xfrm>
          <a:custGeom>
            <a:avLst/>
            <a:gdLst/>
            <a:ahLst/>
            <a:cxnLst/>
            <a:rect l="l" t="t" r="r" b="b"/>
            <a:pathLst>
              <a:path w="50823" h="42490" extrusionOk="0">
                <a:moveTo>
                  <a:pt x="44933" y="0"/>
                </a:moveTo>
                <a:cubicBezTo>
                  <a:pt x="43015" y="0"/>
                  <a:pt x="41094" y="349"/>
                  <a:pt x="39302" y="1030"/>
                </a:cubicBezTo>
                <a:cubicBezTo>
                  <a:pt x="35108" y="2641"/>
                  <a:pt x="31703" y="5985"/>
                  <a:pt x="29728" y="9967"/>
                </a:cubicBezTo>
                <a:cubicBezTo>
                  <a:pt x="27813" y="13827"/>
                  <a:pt x="27053" y="18569"/>
                  <a:pt x="23801" y="21395"/>
                </a:cubicBezTo>
                <a:cubicBezTo>
                  <a:pt x="20609" y="24222"/>
                  <a:pt x="15898" y="24405"/>
                  <a:pt x="12159" y="26472"/>
                </a:cubicBezTo>
                <a:cubicBezTo>
                  <a:pt x="8025" y="28751"/>
                  <a:pt x="5442" y="33037"/>
                  <a:pt x="3101" y="37140"/>
                </a:cubicBezTo>
                <a:lnTo>
                  <a:pt x="1" y="42490"/>
                </a:lnTo>
                <a:lnTo>
                  <a:pt x="50822" y="42490"/>
                </a:lnTo>
                <a:lnTo>
                  <a:pt x="50822" y="1182"/>
                </a:lnTo>
                <a:cubicBezTo>
                  <a:pt x="48967" y="387"/>
                  <a:pt x="46952" y="0"/>
                  <a:pt x="4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1"/>
          <p:cNvGrpSpPr/>
          <p:nvPr/>
        </p:nvGrpSpPr>
        <p:grpSpPr>
          <a:xfrm flipH="1">
            <a:off x="6863163" y="3206934"/>
            <a:ext cx="2891890" cy="2642686"/>
            <a:chOff x="7355300" y="3662050"/>
            <a:chExt cx="2475510" cy="2262186"/>
          </a:xfrm>
        </p:grpSpPr>
        <p:sp>
          <p:nvSpPr>
            <p:cNvPr id="130" name="Google Shape;130;p11"/>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1"/>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1"/>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1"/>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11"/>
          <p:cNvSpPr txBox="1">
            <a:spLocks noGrp="1"/>
          </p:cNvSpPr>
          <p:nvPr>
            <p:ph type="title" hasCustomPrompt="1"/>
          </p:nvPr>
        </p:nvSpPr>
        <p:spPr>
          <a:xfrm>
            <a:off x="1683000" y="1671025"/>
            <a:ext cx="5778000" cy="135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0000"/>
              <a:buNone/>
              <a:defRPr sz="10000" b="1">
                <a:solidFill>
                  <a:schemeClr val="accent5"/>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35" name="Google Shape;135;p11"/>
          <p:cNvSpPr txBox="1">
            <a:spLocks noGrp="1"/>
          </p:cNvSpPr>
          <p:nvPr>
            <p:ph type="subTitle" idx="1"/>
          </p:nvPr>
        </p:nvSpPr>
        <p:spPr>
          <a:xfrm>
            <a:off x="1683000" y="3024625"/>
            <a:ext cx="5778000" cy="338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Montserrat"/>
              <a:buNone/>
              <a:defRPr sz="16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3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37"/>
        <p:cNvGrpSpPr/>
        <p:nvPr/>
      </p:nvGrpSpPr>
      <p:grpSpPr>
        <a:xfrm>
          <a:off x="0" y="0"/>
          <a:ext cx="0" cy="0"/>
          <a:chOff x="0" y="0"/>
          <a:chExt cx="0" cy="0"/>
        </a:xfrm>
      </p:grpSpPr>
      <p:sp>
        <p:nvSpPr>
          <p:cNvPr id="138" name="Google Shape;138;p13"/>
          <p:cNvSpPr/>
          <p:nvPr/>
        </p:nvSpPr>
        <p:spPr>
          <a:xfrm>
            <a:off x="1" y="3726"/>
            <a:ext cx="4053042" cy="2157288"/>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3"/>
          <p:cNvGrpSpPr/>
          <p:nvPr/>
        </p:nvGrpSpPr>
        <p:grpSpPr>
          <a:xfrm flipH="1">
            <a:off x="94650" y="-591087"/>
            <a:ext cx="2475510" cy="2262186"/>
            <a:chOff x="7355300" y="3662050"/>
            <a:chExt cx="2475510" cy="2262186"/>
          </a:xfrm>
        </p:grpSpPr>
        <p:sp>
          <p:nvSpPr>
            <p:cNvPr id="140" name="Google Shape;140;p13"/>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13"/>
          <p:cNvSpPr/>
          <p:nvPr/>
        </p:nvSpPr>
        <p:spPr>
          <a:xfrm>
            <a:off x="6981627" y="3283501"/>
            <a:ext cx="2162379" cy="1860007"/>
          </a:xfrm>
          <a:custGeom>
            <a:avLst/>
            <a:gdLst/>
            <a:ahLst/>
            <a:cxnLst/>
            <a:rect l="l" t="t" r="r" b="b"/>
            <a:pathLst>
              <a:path w="45869" h="39455" extrusionOk="0">
                <a:moveTo>
                  <a:pt x="45868" y="1"/>
                </a:moveTo>
                <a:cubicBezTo>
                  <a:pt x="44865" y="1"/>
                  <a:pt x="43832" y="61"/>
                  <a:pt x="42829" y="244"/>
                </a:cubicBezTo>
                <a:cubicBezTo>
                  <a:pt x="35868" y="1217"/>
                  <a:pt x="29546" y="5107"/>
                  <a:pt x="24895" y="10366"/>
                </a:cubicBezTo>
                <a:cubicBezTo>
                  <a:pt x="21825" y="13922"/>
                  <a:pt x="19089" y="18329"/>
                  <a:pt x="14530" y="19575"/>
                </a:cubicBezTo>
                <a:cubicBezTo>
                  <a:pt x="12038" y="20244"/>
                  <a:pt x="9241" y="19819"/>
                  <a:pt x="6962" y="21004"/>
                </a:cubicBezTo>
                <a:cubicBezTo>
                  <a:pt x="4104" y="22463"/>
                  <a:pt x="2858" y="25867"/>
                  <a:pt x="2372" y="29059"/>
                </a:cubicBezTo>
                <a:cubicBezTo>
                  <a:pt x="1916" y="32250"/>
                  <a:pt x="1946" y="35594"/>
                  <a:pt x="548" y="38481"/>
                </a:cubicBezTo>
                <a:cubicBezTo>
                  <a:pt x="396" y="38846"/>
                  <a:pt x="214" y="39120"/>
                  <a:pt x="1" y="39454"/>
                </a:cubicBezTo>
                <a:lnTo>
                  <a:pt x="45868" y="39454"/>
                </a:lnTo>
                <a:lnTo>
                  <a:pt x="45868" y="39363"/>
                </a:lnTo>
                <a:lnTo>
                  <a:pt x="45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13"/>
          <p:cNvGrpSpPr/>
          <p:nvPr/>
        </p:nvGrpSpPr>
        <p:grpSpPr>
          <a:xfrm rot="10800000" flipH="1">
            <a:off x="7649721" y="3677050"/>
            <a:ext cx="2475510" cy="2262186"/>
            <a:chOff x="7355300" y="3662050"/>
            <a:chExt cx="2475510" cy="2262186"/>
          </a:xfrm>
        </p:grpSpPr>
        <p:sp>
          <p:nvSpPr>
            <p:cNvPr id="146" name="Google Shape;146;p13"/>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13"/>
          <p:cNvSpPr txBox="1">
            <a:spLocks noGrp="1"/>
          </p:cNvSpPr>
          <p:nvPr>
            <p:ph type="title"/>
          </p:nvPr>
        </p:nvSpPr>
        <p:spPr>
          <a:xfrm>
            <a:off x="720000" y="19777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1" name="Google Shape;151;p13"/>
          <p:cNvSpPr txBox="1">
            <a:spLocks noGrp="1"/>
          </p:cNvSpPr>
          <p:nvPr>
            <p:ph type="title" idx="2" hasCustomPrompt="1"/>
          </p:nvPr>
        </p:nvSpPr>
        <p:spPr>
          <a:xfrm>
            <a:off x="1591200" y="1563100"/>
            <a:ext cx="504000" cy="4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52" name="Google Shape;152;p13"/>
          <p:cNvSpPr txBox="1">
            <a:spLocks noGrp="1"/>
          </p:cNvSpPr>
          <p:nvPr>
            <p:ph type="subTitle" idx="1"/>
          </p:nvPr>
        </p:nvSpPr>
        <p:spPr>
          <a:xfrm>
            <a:off x="720000" y="23161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53" name="Google Shape;153;p13"/>
          <p:cNvSpPr txBox="1">
            <a:spLocks noGrp="1"/>
          </p:cNvSpPr>
          <p:nvPr>
            <p:ph type="title" idx="3"/>
          </p:nvPr>
        </p:nvSpPr>
        <p:spPr>
          <a:xfrm>
            <a:off x="3448800" y="19777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4" name="Google Shape;154;p13"/>
          <p:cNvSpPr txBox="1">
            <a:spLocks noGrp="1"/>
          </p:cNvSpPr>
          <p:nvPr>
            <p:ph type="title" idx="4" hasCustomPrompt="1"/>
          </p:nvPr>
        </p:nvSpPr>
        <p:spPr>
          <a:xfrm>
            <a:off x="4320000" y="1563100"/>
            <a:ext cx="504000" cy="4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55" name="Google Shape;155;p13"/>
          <p:cNvSpPr txBox="1">
            <a:spLocks noGrp="1"/>
          </p:cNvSpPr>
          <p:nvPr>
            <p:ph type="subTitle" idx="5"/>
          </p:nvPr>
        </p:nvSpPr>
        <p:spPr>
          <a:xfrm>
            <a:off x="3448800" y="23161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56" name="Google Shape;156;p13"/>
          <p:cNvSpPr txBox="1">
            <a:spLocks noGrp="1"/>
          </p:cNvSpPr>
          <p:nvPr>
            <p:ph type="title" idx="6"/>
          </p:nvPr>
        </p:nvSpPr>
        <p:spPr>
          <a:xfrm>
            <a:off x="6177600" y="19777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7" name="Google Shape;157;p13"/>
          <p:cNvSpPr txBox="1">
            <a:spLocks noGrp="1"/>
          </p:cNvSpPr>
          <p:nvPr>
            <p:ph type="title" idx="7" hasCustomPrompt="1"/>
          </p:nvPr>
        </p:nvSpPr>
        <p:spPr>
          <a:xfrm>
            <a:off x="7048800" y="1563100"/>
            <a:ext cx="504000" cy="4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58" name="Google Shape;158;p13"/>
          <p:cNvSpPr txBox="1">
            <a:spLocks noGrp="1"/>
          </p:cNvSpPr>
          <p:nvPr>
            <p:ph type="subTitle" idx="8"/>
          </p:nvPr>
        </p:nvSpPr>
        <p:spPr>
          <a:xfrm>
            <a:off x="6177600" y="23161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59" name="Google Shape;159;p13"/>
          <p:cNvSpPr txBox="1">
            <a:spLocks noGrp="1"/>
          </p:cNvSpPr>
          <p:nvPr>
            <p:ph type="title" idx="9"/>
          </p:nvPr>
        </p:nvSpPr>
        <p:spPr>
          <a:xfrm>
            <a:off x="720000" y="37611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0" name="Google Shape;160;p13"/>
          <p:cNvSpPr txBox="1">
            <a:spLocks noGrp="1"/>
          </p:cNvSpPr>
          <p:nvPr>
            <p:ph type="title" idx="13" hasCustomPrompt="1"/>
          </p:nvPr>
        </p:nvSpPr>
        <p:spPr>
          <a:xfrm>
            <a:off x="1591200" y="3346500"/>
            <a:ext cx="504000" cy="4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61" name="Google Shape;161;p13"/>
          <p:cNvSpPr txBox="1">
            <a:spLocks noGrp="1"/>
          </p:cNvSpPr>
          <p:nvPr>
            <p:ph type="subTitle" idx="14"/>
          </p:nvPr>
        </p:nvSpPr>
        <p:spPr>
          <a:xfrm>
            <a:off x="720000" y="40995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62" name="Google Shape;162;p13"/>
          <p:cNvSpPr txBox="1">
            <a:spLocks noGrp="1"/>
          </p:cNvSpPr>
          <p:nvPr>
            <p:ph type="title" idx="15"/>
          </p:nvPr>
        </p:nvSpPr>
        <p:spPr>
          <a:xfrm>
            <a:off x="3448800" y="37611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3" name="Google Shape;163;p13"/>
          <p:cNvSpPr txBox="1">
            <a:spLocks noGrp="1"/>
          </p:cNvSpPr>
          <p:nvPr>
            <p:ph type="title" idx="16" hasCustomPrompt="1"/>
          </p:nvPr>
        </p:nvSpPr>
        <p:spPr>
          <a:xfrm>
            <a:off x="4320000" y="3346500"/>
            <a:ext cx="504000" cy="4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64" name="Google Shape;164;p13"/>
          <p:cNvSpPr txBox="1">
            <a:spLocks noGrp="1"/>
          </p:cNvSpPr>
          <p:nvPr>
            <p:ph type="subTitle" idx="17"/>
          </p:nvPr>
        </p:nvSpPr>
        <p:spPr>
          <a:xfrm>
            <a:off x="3448800" y="40995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65" name="Google Shape;165;p13"/>
          <p:cNvSpPr txBox="1">
            <a:spLocks noGrp="1"/>
          </p:cNvSpPr>
          <p:nvPr>
            <p:ph type="title" idx="18"/>
          </p:nvPr>
        </p:nvSpPr>
        <p:spPr>
          <a:xfrm>
            <a:off x="6177600" y="37611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6" name="Google Shape;166;p13"/>
          <p:cNvSpPr txBox="1">
            <a:spLocks noGrp="1"/>
          </p:cNvSpPr>
          <p:nvPr>
            <p:ph type="title" idx="19" hasCustomPrompt="1"/>
          </p:nvPr>
        </p:nvSpPr>
        <p:spPr>
          <a:xfrm>
            <a:off x="7048800" y="3346500"/>
            <a:ext cx="504000" cy="4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67" name="Google Shape;167;p13"/>
          <p:cNvSpPr txBox="1">
            <a:spLocks noGrp="1"/>
          </p:cNvSpPr>
          <p:nvPr>
            <p:ph type="subTitle" idx="20"/>
          </p:nvPr>
        </p:nvSpPr>
        <p:spPr>
          <a:xfrm>
            <a:off x="6177600" y="40995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68" name="Google Shape;168;p13"/>
          <p:cNvSpPr txBox="1">
            <a:spLocks noGrp="1"/>
          </p:cNvSpPr>
          <p:nvPr>
            <p:ph type="title" idx="21"/>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69"/>
        <p:cNvGrpSpPr/>
        <p:nvPr/>
      </p:nvGrpSpPr>
      <p:grpSpPr>
        <a:xfrm>
          <a:off x="0" y="0"/>
          <a:ext cx="0" cy="0"/>
          <a:chOff x="0" y="0"/>
          <a:chExt cx="0" cy="0"/>
        </a:xfrm>
      </p:grpSpPr>
      <p:sp>
        <p:nvSpPr>
          <p:cNvPr id="170" name="Google Shape;170;p14"/>
          <p:cNvSpPr/>
          <p:nvPr/>
        </p:nvSpPr>
        <p:spPr>
          <a:xfrm>
            <a:off x="0" y="0"/>
            <a:ext cx="3996455" cy="3024141"/>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 name="Google Shape;171;p14"/>
          <p:cNvGrpSpPr/>
          <p:nvPr/>
        </p:nvGrpSpPr>
        <p:grpSpPr>
          <a:xfrm flipH="1">
            <a:off x="-388012" y="-458166"/>
            <a:ext cx="2891890" cy="2642686"/>
            <a:chOff x="7355300" y="3662050"/>
            <a:chExt cx="2475510" cy="2262186"/>
          </a:xfrm>
        </p:grpSpPr>
        <p:sp>
          <p:nvSpPr>
            <p:cNvPr id="172" name="Google Shape;172;p14"/>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 name="Google Shape;176;p14"/>
          <p:cNvSpPr/>
          <p:nvPr/>
        </p:nvSpPr>
        <p:spPr>
          <a:xfrm>
            <a:off x="5526776" y="2119375"/>
            <a:ext cx="3617200" cy="3024120"/>
          </a:xfrm>
          <a:custGeom>
            <a:avLst/>
            <a:gdLst/>
            <a:ahLst/>
            <a:cxnLst/>
            <a:rect l="l" t="t" r="r" b="b"/>
            <a:pathLst>
              <a:path w="50823" h="42490" extrusionOk="0">
                <a:moveTo>
                  <a:pt x="44933" y="0"/>
                </a:moveTo>
                <a:cubicBezTo>
                  <a:pt x="43015" y="0"/>
                  <a:pt x="41094" y="349"/>
                  <a:pt x="39302" y="1030"/>
                </a:cubicBezTo>
                <a:cubicBezTo>
                  <a:pt x="35108" y="2641"/>
                  <a:pt x="31703" y="5985"/>
                  <a:pt x="29728" y="9967"/>
                </a:cubicBezTo>
                <a:cubicBezTo>
                  <a:pt x="27813" y="13827"/>
                  <a:pt x="27053" y="18569"/>
                  <a:pt x="23801" y="21395"/>
                </a:cubicBezTo>
                <a:cubicBezTo>
                  <a:pt x="20609" y="24222"/>
                  <a:pt x="15898" y="24405"/>
                  <a:pt x="12159" y="26472"/>
                </a:cubicBezTo>
                <a:cubicBezTo>
                  <a:pt x="8025" y="28751"/>
                  <a:pt x="5442" y="33037"/>
                  <a:pt x="3101" y="37140"/>
                </a:cubicBezTo>
                <a:lnTo>
                  <a:pt x="1" y="42490"/>
                </a:lnTo>
                <a:lnTo>
                  <a:pt x="50822" y="42490"/>
                </a:lnTo>
                <a:lnTo>
                  <a:pt x="50822" y="1182"/>
                </a:lnTo>
                <a:cubicBezTo>
                  <a:pt x="48967" y="387"/>
                  <a:pt x="46952" y="0"/>
                  <a:pt x="4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 name="Google Shape;177;p14"/>
          <p:cNvGrpSpPr/>
          <p:nvPr/>
        </p:nvGrpSpPr>
        <p:grpSpPr>
          <a:xfrm>
            <a:off x="7278585" y="3458263"/>
            <a:ext cx="2893940" cy="2642686"/>
            <a:chOff x="7353545" y="3662050"/>
            <a:chExt cx="2477264" cy="2262186"/>
          </a:xfrm>
        </p:grpSpPr>
        <p:sp>
          <p:nvSpPr>
            <p:cNvPr id="178" name="Google Shape;178;p14"/>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7353545"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4"/>
          <p:cNvSpPr txBox="1">
            <a:spLocks noGrp="1"/>
          </p:cNvSpPr>
          <p:nvPr>
            <p:ph type="title"/>
          </p:nvPr>
        </p:nvSpPr>
        <p:spPr>
          <a:xfrm>
            <a:off x="1598100" y="3222900"/>
            <a:ext cx="5947800" cy="64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83" name="Google Shape;183;p14"/>
          <p:cNvSpPr txBox="1">
            <a:spLocks noGrp="1"/>
          </p:cNvSpPr>
          <p:nvPr>
            <p:ph type="subTitle" idx="1"/>
          </p:nvPr>
        </p:nvSpPr>
        <p:spPr>
          <a:xfrm>
            <a:off x="1598100" y="1191000"/>
            <a:ext cx="5947800" cy="20319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500"/>
              <a:buFont typeface="Montserrat"/>
              <a:buNone/>
              <a:defRPr sz="30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500"/>
              <a:buNone/>
              <a:defRPr sz="2500">
                <a:solidFill>
                  <a:schemeClr val="dk1"/>
                </a:solidFill>
              </a:defRPr>
            </a:lvl2pPr>
            <a:lvl3pPr lvl="2" algn="ctr" rtl="0">
              <a:lnSpc>
                <a:spcPct val="100000"/>
              </a:lnSpc>
              <a:spcBef>
                <a:spcPts val="0"/>
              </a:spcBef>
              <a:spcAft>
                <a:spcPts val="0"/>
              </a:spcAft>
              <a:buClr>
                <a:schemeClr val="dk1"/>
              </a:buClr>
              <a:buSzPts val="2500"/>
              <a:buNone/>
              <a:defRPr sz="2500">
                <a:solidFill>
                  <a:schemeClr val="dk1"/>
                </a:solidFill>
              </a:defRPr>
            </a:lvl3pPr>
            <a:lvl4pPr lvl="3" algn="ctr" rtl="0">
              <a:lnSpc>
                <a:spcPct val="100000"/>
              </a:lnSpc>
              <a:spcBef>
                <a:spcPts val="0"/>
              </a:spcBef>
              <a:spcAft>
                <a:spcPts val="0"/>
              </a:spcAft>
              <a:buClr>
                <a:schemeClr val="dk1"/>
              </a:buClr>
              <a:buSzPts val="2500"/>
              <a:buNone/>
              <a:defRPr sz="2500">
                <a:solidFill>
                  <a:schemeClr val="dk1"/>
                </a:solidFill>
              </a:defRPr>
            </a:lvl4pPr>
            <a:lvl5pPr lvl="4" algn="ctr" rtl="0">
              <a:lnSpc>
                <a:spcPct val="100000"/>
              </a:lnSpc>
              <a:spcBef>
                <a:spcPts val="0"/>
              </a:spcBef>
              <a:spcAft>
                <a:spcPts val="0"/>
              </a:spcAft>
              <a:buClr>
                <a:schemeClr val="dk1"/>
              </a:buClr>
              <a:buSzPts val="2500"/>
              <a:buNone/>
              <a:defRPr sz="2500">
                <a:solidFill>
                  <a:schemeClr val="dk1"/>
                </a:solidFill>
              </a:defRPr>
            </a:lvl5pPr>
            <a:lvl6pPr lvl="5" algn="ctr" rtl="0">
              <a:lnSpc>
                <a:spcPct val="100000"/>
              </a:lnSpc>
              <a:spcBef>
                <a:spcPts val="0"/>
              </a:spcBef>
              <a:spcAft>
                <a:spcPts val="0"/>
              </a:spcAft>
              <a:buClr>
                <a:schemeClr val="dk1"/>
              </a:buClr>
              <a:buSzPts val="2500"/>
              <a:buNone/>
              <a:defRPr sz="2500">
                <a:solidFill>
                  <a:schemeClr val="dk1"/>
                </a:solidFill>
              </a:defRPr>
            </a:lvl6pPr>
            <a:lvl7pPr lvl="6" algn="ctr" rtl="0">
              <a:lnSpc>
                <a:spcPct val="100000"/>
              </a:lnSpc>
              <a:spcBef>
                <a:spcPts val="0"/>
              </a:spcBef>
              <a:spcAft>
                <a:spcPts val="0"/>
              </a:spcAft>
              <a:buClr>
                <a:schemeClr val="dk1"/>
              </a:buClr>
              <a:buSzPts val="2500"/>
              <a:buNone/>
              <a:defRPr sz="2500">
                <a:solidFill>
                  <a:schemeClr val="dk1"/>
                </a:solidFill>
              </a:defRPr>
            </a:lvl7pPr>
            <a:lvl8pPr lvl="7" algn="ctr" rtl="0">
              <a:lnSpc>
                <a:spcPct val="100000"/>
              </a:lnSpc>
              <a:spcBef>
                <a:spcPts val="0"/>
              </a:spcBef>
              <a:spcAft>
                <a:spcPts val="0"/>
              </a:spcAft>
              <a:buClr>
                <a:schemeClr val="dk1"/>
              </a:buClr>
              <a:buSzPts val="2500"/>
              <a:buNone/>
              <a:defRPr sz="2500">
                <a:solidFill>
                  <a:schemeClr val="dk1"/>
                </a:solidFill>
              </a:defRPr>
            </a:lvl8pPr>
            <a:lvl9pPr lvl="8" algn="ctr" rtl="0">
              <a:lnSpc>
                <a:spcPct val="100000"/>
              </a:lnSpc>
              <a:spcBef>
                <a:spcPts val="0"/>
              </a:spcBef>
              <a:spcAft>
                <a:spcPts val="0"/>
              </a:spcAft>
              <a:buClr>
                <a:schemeClr val="dk1"/>
              </a:buClr>
              <a:buSzPts val="2500"/>
              <a:buNone/>
              <a:defRPr sz="2500">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84"/>
        <p:cNvGrpSpPr/>
        <p:nvPr/>
      </p:nvGrpSpPr>
      <p:grpSpPr>
        <a:xfrm>
          <a:off x="0" y="0"/>
          <a:ext cx="0" cy="0"/>
          <a:chOff x="0" y="0"/>
          <a:chExt cx="0" cy="0"/>
        </a:xfrm>
      </p:grpSpPr>
      <p:sp>
        <p:nvSpPr>
          <p:cNvPr id="185" name="Google Shape;185;p15"/>
          <p:cNvSpPr/>
          <p:nvPr/>
        </p:nvSpPr>
        <p:spPr>
          <a:xfrm>
            <a:off x="5680591" y="1178273"/>
            <a:ext cx="3463418" cy="3965228"/>
          </a:xfrm>
          <a:custGeom>
            <a:avLst/>
            <a:gdLst/>
            <a:ahLst/>
            <a:cxnLst/>
            <a:rect l="l" t="t" r="r" b="b"/>
            <a:pathLst>
              <a:path w="55139" h="63128" extrusionOk="0">
                <a:moveTo>
                  <a:pt x="51236" y="0"/>
                </a:moveTo>
                <a:cubicBezTo>
                  <a:pt x="46307" y="0"/>
                  <a:pt x="42442" y="2833"/>
                  <a:pt x="42615" y="7929"/>
                </a:cubicBezTo>
                <a:cubicBezTo>
                  <a:pt x="42737" y="11030"/>
                  <a:pt x="44621" y="13735"/>
                  <a:pt x="46232" y="16379"/>
                </a:cubicBezTo>
                <a:cubicBezTo>
                  <a:pt x="47813" y="19054"/>
                  <a:pt x="49211" y="22215"/>
                  <a:pt x="48360" y="25164"/>
                </a:cubicBezTo>
                <a:cubicBezTo>
                  <a:pt x="47359" y="28578"/>
                  <a:pt x="45190" y="32105"/>
                  <a:pt x="38984" y="32105"/>
                </a:cubicBezTo>
                <a:cubicBezTo>
                  <a:pt x="38780" y="32105"/>
                  <a:pt x="38572" y="32102"/>
                  <a:pt x="38360" y="32094"/>
                </a:cubicBezTo>
                <a:cubicBezTo>
                  <a:pt x="34682" y="31942"/>
                  <a:pt x="31217" y="30453"/>
                  <a:pt x="27782" y="29054"/>
                </a:cubicBezTo>
                <a:cubicBezTo>
                  <a:pt x="25049" y="27908"/>
                  <a:pt x="22121" y="26878"/>
                  <a:pt x="19185" y="26878"/>
                </a:cubicBezTo>
                <a:cubicBezTo>
                  <a:pt x="18464" y="26878"/>
                  <a:pt x="17742" y="26941"/>
                  <a:pt x="17022" y="27079"/>
                </a:cubicBezTo>
                <a:cubicBezTo>
                  <a:pt x="11004" y="28143"/>
                  <a:pt x="6991" y="34161"/>
                  <a:pt x="5411" y="40088"/>
                </a:cubicBezTo>
                <a:cubicBezTo>
                  <a:pt x="3800" y="46015"/>
                  <a:pt x="3891" y="52337"/>
                  <a:pt x="2128" y="58234"/>
                </a:cubicBezTo>
                <a:cubicBezTo>
                  <a:pt x="1642" y="59906"/>
                  <a:pt x="912" y="61578"/>
                  <a:pt x="0" y="63128"/>
                </a:cubicBezTo>
                <a:lnTo>
                  <a:pt x="55138" y="63128"/>
                </a:lnTo>
                <a:lnTo>
                  <a:pt x="55138" y="63097"/>
                </a:lnTo>
                <a:lnTo>
                  <a:pt x="55138" y="574"/>
                </a:lnTo>
                <a:cubicBezTo>
                  <a:pt x="54165" y="270"/>
                  <a:pt x="53132" y="57"/>
                  <a:pt x="52068" y="27"/>
                </a:cubicBezTo>
                <a:cubicBezTo>
                  <a:pt x="51788" y="9"/>
                  <a:pt x="51511" y="0"/>
                  <a:pt x="51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0" y="100"/>
            <a:ext cx="3759328" cy="2000955"/>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15"/>
          <p:cNvGrpSpPr/>
          <p:nvPr/>
        </p:nvGrpSpPr>
        <p:grpSpPr>
          <a:xfrm flipH="1">
            <a:off x="-872550" y="-690450"/>
            <a:ext cx="2475510" cy="2262186"/>
            <a:chOff x="7355300" y="3662050"/>
            <a:chExt cx="2475510" cy="2262186"/>
          </a:xfrm>
        </p:grpSpPr>
        <p:sp>
          <p:nvSpPr>
            <p:cNvPr id="188" name="Google Shape;188;p15"/>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5"/>
          <p:cNvGrpSpPr/>
          <p:nvPr/>
        </p:nvGrpSpPr>
        <p:grpSpPr>
          <a:xfrm>
            <a:off x="7992371" y="4057100"/>
            <a:ext cx="1546317" cy="1537543"/>
            <a:chOff x="8068571" y="4057100"/>
            <a:chExt cx="1546317" cy="1537543"/>
          </a:xfrm>
        </p:grpSpPr>
        <p:sp>
          <p:nvSpPr>
            <p:cNvPr id="193" name="Google Shape;193;p15"/>
            <p:cNvSpPr/>
            <p:nvPr/>
          </p:nvSpPr>
          <p:spPr>
            <a:xfrm rot="10800000">
              <a:off x="8068571" y="4057100"/>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rot="10800000">
              <a:off x="8338313" y="4305725"/>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15"/>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2">
    <p:spTree>
      <p:nvGrpSpPr>
        <p:cNvPr id="1" name="Shape 196"/>
        <p:cNvGrpSpPr/>
        <p:nvPr/>
      </p:nvGrpSpPr>
      <p:grpSpPr>
        <a:xfrm>
          <a:off x="0" y="0"/>
          <a:ext cx="0" cy="0"/>
          <a:chOff x="0" y="0"/>
          <a:chExt cx="0" cy="0"/>
        </a:xfrm>
      </p:grpSpPr>
      <p:sp>
        <p:nvSpPr>
          <p:cNvPr id="197" name="Google Shape;197;p16"/>
          <p:cNvSpPr/>
          <p:nvPr/>
        </p:nvSpPr>
        <p:spPr>
          <a:xfrm>
            <a:off x="0" y="0"/>
            <a:ext cx="2763424" cy="1470871"/>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6"/>
          <p:cNvGrpSpPr/>
          <p:nvPr/>
        </p:nvGrpSpPr>
        <p:grpSpPr>
          <a:xfrm flipH="1">
            <a:off x="-381000" y="-381000"/>
            <a:ext cx="1546317" cy="1537543"/>
            <a:chOff x="8068571" y="4057100"/>
            <a:chExt cx="1546317" cy="1537543"/>
          </a:xfrm>
        </p:grpSpPr>
        <p:sp>
          <p:nvSpPr>
            <p:cNvPr id="199" name="Google Shape;199;p16"/>
            <p:cNvSpPr/>
            <p:nvPr/>
          </p:nvSpPr>
          <p:spPr>
            <a:xfrm rot="10800000">
              <a:off x="8068571" y="4057100"/>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6"/>
            <p:cNvSpPr/>
            <p:nvPr/>
          </p:nvSpPr>
          <p:spPr>
            <a:xfrm rot="10800000">
              <a:off x="8338313" y="4305725"/>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16"/>
          <p:cNvSpPr/>
          <p:nvPr/>
        </p:nvSpPr>
        <p:spPr>
          <a:xfrm rot="10800000">
            <a:off x="5384660" y="3142550"/>
            <a:ext cx="3759328" cy="2000955"/>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6"/>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3" name="Google Shape;203;p16"/>
          <p:cNvGrpSpPr/>
          <p:nvPr/>
        </p:nvGrpSpPr>
        <p:grpSpPr>
          <a:xfrm flipH="1">
            <a:off x="7205328" y="3952675"/>
            <a:ext cx="2475510" cy="2262186"/>
            <a:chOff x="7355300" y="3662050"/>
            <a:chExt cx="2475510" cy="2262186"/>
          </a:xfrm>
        </p:grpSpPr>
        <p:sp>
          <p:nvSpPr>
            <p:cNvPr id="204" name="Google Shape;204;p16"/>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208"/>
        <p:cNvGrpSpPr/>
        <p:nvPr/>
      </p:nvGrpSpPr>
      <p:grpSpPr>
        <a:xfrm>
          <a:off x="0" y="0"/>
          <a:ext cx="0" cy="0"/>
          <a:chOff x="0" y="0"/>
          <a:chExt cx="0" cy="0"/>
        </a:xfrm>
      </p:grpSpPr>
      <p:sp>
        <p:nvSpPr>
          <p:cNvPr id="209" name="Google Shape;209;p17"/>
          <p:cNvSpPr/>
          <p:nvPr/>
        </p:nvSpPr>
        <p:spPr>
          <a:xfrm flipH="1">
            <a:off x="67" y="1949525"/>
            <a:ext cx="2789758" cy="3193961"/>
          </a:xfrm>
          <a:custGeom>
            <a:avLst/>
            <a:gdLst/>
            <a:ahLst/>
            <a:cxnLst/>
            <a:rect l="l" t="t" r="r" b="b"/>
            <a:pathLst>
              <a:path w="55139" h="63128" extrusionOk="0">
                <a:moveTo>
                  <a:pt x="51236" y="0"/>
                </a:moveTo>
                <a:cubicBezTo>
                  <a:pt x="46307" y="0"/>
                  <a:pt x="42442" y="2833"/>
                  <a:pt x="42615" y="7929"/>
                </a:cubicBezTo>
                <a:cubicBezTo>
                  <a:pt x="42737" y="11030"/>
                  <a:pt x="44621" y="13735"/>
                  <a:pt x="46232" y="16379"/>
                </a:cubicBezTo>
                <a:cubicBezTo>
                  <a:pt x="47813" y="19054"/>
                  <a:pt x="49211" y="22215"/>
                  <a:pt x="48360" y="25164"/>
                </a:cubicBezTo>
                <a:cubicBezTo>
                  <a:pt x="47359" y="28578"/>
                  <a:pt x="45190" y="32105"/>
                  <a:pt x="38984" y="32105"/>
                </a:cubicBezTo>
                <a:cubicBezTo>
                  <a:pt x="38780" y="32105"/>
                  <a:pt x="38572" y="32102"/>
                  <a:pt x="38360" y="32094"/>
                </a:cubicBezTo>
                <a:cubicBezTo>
                  <a:pt x="34682" y="31942"/>
                  <a:pt x="31217" y="30453"/>
                  <a:pt x="27782" y="29054"/>
                </a:cubicBezTo>
                <a:cubicBezTo>
                  <a:pt x="25049" y="27908"/>
                  <a:pt x="22121" y="26878"/>
                  <a:pt x="19185" y="26878"/>
                </a:cubicBezTo>
                <a:cubicBezTo>
                  <a:pt x="18464" y="26878"/>
                  <a:pt x="17742" y="26941"/>
                  <a:pt x="17022" y="27079"/>
                </a:cubicBezTo>
                <a:cubicBezTo>
                  <a:pt x="11004" y="28143"/>
                  <a:pt x="6991" y="34161"/>
                  <a:pt x="5411" y="40088"/>
                </a:cubicBezTo>
                <a:cubicBezTo>
                  <a:pt x="3800" y="46015"/>
                  <a:pt x="3891" y="52337"/>
                  <a:pt x="2128" y="58234"/>
                </a:cubicBezTo>
                <a:cubicBezTo>
                  <a:pt x="1642" y="59906"/>
                  <a:pt x="912" y="61578"/>
                  <a:pt x="0" y="63128"/>
                </a:cubicBezTo>
                <a:lnTo>
                  <a:pt x="55138" y="63128"/>
                </a:lnTo>
                <a:lnTo>
                  <a:pt x="55138" y="63097"/>
                </a:lnTo>
                <a:lnTo>
                  <a:pt x="55138" y="574"/>
                </a:lnTo>
                <a:cubicBezTo>
                  <a:pt x="54165" y="270"/>
                  <a:pt x="53132" y="57"/>
                  <a:pt x="52068" y="27"/>
                </a:cubicBezTo>
                <a:cubicBezTo>
                  <a:pt x="51788" y="9"/>
                  <a:pt x="51511" y="0"/>
                  <a:pt x="51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7"/>
          <p:cNvGrpSpPr/>
          <p:nvPr/>
        </p:nvGrpSpPr>
        <p:grpSpPr>
          <a:xfrm rot="10800000">
            <a:off x="157196" y="3715325"/>
            <a:ext cx="2475510" cy="2262186"/>
            <a:chOff x="7355300" y="3662050"/>
            <a:chExt cx="2475510" cy="2262186"/>
          </a:xfrm>
        </p:grpSpPr>
        <p:sp>
          <p:nvSpPr>
            <p:cNvPr id="211" name="Google Shape;211;p17"/>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7"/>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7"/>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7"/>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 name="Google Shape;215;p17"/>
          <p:cNvSpPr/>
          <p:nvPr/>
        </p:nvSpPr>
        <p:spPr>
          <a:xfrm>
            <a:off x="6444754" y="0"/>
            <a:ext cx="2699306" cy="2873970"/>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17"/>
          <p:cNvGrpSpPr/>
          <p:nvPr/>
        </p:nvGrpSpPr>
        <p:grpSpPr>
          <a:xfrm>
            <a:off x="7496300" y="-643125"/>
            <a:ext cx="2475510" cy="2262186"/>
            <a:chOff x="7355300" y="3662050"/>
            <a:chExt cx="2475510" cy="2262186"/>
          </a:xfrm>
        </p:grpSpPr>
        <p:sp>
          <p:nvSpPr>
            <p:cNvPr id="217" name="Google Shape;217;p17"/>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7"/>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7"/>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 name="Google Shape;221;p17"/>
          <p:cNvSpPr txBox="1">
            <a:spLocks noGrp="1"/>
          </p:cNvSpPr>
          <p:nvPr>
            <p:ph type="title"/>
          </p:nvPr>
        </p:nvSpPr>
        <p:spPr>
          <a:xfrm>
            <a:off x="720000" y="117135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2" name="Google Shape;222;p17"/>
          <p:cNvSpPr txBox="1">
            <a:spLocks noGrp="1"/>
          </p:cNvSpPr>
          <p:nvPr>
            <p:ph type="body" idx="1"/>
          </p:nvPr>
        </p:nvSpPr>
        <p:spPr>
          <a:xfrm>
            <a:off x="2065175" y="1848150"/>
            <a:ext cx="5013600" cy="2124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5"/>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223"/>
        <p:cNvGrpSpPr/>
        <p:nvPr/>
      </p:nvGrpSpPr>
      <p:grpSpPr>
        <a:xfrm>
          <a:off x="0" y="0"/>
          <a:ext cx="0" cy="0"/>
          <a:chOff x="0" y="0"/>
          <a:chExt cx="0" cy="0"/>
        </a:xfrm>
      </p:grpSpPr>
      <p:sp>
        <p:nvSpPr>
          <p:cNvPr id="224" name="Google Shape;224;p18"/>
          <p:cNvSpPr/>
          <p:nvPr/>
        </p:nvSpPr>
        <p:spPr>
          <a:xfrm rot="10800000">
            <a:off x="5394256" y="6"/>
            <a:ext cx="3749744" cy="3358318"/>
          </a:xfrm>
          <a:custGeom>
            <a:avLst/>
            <a:gdLst/>
            <a:ahLst/>
            <a:cxnLst/>
            <a:rect l="l" t="t" r="r" b="b"/>
            <a:pathLst>
              <a:path w="41643" h="37296" extrusionOk="0">
                <a:moveTo>
                  <a:pt x="0" y="0"/>
                </a:moveTo>
                <a:lnTo>
                  <a:pt x="0" y="37296"/>
                </a:lnTo>
                <a:lnTo>
                  <a:pt x="41642" y="37296"/>
                </a:lnTo>
                <a:cubicBezTo>
                  <a:pt x="41125" y="35442"/>
                  <a:pt x="40122" y="33770"/>
                  <a:pt x="38603" y="32554"/>
                </a:cubicBezTo>
                <a:cubicBezTo>
                  <a:pt x="36475" y="30822"/>
                  <a:pt x="33709" y="30609"/>
                  <a:pt x="31156" y="29697"/>
                </a:cubicBezTo>
                <a:cubicBezTo>
                  <a:pt x="28602" y="28785"/>
                  <a:pt x="25958" y="26870"/>
                  <a:pt x="25046" y="24347"/>
                </a:cubicBezTo>
                <a:cubicBezTo>
                  <a:pt x="24043" y="21612"/>
                  <a:pt x="24590" y="18207"/>
                  <a:pt x="25715" y="15563"/>
                </a:cubicBezTo>
                <a:cubicBezTo>
                  <a:pt x="26870" y="12858"/>
                  <a:pt x="27842" y="9666"/>
                  <a:pt x="26353" y="7143"/>
                </a:cubicBezTo>
                <a:cubicBezTo>
                  <a:pt x="25107" y="5076"/>
                  <a:pt x="23253" y="4560"/>
                  <a:pt x="20821" y="4529"/>
                </a:cubicBezTo>
                <a:cubicBezTo>
                  <a:pt x="20762" y="4529"/>
                  <a:pt x="20703" y="4528"/>
                  <a:pt x="20644" y="4528"/>
                </a:cubicBezTo>
                <a:cubicBezTo>
                  <a:pt x="18273" y="4528"/>
                  <a:pt x="15929" y="5111"/>
                  <a:pt x="13557" y="5259"/>
                </a:cubicBezTo>
                <a:cubicBezTo>
                  <a:pt x="13260" y="5275"/>
                  <a:pt x="12964" y="5283"/>
                  <a:pt x="12668" y="5283"/>
                </a:cubicBezTo>
                <a:cubicBezTo>
                  <a:pt x="7963" y="5283"/>
                  <a:pt x="3403" y="32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18"/>
          <p:cNvGrpSpPr/>
          <p:nvPr/>
        </p:nvGrpSpPr>
        <p:grpSpPr>
          <a:xfrm flipH="1">
            <a:off x="7014113" y="-609591"/>
            <a:ext cx="2891890" cy="2642686"/>
            <a:chOff x="7355300" y="3662050"/>
            <a:chExt cx="2475510" cy="2262186"/>
          </a:xfrm>
        </p:grpSpPr>
        <p:sp>
          <p:nvSpPr>
            <p:cNvPr id="226" name="Google Shape;226;p18"/>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18"/>
          <p:cNvSpPr/>
          <p:nvPr/>
        </p:nvSpPr>
        <p:spPr>
          <a:xfrm rot="10800000">
            <a:off x="4" y="1535164"/>
            <a:ext cx="3389056" cy="3608352"/>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 name="Google Shape;231;p18"/>
          <p:cNvGrpSpPr/>
          <p:nvPr/>
        </p:nvGrpSpPr>
        <p:grpSpPr>
          <a:xfrm>
            <a:off x="-311803" y="3042326"/>
            <a:ext cx="2891890" cy="2642686"/>
            <a:chOff x="7355300" y="3662050"/>
            <a:chExt cx="2475510" cy="2262186"/>
          </a:xfrm>
        </p:grpSpPr>
        <p:sp>
          <p:nvSpPr>
            <p:cNvPr id="232" name="Google Shape;232;p18"/>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8"/>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18"/>
          <p:cNvSpPr txBox="1">
            <a:spLocks noGrp="1"/>
          </p:cNvSpPr>
          <p:nvPr>
            <p:ph type="subTitle" idx="1"/>
          </p:nvPr>
        </p:nvSpPr>
        <p:spPr>
          <a:xfrm>
            <a:off x="1969525" y="2889925"/>
            <a:ext cx="5205000" cy="6768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6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7" name="Google Shape;237;p18"/>
          <p:cNvSpPr txBox="1">
            <a:spLocks noGrp="1"/>
          </p:cNvSpPr>
          <p:nvPr>
            <p:ph type="title"/>
          </p:nvPr>
        </p:nvSpPr>
        <p:spPr>
          <a:xfrm>
            <a:off x="1969500" y="1536325"/>
            <a:ext cx="5205000" cy="135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10000">
                <a:solidFill>
                  <a:schemeClr val="accent5"/>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238"/>
        <p:cNvGrpSpPr/>
        <p:nvPr/>
      </p:nvGrpSpPr>
      <p:grpSpPr>
        <a:xfrm>
          <a:off x="0" y="0"/>
          <a:ext cx="0" cy="0"/>
          <a:chOff x="0" y="0"/>
          <a:chExt cx="0" cy="0"/>
        </a:xfrm>
      </p:grpSpPr>
      <p:sp>
        <p:nvSpPr>
          <p:cNvPr id="239" name="Google Shape;239;p19"/>
          <p:cNvSpPr/>
          <p:nvPr/>
        </p:nvSpPr>
        <p:spPr>
          <a:xfrm flipH="1">
            <a:off x="33" y="0"/>
            <a:ext cx="2527543" cy="2479512"/>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 name="Google Shape;240;p19"/>
          <p:cNvGrpSpPr/>
          <p:nvPr/>
        </p:nvGrpSpPr>
        <p:grpSpPr>
          <a:xfrm rot="10800000">
            <a:off x="-1093704" y="-1014500"/>
            <a:ext cx="2475510" cy="2262186"/>
            <a:chOff x="7355300" y="3662050"/>
            <a:chExt cx="2475510" cy="2262186"/>
          </a:xfrm>
        </p:grpSpPr>
        <p:sp>
          <p:nvSpPr>
            <p:cNvPr id="241" name="Google Shape;241;p19"/>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 name="Google Shape;245;p19"/>
          <p:cNvSpPr/>
          <p:nvPr/>
        </p:nvSpPr>
        <p:spPr>
          <a:xfrm>
            <a:off x="5143248" y="1702177"/>
            <a:ext cx="4000809" cy="3441364"/>
          </a:xfrm>
          <a:custGeom>
            <a:avLst/>
            <a:gdLst/>
            <a:ahLst/>
            <a:cxnLst/>
            <a:rect l="l" t="t" r="r" b="b"/>
            <a:pathLst>
              <a:path w="45869" h="39455" extrusionOk="0">
                <a:moveTo>
                  <a:pt x="45868" y="1"/>
                </a:moveTo>
                <a:cubicBezTo>
                  <a:pt x="44865" y="1"/>
                  <a:pt x="43832" y="61"/>
                  <a:pt x="42829" y="244"/>
                </a:cubicBezTo>
                <a:cubicBezTo>
                  <a:pt x="35868" y="1217"/>
                  <a:pt x="29546" y="5107"/>
                  <a:pt x="24895" y="10366"/>
                </a:cubicBezTo>
                <a:cubicBezTo>
                  <a:pt x="21825" y="13922"/>
                  <a:pt x="19089" y="18329"/>
                  <a:pt x="14530" y="19575"/>
                </a:cubicBezTo>
                <a:cubicBezTo>
                  <a:pt x="12038" y="20244"/>
                  <a:pt x="9241" y="19819"/>
                  <a:pt x="6962" y="21004"/>
                </a:cubicBezTo>
                <a:cubicBezTo>
                  <a:pt x="4104" y="22463"/>
                  <a:pt x="2858" y="25867"/>
                  <a:pt x="2372" y="29059"/>
                </a:cubicBezTo>
                <a:cubicBezTo>
                  <a:pt x="1916" y="32250"/>
                  <a:pt x="1946" y="35594"/>
                  <a:pt x="548" y="38481"/>
                </a:cubicBezTo>
                <a:cubicBezTo>
                  <a:pt x="396" y="38846"/>
                  <a:pt x="214" y="39120"/>
                  <a:pt x="1" y="39454"/>
                </a:cubicBezTo>
                <a:lnTo>
                  <a:pt x="45868" y="39454"/>
                </a:lnTo>
                <a:lnTo>
                  <a:pt x="45868" y="39363"/>
                </a:lnTo>
                <a:lnTo>
                  <a:pt x="45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 name="Google Shape;246;p19"/>
          <p:cNvGrpSpPr/>
          <p:nvPr/>
        </p:nvGrpSpPr>
        <p:grpSpPr>
          <a:xfrm flipH="1">
            <a:off x="7205150" y="3441563"/>
            <a:ext cx="2475510" cy="2262186"/>
            <a:chOff x="7355300" y="3662050"/>
            <a:chExt cx="2475510" cy="2262186"/>
          </a:xfrm>
        </p:grpSpPr>
        <p:sp>
          <p:nvSpPr>
            <p:cNvPr id="247" name="Google Shape;247;p19"/>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19"/>
          <p:cNvSpPr txBox="1">
            <a:spLocks noGrp="1"/>
          </p:cNvSpPr>
          <p:nvPr>
            <p:ph type="subTitle" idx="1"/>
          </p:nvPr>
        </p:nvSpPr>
        <p:spPr>
          <a:xfrm>
            <a:off x="720000" y="2671850"/>
            <a:ext cx="2886900" cy="1046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Montserrat"/>
              <a:buNone/>
              <a:defRPr>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252" name="Google Shape;252;p19"/>
          <p:cNvSpPr txBox="1">
            <a:spLocks noGrp="1"/>
          </p:cNvSpPr>
          <p:nvPr>
            <p:ph type="title"/>
          </p:nvPr>
        </p:nvSpPr>
        <p:spPr>
          <a:xfrm>
            <a:off x="720000" y="1463275"/>
            <a:ext cx="2886900" cy="120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253"/>
        <p:cNvGrpSpPr/>
        <p:nvPr/>
      </p:nvGrpSpPr>
      <p:grpSpPr>
        <a:xfrm>
          <a:off x="0" y="0"/>
          <a:ext cx="0" cy="0"/>
          <a:chOff x="0" y="0"/>
          <a:chExt cx="0" cy="0"/>
        </a:xfrm>
      </p:grpSpPr>
      <p:sp>
        <p:nvSpPr>
          <p:cNvPr id="254" name="Google Shape;254;p20"/>
          <p:cNvSpPr/>
          <p:nvPr/>
        </p:nvSpPr>
        <p:spPr>
          <a:xfrm>
            <a:off x="0" y="2695075"/>
            <a:ext cx="2990522" cy="2448475"/>
          </a:xfrm>
          <a:custGeom>
            <a:avLst/>
            <a:gdLst/>
            <a:ahLst/>
            <a:cxnLst/>
            <a:rect l="l" t="t" r="r" b="b"/>
            <a:pathLst>
              <a:path w="27144" h="22223" extrusionOk="0">
                <a:moveTo>
                  <a:pt x="8988" y="1"/>
                </a:moveTo>
                <a:cubicBezTo>
                  <a:pt x="8348" y="1"/>
                  <a:pt x="7699" y="126"/>
                  <a:pt x="7113" y="338"/>
                </a:cubicBezTo>
                <a:cubicBezTo>
                  <a:pt x="5623" y="794"/>
                  <a:pt x="4286" y="1645"/>
                  <a:pt x="2857" y="2162"/>
                </a:cubicBezTo>
                <a:cubicBezTo>
                  <a:pt x="1945" y="2466"/>
                  <a:pt x="942" y="2618"/>
                  <a:pt x="0" y="2618"/>
                </a:cubicBezTo>
                <a:lnTo>
                  <a:pt x="0" y="22223"/>
                </a:lnTo>
                <a:lnTo>
                  <a:pt x="27143" y="22223"/>
                </a:lnTo>
                <a:cubicBezTo>
                  <a:pt x="26596" y="21007"/>
                  <a:pt x="25776" y="19913"/>
                  <a:pt x="24803" y="19031"/>
                </a:cubicBezTo>
                <a:cubicBezTo>
                  <a:pt x="22736" y="17086"/>
                  <a:pt x="20152" y="15840"/>
                  <a:pt x="17782" y="14229"/>
                </a:cubicBezTo>
                <a:cubicBezTo>
                  <a:pt x="15471" y="12587"/>
                  <a:pt x="13253" y="10399"/>
                  <a:pt x="12857" y="7572"/>
                </a:cubicBezTo>
                <a:cubicBezTo>
                  <a:pt x="12462" y="5262"/>
                  <a:pt x="13192" y="2496"/>
                  <a:pt x="11490" y="885"/>
                </a:cubicBezTo>
                <a:cubicBezTo>
                  <a:pt x="10809" y="258"/>
                  <a:pt x="9907" y="1"/>
                  <a:pt x="89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 name="Google Shape;255;p20"/>
          <p:cNvGrpSpPr/>
          <p:nvPr/>
        </p:nvGrpSpPr>
        <p:grpSpPr>
          <a:xfrm rot="10800000">
            <a:off x="-533404" y="3262325"/>
            <a:ext cx="2475510" cy="2262186"/>
            <a:chOff x="7355300" y="3662050"/>
            <a:chExt cx="2475510" cy="2262186"/>
          </a:xfrm>
        </p:grpSpPr>
        <p:sp>
          <p:nvSpPr>
            <p:cNvPr id="256" name="Google Shape;256;p20"/>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20"/>
          <p:cNvSpPr/>
          <p:nvPr/>
        </p:nvSpPr>
        <p:spPr>
          <a:xfrm>
            <a:off x="6309429" y="0"/>
            <a:ext cx="2834579" cy="3017997"/>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 name="Google Shape;261;p20"/>
          <p:cNvGrpSpPr/>
          <p:nvPr/>
        </p:nvGrpSpPr>
        <p:grpSpPr>
          <a:xfrm>
            <a:off x="7278096" y="-152400"/>
            <a:ext cx="2475510" cy="2262186"/>
            <a:chOff x="7355300" y="3662050"/>
            <a:chExt cx="2475510" cy="2262186"/>
          </a:xfrm>
        </p:grpSpPr>
        <p:sp>
          <p:nvSpPr>
            <p:cNvPr id="262" name="Google Shape;262;p20"/>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 name="Google Shape;266;p20"/>
          <p:cNvSpPr txBox="1">
            <a:spLocks noGrp="1"/>
          </p:cNvSpPr>
          <p:nvPr>
            <p:ph type="subTitle" idx="1"/>
          </p:nvPr>
        </p:nvSpPr>
        <p:spPr>
          <a:xfrm>
            <a:off x="4801050" y="2366025"/>
            <a:ext cx="2887200" cy="1046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Montserrat"/>
              <a:buNone/>
              <a:defRPr>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67" name="Google Shape;267;p20"/>
          <p:cNvSpPr txBox="1">
            <a:spLocks noGrp="1"/>
          </p:cNvSpPr>
          <p:nvPr>
            <p:ph type="title"/>
          </p:nvPr>
        </p:nvSpPr>
        <p:spPr>
          <a:xfrm>
            <a:off x="4801050" y="1767500"/>
            <a:ext cx="2887200" cy="59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3"/>
          <p:cNvSpPr txBox="1">
            <a:spLocks noGrp="1"/>
          </p:cNvSpPr>
          <p:nvPr>
            <p:ph type="title" hasCustomPrompt="1"/>
          </p:nvPr>
        </p:nvSpPr>
        <p:spPr>
          <a:xfrm>
            <a:off x="6116600" y="1027500"/>
            <a:ext cx="1015200" cy="75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000" b="1">
                <a:solidFill>
                  <a:schemeClr val="accent5"/>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 name="Google Shape;25;p3"/>
          <p:cNvSpPr/>
          <p:nvPr/>
        </p:nvSpPr>
        <p:spPr>
          <a:xfrm>
            <a:off x="6628550" y="0"/>
            <a:ext cx="2515411" cy="2678176"/>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3"/>
          <p:cNvGrpSpPr/>
          <p:nvPr/>
        </p:nvGrpSpPr>
        <p:grpSpPr>
          <a:xfrm rot="10800000">
            <a:off x="7131796" y="-591087"/>
            <a:ext cx="2475510" cy="2262186"/>
            <a:chOff x="7355300" y="3662050"/>
            <a:chExt cx="2475510" cy="2262186"/>
          </a:xfrm>
        </p:grpSpPr>
        <p:sp>
          <p:nvSpPr>
            <p:cNvPr id="27" name="Google Shape;27;p3"/>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3"/>
          <p:cNvSpPr/>
          <p:nvPr/>
        </p:nvSpPr>
        <p:spPr>
          <a:xfrm>
            <a:off x="0" y="757100"/>
            <a:ext cx="4897633" cy="4386383"/>
          </a:xfrm>
          <a:custGeom>
            <a:avLst/>
            <a:gdLst/>
            <a:ahLst/>
            <a:cxnLst/>
            <a:rect l="l" t="t" r="r" b="b"/>
            <a:pathLst>
              <a:path w="41643" h="37296" extrusionOk="0">
                <a:moveTo>
                  <a:pt x="0" y="0"/>
                </a:moveTo>
                <a:lnTo>
                  <a:pt x="0" y="37296"/>
                </a:lnTo>
                <a:lnTo>
                  <a:pt x="41642" y="37296"/>
                </a:lnTo>
                <a:cubicBezTo>
                  <a:pt x="41125" y="35442"/>
                  <a:pt x="40122" y="33770"/>
                  <a:pt x="38603" y="32554"/>
                </a:cubicBezTo>
                <a:cubicBezTo>
                  <a:pt x="36475" y="30822"/>
                  <a:pt x="33709" y="30609"/>
                  <a:pt x="31156" y="29697"/>
                </a:cubicBezTo>
                <a:cubicBezTo>
                  <a:pt x="28602" y="28785"/>
                  <a:pt x="25958" y="26870"/>
                  <a:pt x="25046" y="24347"/>
                </a:cubicBezTo>
                <a:cubicBezTo>
                  <a:pt x="24043" y="21612"/>
                  <a:pt x="24590" y="18207"/>
                  <a:pt x="25715" y="15563"/>
                </a:cubicBezTo>
                <a:cubicBezTo>
                  <a:pt x="26870" y="12858"/>
                  <a:pt x="27842" y="9666"/>
                  <a:pt x="26353" y="7143"/>
                </a:cubicBezTo>
                <a:cubicBezTo>
                  <a:pt x="25107" y="5076"/>
                  <a:pt x="23253" y="4560"/>
                  <a:pt x="20821" y="4529"/>
                </a:cubicBezTo>
                <a:cubicBezTo>
                  <a:pt x="20762" y="4529"/>
                  <a:pt x="20703" y="4528"/>
                  <a:pt x="20644" y="4528"/>
                </a:cubicBezTo>
                <a:cubicBezTo>
                  <a:pt x="18273" y="4528"/>
                  <a:pt x="15929" y="5111"/>
                  <a:pt x="13557" y="5259"/>
                </a:cubicBezTo>
                <a:cubicBezTo>
                  <a:pt x="13260" y="5275"/>
                  <a:pt x="12964" y="5283"/>
                  <a:pt x="12668" y="5283"/>
                </a:cubicBezTo>
                <a:cubicBezTo>
                  <a:pt x="7963" y="5283"/>
                  <a:pt x="3403" y="32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txBox="1">
            <a:spLocks noGrp="1"/>
          </p:cNvSpPr>
          <p:nvPr>
            <p:ph type="title" idx="2"/>
          </p:nvPr>
        </p:nvSpPr>
        <p:spPr>
          <a:xfrm>
            <a:off x="4824300" y="1780500"/>
            <a:ext cx="3599700" cy="169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3"/>
          <p:cNvSpPr txBox="1">
            <a:spLocks noGrp="1"/>
          </p:cNvSpPr>
          <p:nvPr>
            <p:ph type="subTitle" idx="1"/>
          </p:nvPr>
        </p:nvSpPr>
        <p:spPr>
          <a:xfrm>
            <a:off x="5206300" y="3472500"/>
            <a:ext cx="2835900" cy="6768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Montserrat"/>
              <a:buNone/>
              <a:defRPr sz="18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268"/>
        <p:cNvGrpSpPr/>
        <p:nvPr/>
      </p:nvGrpSpPr>
      <p:grpSpPr>
        <a:xfrm>
          <a:off x="0" y="0"/>
          <a:ext cx="0" cy="0"/>
          <a:chOff x="0" y="0"/>
          <a:chExt cx="0" cy="0"/>
        </a:xfrm>
      </p:grpSpPr>
      <p:sp>
        <p:nvSpPr>
          <p:cNvPr id="269" name="Google Shape;269;p21"/>
          <p:cNvSpPr/>
          <p:nvPr/>
        </p:nvSpPr>
        <p:spPr>
          <a:xfrm>
            <a:off x="0" y="0"/>
            <a:ext cx="3914479" cy="2962109"/>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1"/>
          <p:cNvGrpSpPr/>
          <p:nvPr/>
        </p:nvGrpSpPr>
        <p:grpSpPr>
          <a:xfrm rot="10800000" flipH="1">
            <a:off x="-425775" y="-591087"/>
            <a:ext cx="2475510" cy="2262186"/>
            <a:chOff x="7355300" y="3662050"/>
            <a:chExt cx="2475510" cy="2262186"/>
          </a:xfrm>
        </p:grpSpPr>
        <p:sp>
          <p:nvSpPr>
            <p:cNvPr id="271" name="Google Shape;271;p21"/>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21"/>
          <p:cNvSpPr/>
          <p:nvPr/>
        </p:nvSpPr>
        <p:spPr>
          <a:xfrm>
            <a:off x="4689079" y="969750"/>
            <a:ext cx="4454893" cy="4173730"/>
          </a:xfrm>
          <a:custGeom>
            <a:avLst/>
            <a:gdLst/>
            <a:ahLst/>
            <a:cxnLst/>
            <a:rect l="l" t="t" r="r" b="b"/>
            <a:pathLst>
              <a:path w="28330" h="26542" extrusionOk="0">
                <a:moveTo>
                  <a:pt x="27010" y="0"/>
                </a:moveTo>
                <a:cubicBezTo>
                  <a:pt x="25536" y="0"/>
                  <a:pt x="24091" y="487"/>
                  <a:pt x="23132" y="1587"/>
                </a:cubicBezTo>
                <a:cubicBezTo>
                  <a:pt x="21612" y="3289"/>
                  <a:pt x="21703" y="5903"/>
                  <a:pt x="20639" y="7879"/>
                </a:cubicBezTo>
                <a:cubicBezTo>
                  <a:pt x="19180" y="10493"/>
                  <a:pt x="16019" y="11648"/>
                  <a:pt x="13131" y="12408"/>
                </a:cubicBezTo>
                <a:cubicBezTo>
                  <a:pt x="10244" y="13198"/>
                  <a:pt x="7113" y="13958"/>
                  <a:pt x="5198" y="16329"/>
                </a:cubicBezTo>
                <a:cubicBezTo>
                  <a:pt x="3557" y="18335"/>
                  <a:pt x="3222" y="21131"/>
                  <a:pt x="2128" y="23502"/>
                </a:cubicBezTo>
                <a:cubicBezTo>
                  <a:pt x="1581" y="24627"/>
                  <a:pt x="882" y="25660"/>
                  <a:pt x="1" y="26542"/>
                </a:cubicBezTo>
                <a:lnTo>
                  <a:pt x="28329" y="26542"/>
                </a:lnTo>
                <a:lnTo>
                  <a:pt x="28329" y="128"/>
                </a:lnTo>
                <a:cubicBezTo>
                  <a:pt x="27895" y="44"/>
                  <a:pt x="27451" y="0"/>
                  <a:pt x="27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 name="Google Shape;276;p21"/>
          <p:cNvGrpSpPr/>
          <p:nvPr/>
        </p:nvGrpSpPr>
        <p:grpSpPr>
          <a:xfrm rot="10800000">
            <a:off x="7278096" y="3338525"/>
            <a:ext cx="2475510" cy="2262186"/>
            <a:chOff x="7355300" y="3662050"/>
            <a:chExt cx="2475510" cy="2262186"/>
          </a:xfrm>
        </p:grpSpPr>
        <p:sp>
          <p:nvSpPr>
            <p:cNvPr id="277" name="Google Shape;277;p21"/>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1"/>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1"/>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1"/>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 name="Google Shape;281;p21"/>
          <p:cNvSpPr txBox="1">
            <a:spLocks noGrp="1"/>
          </p:cNvSpPr>
          <p:nvPr>
            <p:ph type="subTitle" idx="1"/>
          </p:nvPr>
        </p:nvSpPr>
        <p:spPr>
          <a:xfrm>
            <a:off x="1455750" y="2364925"/>
            <a:ext cx="2887200" cy="10467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Font typeface="Montserrat"/>
              <a:buNone/>
              <a:defRPr>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82" name="Google Shape;282;p21"/>
          <p:cNvSpPr txBox="1">
            <a:spLocks noGrp="1"/>
          </p:cNvSpPr>
          <p:nvPr>
            <p:ph type="title"/>
          </p:nvPr>
        </p:nvSpPr>
        <p:spPr>
          <a:xfrm>
            <a:off x="1455750" y="1767600"/>
            <a:ext cx="2887200" cy="597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283"/>
        <p:cNvGrpSpPr/>
        <p:nvPr/>
      </p:nvGrpSpPr>
      <p:grpSpPr>
        <a:xfrm>
          <a:off x="0" y="0"/>
          <a:ext cx="0" cy="0"/>
          <a:chOff x="0" y="0"/>
          <a:chExt cx="0" cy="0"/>
        </a:xfrm>
      </p:grpSpPr>
      <p:sp>
        <p:nvSpPr>
          <p:cNvPr id="284" name="Google Shape;284;p22"/>
          <p:cNvSpPr/>
          <p:nvPr/>
        </p:nvSpPr>
        <p:spPr>
          <a:xfrm>
            <a:off x="6312009" y="4900"/>
            <a:ext cx="2831980" cy="3015229"/>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 name="Google Shape;285;p22"/>
          <p:cNvGrpSpPr/>
          <p:nvPr/>
        </p:nvGrpSpPr>
        <p:grpSpPr>
          <a:xfrm rot="10800000">
            <a:off x="7125696" y="-528512"/>
            <a:ext cx="2475510" cy="2262186"/>
            <a:chOff x="7355300" y="3662050"/>
            <a:chExt cx="2475510" cy="2262186"/>
          </a:xfrm>
        </p:grpSpPr>
        <p:sp>
          <p:nvSpPr>
            <p:cNvPr id="286" name="Google Shape;286;p22"/>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2"/>
          <p:cNvSpPr/>
          <p:nvPr/>
        </p:nvSpPr>
        <p:spPr>
          <a:xfrm>
            <a:off x="-8" y="3509340"/>
            <a:ext cx="1996034" cy="1634168"/>
          </a:xfrm>
          <a:custGeom>
            <a:avLst/>
            <a:gdLst/>
            <a:ahLst/>
            <a:cxnLst/>
            <a:rect l="l" t="t" r="r" b="b"/>
            <a:pathLst>
              <a:path w="27144" h="22223" extrusionOk="0">
                <a:moveTo>
                  <a:pt x="8988" y="1"/>
                </a:moveTo>
                <a:cubicBezTo>
                  <a:pt x="8348" y="1"/>
                  <a:pt x="7699" y="126"/>
                  <a:pt x="7113" y="338"/>
                </a:cubicBezTo>
                <a:cubicBezTo>
                  <a:pt x="5623" y="794"/>
                  <a:pt x="4286" y="1645"/>
                  <a:pt x="2857" y="2162"/>
                </a:cubicBezTo>
                <a:cubicBezTo>
                  <a:pt x="1945" y="2466"/>
                  <a:pt x="942" y="2618"/>
                  <a:pt x="0" y="2618"/>
                </a:cubicBezTo>
                <a:lnTo>
                  <a:pt x="0" y="22223"/>
                </a:lnTo>
                <a:lnTo>
                  <a:pt x="27143" y="22223"/>
                </a:lnTo>
                <a:cubicBezTo>
                  <a:pt x="26596" y="21007"/>
                  <a:pt x="25776" y="19913"/>
                  <a:pt x="24803" y="19031"/>
                </a:cubicBezTo>
                <a:cubicBezTo>
                  <a:pt x="22736" y="17086"/>
                  <a:pt x="20152" y="15840"/>
                  <a:pt x="17782" y="14229"/>
                </a:cubicBezTo>
                <a:cubicBezTo>
                  <a:pt x="15471" y="12587"/>
                  <a:pt x="13253" y="10399"/>
                  <a:pt x="12857" y="7572"/>
                </a:cubicBezTo>
                <a:cubicBezTo>
                  <a:pt x="12462" y="5262"/>
                  <a:pt x="13192" y="2496"/>
                  <a:pt x="11490" y="885"/>
                </a:cubicBezTo>
                <a:cubicBezTo>
                  <a:pt x="10809" y="258"/>
                  <a:pt x="9907" y="1"/>
                  <a:pt x="89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22"/>
          <p:cNvGrpSpPr/>
          <p:nvPr/>
        </p:nvGrpSpPr>
        <p:grpSpPr>
          <a:xfrm>
            <a:off x="-151897" y="4252925"/>
            <a:ext cx="1179606" cy="1183126"/>
            <a:chOff x="-151897" y="4252925"/>
            <a:chExt cx="1179606" cy="1183126"/>
          </a:xfrm>
        </p:grpSpPr>
        <p:sp>
          <p:nvSpPr>
            <p:cNvPr id="292" name="Google Shape;292;p22"/>
            <p:cNvSpPr/>
            <p:nvPr/>
          </p:nvSpPr>
          <p:spPr>
            <a:xfrm flipH="1">
              <a:off x="-151897" y="4252925"/>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flipH="1">
              <a:off x="49084" y="4459208"/>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 name="Google Shape;294;p22"/>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5" name="Google Shape;295;p22"/>
          <p:cNvSpPr txBox="1">
            <a:spLocks noGrp="1"/>
          </p:cNvSpPr>
          <p:nvPr>
            <p:ph type="body" idx="1"/>
          </p:nvPr>
        </p:nvSpPr>
        <p:spPr>
          <a:xfrm>
            <a:off x="720000" y="1216800"/>
            <a:ext cx="3660300" cy="33867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accent5"/>
              </a:buClr>
              <a:buSzPts val="12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96" name="Google Shape;296;p22"/>
          <p:cNvSpPr txBox="1">
            <a:spLocks noGrp="1"/>
          </p:cNvSpPr>
          <p:nvPr>
            <p:ph type="body" idx="2"/>
          </p:nvPr>
        </p:nvSpPr>
        <p:spPr>
          <a:xfrm>
            <a:off x="4763740" y="1216800"/>
            <a:ext cx="3660300" cy="33867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5"/>
              </a:buClr>
              <a:buSzPts val="1200"/>
              <a:buFont typeface="Montserrat"/>
              <a:buChar char="●"/>
              <a:defRPr sz="1200">
                <a:solidFill>
                  <a:schemeClr val="accent6"/>
                </a:solidFill>
                <a:latin typeface="Montserrat"/>
                <a:ea typeface="Montserrat"/>
                <a:cs typeface="Montserrat"/>
                <a:sym typeface="Montserrat"/>
              </a:defRPr>
            </a:lvl1pPr>
            <a:lvl2pPr marL="914400" lvl="1" indent="-317500" rtl="0">
              <a:lnSpc>
                <a:spcPct val="115000"/>
              </a:lnSpc>
              <a:spcBef>
                <a:spcPts val="0"/>
              </a:spcBef>
              <a:spcAft>
                <a:spcPts val="0"/>
              </a:spcAft>
              <a:buClr>
                <a:schemeClr val="accent6"/>
              </a:buClr>
              <a:buSzPts val="1400"/>
              <a:buFont typeface="Montserrat"/>
              <a:buChar char="○"/>
              <a:defRPr>
                <a:solidFill>
                  <a:schemeClr val="accent6"/>
                </a:solidFill>
              </a:defRPr>
            </a:lvl2pPr>
            <a:lvl3pPr marL="1371600" lvl="2" indent="-317500" rtl="0">
              <a:lnSpc>
                <a:spcPct val="115000"/>
              </a:lnSpc>
              <a:spcBef>
                <a:spcPts val="0"/>
              </a:spcBef>
              <a:spcAft>
                <a:spcPts val="0"/>
              </a:spcAft>
              <a:buClr>
                <a:schemeClr val="accent6"/>
              </a:buClr>
              <a:buSzPts val="1400"/>
              <a:buFont typeface="Montserrat"/>
              <a:buChar char="■"/>
              <a:defRPr>
                <a:solidFill>
                  <a:schemeClr val="accent6"/>
                </a:solidFill>
              </a:defRPr>
            </a:lvl3pPr>
            <a:lvl4pPr marL="1828800" lvl="3" indent="-317500" rtl="0">
              <a:lnSpc>
                <a:spcPct val="115000"/>
              </a:lnSpc>
              <a:spcBef>
                <a:spcPts val="0"/>
              </a:spcBef>
              <a:spcAft>
                <a:spcPts val="0"/>
              </a:spcAft>
              <a:buClr>
                <a:schemeClr val="accent6"/>
              </a:buClr>
              <a:buSzPts val="1400"/>
              <a:buFont typeface="Montserrat"/>
              <a:buChar char="●"/>
              <a:defRPr>
                <a:solidFill>
                  <a:schemeClr val="accent6"/>
                </a:solidFill>
              </a:defRPr>
            </a:lvl4pPr>
            <a:lvl5pPr marL="2286000" lvl="4" indent="-317500" rtl="0">
              <a:lnSpc>
                <a:spcPct val="115000"/>
              </a:lnSpc>
              <a:spcBef>
                <a:spcPts val="0"/>
              </a:spcBef>
              <a:spcAft>
                <a:spcPts val="0"/>
              </a:spcAft>
              <a:buClr>
                <a:schemeClr val="accent6"/>
              </a:buClr>
              <a:buSzPts val="1400"/>
              <a:buFont typeface="Montserrat"/>
              <a:buChar char="○"/>
              <a:defRPr>
                <a:solidFill>
                  <a:schemeClr val="accent6"/>
                </a:solidFill>
              </a:defRPr>
            </a:lvl5pPr>
            <a:lvl6pPr marL="2743200" lvl="5" indent="-317500" rtl="0">
              <a:lnSpc>
                <a:spcPct val="115000"/>
              </a:lnSpc>
              <a:spcBef>
                <a:spcPts val="0"/>
              </a:spcBef>
              <a:spcAft>
                <a:spcPts val="0"/>
              </a:spcAft>
              <a:buClr>
                <a:schemeClr val="accent6"/>
              </a:buClr>
              <a:buSzPts val="1400"/>
              <a:buFont typeface="Montserrat"/>
              <a:buChar char="■"/>
              <a:defRPr>
                <a:solidFill>
                  <a:schemeClr val="accent6"/>
                </a:solidFill>
              </a:defRPr>
            </a:lvl6pPr>
            <a:lvl7pPr marL="3200400" lvl="6" indent="-317500" rtl="0">
              <a:lnSpc>
                <a:spcPct val="115000"/>
              </a:lnSpc>
              <a:spcBef>
                <a:spcPts val="0"/>
              </a:spcBef>
              <a:spcAft>
                <a:spcPts val="0"/>
              </a:spcAft>
              <a:buClr>
                <a:schemeClr val="accent6"/>
              </a:buClr>
              <a:buSzPts val="1400"/>
              <a:buFont typeface="Montserrat"/>
              <a:buChar char="●"/>
              <a:defRPr>
                <a:solidFill>
                  <a:schemeClr val="accent6"/>
                </a:solidFill>
              </a:defRPr>
            </a:lvl7pPr>
            <a:lvl8pPr marL="3657600" lvl="7" indent="-317500" rtl="0">
              <a:lnSpc>
                <a:spcPct val="115000"/>
              </a:lnSpc>
              <a:spcBef>
                <a:spcPts val="0"/>
              </a:spcBef>
              <a:spcAft>
                <a:spcPts val="0"/>
              </a:spcAft>
              <a:buClr>
                <a:schemeClr val="accent6"/>
              </a:buClr>
              <a:buSzPts val="1400"/>
              <a:buFont typeface="Montserrat"/>
              <a:buChar char="○"/>
              <a:defRPr>
                <a:solidFill>
                  <a:schemeClr val="accent6"/>
                </a:solidFill>
              </a:defRPr>
            </a:lvl8pPr>
            <a:lvl9pPr marL="4114800" lvl="8" indent="-317500" rtl="0">
              <a:lnSpc>
                <a:spcPct val="115000"/>
              </a:lnSpc>
              <a:spcBef>
                <a:spcPts val="0"/>
              </a:spcBef>
              <a:spcAft>
                <a:spcPts val="0"/>
              </a:spcAft>
              <a:buClr>
                <a:schemeClr val="accent6"/>
              </a:buClr>
              <a:buSzPts val="1400"/>
              <a:buFont typeface="Montserrat"/>
              <a:buChar char="■"/>
              <a:defRPr>
                <a:solidFill>
                  <a:schemeClr val="accent6"/>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CUSTOM_10_1">
    <p:spTree>
      <p:nvGrpSpPr>
        <p:cNvPr id="1" name="Shape 297"/>
        <p:cNvGrpSpPr/>
        <p:nvPr/>
      </p:nvGrpSpPr>
      <p:grpSpPr>
        <a:xfrm>
          <a:off x="0" y="0"/>
          <a:ext cx="0" cy="0"/>
          <a:chOff x="0" y="0"/>
          <a:chExt cx="0" cy="0"/>
        </a:xfrm>
      </p:grpSpPr>
      <p:sp>
        <p:nvSpPr>
          <p:cNvPr id="298" name="Google Shape;298;p23"/>
          <p:cNvSpPr/>
          <p:nvPr/>
        </p:nvSpPr>
        <p:spPr>
          <a:xfrm>
            <a:off x="1" y="2403125"/>
            <a:ext cx="3065133" cy="2745172"/>
          </a:xfrm>
          <a:custGeom>
            <a:avLst/>
            <a:gdLst/>
            <a:ahLst/>
            <a:cxnLst/>
            <a:rect l="l" t="t" r="r" b="b"/>
            <a:pathLst>
              <a:path w="41643" h="37296" extrusionOk="0">
                <a:moveTo>
                  <a:pt x="0" y="0"/>
                </a:moveTo>
                <a:lnTo>
                  <a:pt x="0" y="37296"/>
                </a:lnTo>
                <a:lnTo>
                  <a:pt x="41642" y="37296"/>
                </a:lnTo>
                <a:cubicBezTo>
                  <a:pt x="41125" y="35442"/>
                  <a:pt x="40122" y="33770"/>
                  <a:pt x="38603" y="32554"/>
                </a:cubicBezTo>
                <a:cubicBezTo>
                  <a:pt x="36475" y="30822"/>
                  <a:pt x="33709" y="30609"/>
                  <a:pt x="31156" y="29697"/>
                </a:cubicBezTo>
                <a:cubicBezTo>
                  <a:pt x="28602" y="28785"/>
                  <a:pt x="25958" y="26870"/>
                  <a:pt x="25046" y="24347"/>
                </a:cubicBezTo>
                <a:cubicBezTo>
                  <a:pt x="24043" y="21612"/>
                  <a:pt x="24590" y="18207"/>
                  <a:pt x="25715" y="15563"/>
                </a:cubicBezTo>
                <a:cubicBezTo>
                  <a:pt x="26870" y="12858"/>
                  <a:pt x="27842" y="9666"/>
                  <a:pt x="26353" y="7143"/>
                </a:cubicBezTo>
                <a:cubicBezTo>
                  <a:pt x="25107" y="5076"/>
                  <a:pt x="23253" y="4560"/>
                  <a:pt x="20821" y="4529"/>
                </a:cubicBezTo>
                <a:cubicBezTo>
                  <a:pt x="20762" y="4529"/>
                  <a:pt x="20703" y="4528"/>
                  <a:pt x="20644" y="4528"/>
                </a:cubicBezTo>
                <a:cubicBezTo>
                  <a:pt x="18273" y="4528"/>
                  <a:pt x="15929" y="5111"/>
                  <a:pt x="13557" y="5259"/>
                </a:cubicBezTo>
                <a:cubicBezTo>
                  <a:pt x="13260" y="5275"/>
                  <a:pt x="12964" y="5283"/>
                  <a:pt x="12668" y="5283"/>
                </a:cubicBezTo>
                <a:cubicBezTo>
                  <a:pt x="7963" y="5283"/>
                  <a:pt x="3403" y="32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23"/>
          <p:cNvGrpSpPr/>
          <p:nvPr/>
        </p:nvGrpSpPr>
        <p:grpSpPr>
          <a:xfrm>
            <a:off x="-462150" y="3496863"/>
            <a:ext cx="2475510" cy="2262186"/>
            <a:chOff x="7355300" y="3662050"/>
            <a:chExt cx="2475510" cy="2262186"/>
          </a:xfrm>
        </p:grpSpPr>
        <p:sp>
          <p:nvSpPr>
            <p:cNvPr id="300" name="Google Shape;300;p23"/>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23"/>
          <p:cNvSpPr/>
          <p:nvPr/>
        </p:nvSpPr>
        <p:spPr>
          <a:xfrm>
            <a:off x="6309319" y="4780"/>
            <a:ext cx="2834676" cy="3018099"/>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23"/>
          <p:cNvGrpSpPr/>
          <p:nvPr/>
        </p:nvGrpSpPr>
        <p:grpSpPr>
          <a:xfrm rot="10800000" flipH="1">
            <a:off x="7747550" y="-877400"/>
            <a:ext cx="2475510" cy="2262186"/>
            <a:chOff x="7355300" y="3662050"/>
            <a:chExt cx="2475510" cy="2262186"/>
          </a:xfrm>
        </p:grpSpPr>
        <p:sp>
          <p:nvSpPr>
            <p:cNvPr id="306" name="Google Shape;306;p23"/>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23"/>
          <p:cNvSpPr txBox="1">
            <a:spLocks noGrp="1"/>
          </p:cNvSpPr>
          <p:nvPr>
            <p:ph type="subTitle" idx="1"/>
          </p:nvPr>
        </p:nvSpPr>
        <p:spPr>
          <a:xfrm>
            <a:off x="1448426" y="2913300"/>
            <a:ext cx="31695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11" name="Google Shape;311;p23"/>
          <p:cNvSpPr txBox="1">
            <a:spLocks noGrp="1"/>
          </p:cNvSpPr>
          <p:nvPr>
            <p:ph type="subTitle" idx="2"/>
          </p:nvPr>
        </p:nvSpPr>
        <p:spPr>
          <a:xfrm>
            <a:off x="1448517" y="1384775"/>
            <a:ext cx="3167700" cy="338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400">
                <a:solidFill>
                  <a:schemeClr val="accent6"/>
                </a:solidFill>
                <a:latin typeface="Francois One"/>
                <a:ea typeface="Francois One"/>
                <a:cs typeface="Francois One"/>
                <a:sym typeface="Francois One"/>
              </a:defRPr>
            </a:lvl1pPr>
            <a:lvl2pPr lvl="1"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312" name="Google Shape;312;p23"/>
          <p:cNvSpPr txBox="1">
            <a:spLocks noGrp="1"/>
          </p:cNvSpPr>
          <p:nvPr>
            <p:ph type="subTitle" idx="3"/>
          </p:nvPr>
        </p:nvSpPr>
        <p:spPr>
          <a:xfrm>
            <a:off x="1446733" y="2574900"/>
            <a:ext cx="3169500" cy="338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400">
                <a:solidFill>
                  <a:schemeClr val="accent6"/>
                </a:solidFill>
                <a:latin typeface="Francois One"/>
                <a:ea typeface="Francois One"/>
                <a:cs typeface="Francois One"/>
                <a:sym typeface="Francois One"/>
              </a:defRPr>
            </a:lvl1pPr>
            <a:lvl2pPr lvl="1"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313" name="Google Shape;313;p23"/>
          <p:cNvSpPr txBox="1">
            <a:spLocks noGrp="1"/>
          </p:cNvSpPr>
          <p:nvPr>
            <p:ph type="subTitle" idx="4"/>
          </p:nvPr>
        </p:nvSpPr>
        <p:spPr>
          <a:xfrm>
            <a:off x="1446825" y="1723175"/>
            <a:ext cx="31677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14" name="Google Shape;314;p23"/>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315"/>
        <p:cNvGrpSpPr/>
        <p:nvPr/>
      </p:nvGrpSpPr>
      <p:grpSpPr>
        <a:xfrm>
          <a:off x="0" y="0"/>
          <a:ext cx="0" cy="0"/>
          <a:chOff x="0" y="0"/>
          <a:chExt cx="0" cy="0"/>
        </a:xfrm>
      </p:grpSpPr>
      <p:sp>
        <p:nvSpPr>
          <p:cNvPr id="316" name="Google Shape;316;p24"/>
          <p:cNvSpPr/>
          <p:nvPr/>
        </p:nvSpPr>
        <p:spPr>
          <a:xfrm>
            <a:off x="0" y="4900"/>
            <a:ext cx="3056762" cy="2313188"/>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24"/>
          <p:cNvGrpSpPr/>
          <p:nvPr/>
        </p:nvGrpSpPr>
        <p:grpSpPr>
          <a:xfrm rot="10800000" flipH="1">
            <a:off x="-411100" y="-992525"/>
            <a:ext cx="2475510" cy="2262186"/>
            <a:chOff x="7355300" y="3662050"/>
            <a:chExt cx="2475510" cy="2262186"/>
          </a:xfrm>
        </p:grpSpPr>
        <p:sp>
          <p:nvSpPr>
            <p:cNvPr id="318" name="Google Shape;318;p24"/>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 name="Google Shape;322;p24"/>
          <p:cNvSpPr/>
          <p:nvPr/>
        </p:nvSpPr>
        <p:spPr>
          <a:xfrm>
            <a:off x="7625776" y="3782735"/>
            <a:ext cx="1518240" cy="1360769"/>
          </a:xfrm>
          <a:custGeom>
            <a:avLst/>
            <a:gdLst/>
            <a:ahLst/>
            <a:cxnLst/>
            <a:rect l="l" t="t" r="r" b="b"/>
            <a:pathLst>
              <a:path w="26658" h="23892" extrusionOk="0">
                <a:moveTo>
                  <a:pt x="26657" y="1"/>
                </a:moveTo>
                <a:cubicBezTo>
                  <a:pt x="24712" y="183"/>
                  <a:pt x="22858" y="913"/>
                  <a:pt x="21369" y="2159"/>
                </a:cubicBezTo>
                <a:cubicBezTo>
                  <a:pt x="19058" y="4134"/>
                  <a:pt x="17934" y="7083"/>
                  <a:pt x="16657" y="9818"/>
                </a:cubicBezTo>
                <a:cubicBezTo>
                  <a:pt x="15350" y="12554"/>
                  <a:pt x="13587" y="15381"/>
                  <a:pt x="10730" y="16414"/>
                </a:cubicBezTo>
                <a:cubicBezTo>
                  <a:pt x="8754" y="17113"/>
                  <a:pt x="6475" y="16840"/>
                  <a:pt x="4620" y="17812"/>
                </a:cubicBezTo>
                <a:cubicBezTo>
                  <a:pt x="2493" y="18907"/>
                  <a:pt x="1429" y="21338"/>
                  <a:pt x="274" y="23436"/>
                </a:cubicBezTo>
                <a:cubicBezTo>
                  <a:pt x="213" y="23588"/>
                  <a:pt x="92" y="23740"/>
                  <a:pt x="0" y="23892"/>
                </a:cubicBezTo>
                <a:lnTo>
                  <a:pt x="26657" y="23892"/>
                </a:lnTo>
                <a:lnTo>
                  <a:pt x="266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 name="Google Shape;323;p24"/>
          <p:cNvGrpSpPr/>
          <p:nvPr/>
        </p:nvGrpSpPr>
        <p:grpSpPr>
          <a:xfrm>
            <a:off x="8423999" y="4527310"/>
            <a:ext cx="1179606" cy="1183126"/>
            <a:chOff x="10733274" y="-70390"/>
            <a:chExt cx="1179606" cy="1183126"/>
          </a:xfrm>
        </p:grpSpPr>
        <p:sp>
          <p:nvSpPr>
            <p:cNvPr id="324" name="Google Shape;324;p24"/>
            <p:cNvSpPr/>
            <p:nvPr/>
          </p:nvSpPr>
          <p:spPr>
            <a:xfrm rot="10800000">
              <a:off x="10733274" y="-7039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rot="10800000">
              <a:off x="10934255" y="125337"/>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24"/>
          <p:cNvSpPr txBox="1">
            <a:spLocks noGrp="1"/>
          </p:cNvSpPr>
          <p:nvPr>
            <p:ph type="title"/>
          </p:nvPr>
        </p:nvSpPr>
        <p:spPr>
          <a:xfrm>
            <a:off x="720000" y="2041213"/>
            <a:ext cx="2246400" cy="431400"/>
          </a:xfrm>
          <a:prstGeom prst="rect">
            <a:avLst/>
          </a:prstGeom>
          <a:solidFill>
            <a:schemeClr val="accent4"/>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7" name="Google Shape;327;p24"/>
          <p:cNvSpPr txBox="1">
            <a:spLocks noGrp="1"/>
          </p:cNvSpPr>
          <p:nvPr>
            <p:ph type="subTitle" idx="1"/>
          </p:nvPr>
        </p:nvSpPr>
        <p:spPr>
          <a:xfrm>
            <a:off x="720000" y="2472621"/>
            <a:ext cx="2246400" cy="19086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400"/>
              <a:buFont typeface="Montserrat"/>
              <a:buChar char="●"/>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2pPr>
            <a:lvl3pPr lvl="2"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3pPr>
            <a:lvl4pPr lvl="3"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4pPr>
            <a:lvl5pPr lvl="4"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5pPr>
            <a:lvl6pPr lvl="5"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6pPr>
            <a:lvl7pPr lvl="6"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7pPr>
            <a:lvl8pPr lvl="7"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8pPr>
            <a:lvl9pPr lvl="8"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9pPr>
          </a:lstStyle>
          <a:p>
            <a:endParaRPr/>
          </a:p>
        </p:txBody>
      </p:sp>
      <p:sp>
        <p:nvSpPr>
          <p:cNvPr id="328" name="Google Shape;328;p24"/>
          <p:cNvSpPr txBox="1">
            <a:spLocks noGrp="1"/>
          </p:cNvSpPr>
          <p:nvPr>
            <p:ph type="title" idx="2"/>
          </p:nvPr>
        </p:nvSpPr>
        <p:spPr>
          <a:xfrm>
            <a:off x="6177600" y="2041213"/>
            <a:ext cx="2246400" cy="431400"/>
          </a:xfrm>
          <a:prstGeom prst="rect">
            <a:avLst/>
          </a:prstGeom>
          <a:solidFill>
            <a:schemeClr val="accent4"/>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9" name="Google Shape;329;p24"/>
          <p:cNvSpPr txBox="1">
            <a:spLocks noGrp="1"/>
          </p:cNvSpPr>
          <p:nvPr>
            <p:ph type="subTitle" idx="3"/>
          </p:nvPr>
        </p:nvSpPr>
        <p:spPr>
          <a:xfrm>
            <a:off x="6177600" y="2472621"/>
            <a:ext cx="2246400" cy="19086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400"/>
              <a:buFont typeface="Montserrat"/>
              <a:buChar char="●"/>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2pPr>
            <a:lvl3pPr lvl="2"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3pPr>
            <a:lvl4pPr lvl="3"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4pPr>
            <a:lvl5pPr lvl="4"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5pPr>
            <a:lvl6pPr lvl="5"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6pPr>
            <a:lvl7pPr lvl="6"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7pPr>
            <a:lvl8pPr lvl="7"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8pPr>
            <a:lvl9pPr lvl="8"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9pPr>
          </a:lstStyle>
          <a:p>
            <a:endParaRPr/>
          </a:p>
        </p:txBody>
      </p:sp>
      <p:sp>
        <p:nvSpPr>
          <p:cNvPr id="330" name="Google Shape;330;p24"/>
          <p:cNvSpPr txBox="1">
            <a:spLocks noGrp="1"/>
          </p:cNvSpPr>
          <p:nvPr>
            <p:ph type="title" idx="4"/>
          </p:nvPr>
        </p:nvSpPr>
        <p:spPr>
          <a:xfrm>
            <a:off x="3448800" y="2041213"/>
            <a:ext cx="2246400" cy="431400"/>
          </a:xfrm>
          <a:prstGeom prst="rect">
            <a:avLst/>
          </a:prstGeom>
          <a:solidFill>
            <a:schemeClr val="accent4"/>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31" name="Google Shape;331;p24"/>
          <p:cNvSpPr txBox="1">
            <a:spLocks noGrp="1"/>
          </p:cNvSpPr>
          <p:nvPr>
            <p:ph type="subTitle" idx="5"/>
          </p:nvPr>
        </p:nvSpPr>
        <p:spPr>
          <a:xfrm>
            <a:off x="3448800" y="2472651"/>
            <a:ext cx="2246400" cy="19086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400"/>
              <a:buFont typeface="Montserrat"/>
              <a:buChar char="●"/>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2pPr>
            <a:lvl3pPr lvl="2"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3pPr>
            <a:lvl4pPr lvl="3"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4pPr>
            <a:lvl5pPr lvl="4"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5pPr>
            <a:lvl6pPr lvl="5"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6pPr>
            <a:lvl7pPr lvl="6"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7pPr>
            <a:lvl8pPr lvl="7"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8pPr>
            <a:lvl9pPr lvl="8" algn="ctr" rtl="0">
              <a:lnSpc>
                <a:spcPct val="100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9pPr>
          </a:lstStyle>
          <a:p>
            <a:endParaRPr/>
          </a:p>
        </p:txBody>
      </p:sp>
      <p:sp>
        <p:nvSpPr>
          <p:cNvPr id="332" name="Google Shape;332;p24"/>
          <p:cNvSpPr txBox="1">
            <a:spLocks noGrp="1"/>
          </p:cNvSpPr>
          <p:nvPr>
            <p:ph type="title" idx="6"/>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1">
  <p:cSld name="CUSTOM_3_2">
    <p:spTree>
      <p:nvGrpSpPr>
        <p:cNvPr id="1" name="Shape 333"/>
        <p:cNvGrpSpPr/>
        <p:nvPr/>
      </p:nvGrpSpPr>
      <p:grpSpPr>
        <a:xfrm>
          <a:off x="0" y="0"/>
          <a:ext cx="0" cy="0"/>
          <a:chOff x="0" y="0"/>
          <a:chExt cx="0" cy="0"/>
        </a:xfrm>
      </p:grpSpPr>
      <p:sp>
        <p:nvSpPr>
          <p:cNvPr id="334" name="Google Shape;334;p25"/>
          <p:cNvSpPr/>
          <p:nvPr/>
        </p:nvSpPr>
        <p:spPr>
          <a:xfrm>
            <a:off x="6668524" y="3014182"/>
            <a:ext cx="2475550" cy="2129386"/>
          </a:xfrm>
          <a:custGeom>
            <a:avLst/>
            <a:gdLst/>
            <a:ahLst/>
            <a:cxnLst/>
            <a:rect l="l" t="t" r="r" b="b"/>
            <a:pathLst>
              <a:path w="45869" h="39455" extrusionOk="0">
                <a:moveTo>
                  <a:pt x="45868" y="1"/>
                </a:moveTo>
                <a:cubicBezTo>
                  <a:pt x="44865" y="1"/>
                  <a:pt x="43832" y="61"/>
                  <a:pt x="42829" y="244"/>
                </a:cubicBezTo>
                <a:cubicBezTo>
                  <a:pt x="35868" y="1217"/>
                  <a:pt x="29546" y="5107"/>
                  <a:pt x="24895" y="10366"/>
                </a:cubicBezTo>
                <a:cubicBezTo>
                  <a:pt x="21825" y="13922"/>
                  <a:pt x="19089" y="18329"/>
                  <a:pt x="14530" y="19575"/>
                </a:cubicBezTo>
                <a:cubicBezTo>
                  <a:pt x="12038" y="20244"/>
                  <a:pt x="9241" y="19819"/>
                  <a:pt x="6962" y="21004"/>
                </a:cubicBezTo>
                <a:cubicBezTo>
                  <a:pt x="4104" y="22463"/>
                  <a:pt x="2858" y="25867"/>
                  <a:pt x="2372" y="29059"/>
                </a:cubicBezTo>
                <a:cubicBezTo>
                  <a:pt x="1916" y="32250"/>
                  <a:pt x="1946" y="35594"/>
                  <a:pt x="548" y="38481"/>
                </a:cubicBezTo>
                <a:cubicBezTo>
                  <a:pt x="396" y="38846"/>
                  <a:pt x="214" y="39120"/>
                  <a:pt x="1" y="39454"/>
                </a:cubicBezTo>
                <a:lnTo>
                  <a:pt x="45868" y="39454"/>
                </a:lnTo>
                <a:lnTo>
                  <a:pt x="45868" y="39363"/>
                </a:lnTo>
                <a:lnTo>
                  <a:pt x="45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flipH="1">
            <a:off x="-100" y="4944"/>
            <a:ext cx="2831980" cy="3015229"/>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5"/>
          <p:cNvGrpSpPr/>
          <p:nvPr/>
        </p:nvGrpSpPr>
        <p:grpSpPr>
          <a:xfrm rot="10800000" flipH="1">
            <a:off x="-517750" y="-1121575"/>
            <a:ext cx="2475510" cy="2262186"/>
            <a:chOff x="7355300" y="3662050"/>
            <a:chExt cx="2475510" cy="2262186"/>
          </a:xfrm>
        </p:grpSpPr>
        <p:sp>
          <p:nvSpPr>
            <p:cNvPr id="337" name="Google Shape;337;p25"/>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25"/>
          <p:cNvGrpSpPr/>
          <p:nvPr/>
        </p:nvGrpSpPr>
        <p:grpSpPr>
          <a:xfrm flipH="1">
            <a:off x="7225321" y="3496875"/>
            <a:ext cx="2475510" cy="2262186"/>
            <a:chOff x="7355300" y="3662050"/>
            <a:chExt cx="2475510" cy="2262186"/>
          </a:xfrm>
        </p:grpSpPr>
        <p:sp>
          <p:nvSpPr>
            <p:cNvPr id="342" name="Google Shape;342;p25"/>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25"/>
          <p:cNvSpPr txBox="1">
            <a:spLocks noGrp="1"/>
          </p:cNvSpPr>
          <p:nvPr>
            <p:ph type="title"/>
          </p:nvPr>
        </p:nvSpPr>
        <p:spPr>
          <a:xfrm>
            <a:off x="720000" y="2480837"/>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7" name="Google Shape;347;p25"/>
          <p:cNvSpPr txBox="1">
            <a:spLocks noGrp="1"/>
          </p:cNvSpPr>
          <p:nvPr>
            <p:ph type="subTitle" idx="1"/>
          </p:nvPr>
        </p:nvSpPr>
        <p:spPr>
          <a:xfrm>
            <a:off x="720000" y="2819237"/>
            <a:ext cx="2246400" cy="84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48" name="Google Shape;348;p25"/>
          <p:cNvSpPr txBox="1">
            <a:spLocks noGrp="1"/>
          </p:cNvSpPr>
          <p:nvPr>
            <p:ph type="title" idx="2"/>
          </p:nvPr>
        </p:nvSpPr>
        <p:spPr>
          <a:xfrm>
            <a:off x="6177600" y="2480837"/>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9" name="Google Shape;349;p25"/>
          <p:cNvSpPr txBox="1">
            <a:spLocks noGrp="1"/>
          </p:cNvSpPr>
          <p:nvPr>
            <p:ph type="subTitle" idx="3"/>
          </p:nvPr>
        </p:nvSpPr>
        <p:spPr>
          <a:xfrm>
            <a:off x="6177600" y="2819237"/>
            <a:ext cx="2246400" cy="84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50" name="Google Shape;350;p25"/>
          <p:cNvSpPr txBox="1">
            <a:spLocks noGrp="1"/>
          </p:cNvSpPr>
          <p:nvPr>
            <p:ph type="title" idx="4"/>
          </p:nvPr>
        </p:nvSpPr>
        <p:spPr>
          <a:xfrm>
            <a:off x="3448800" y="2480837"/>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51" name="Google Shape;351;p25"/>
          <p:cNvSpPr txBox="1">
            <a:spLocks noGrp="1"/>
          </p:cNvSpPr>
          <p:nvPr>
            <p:ph type="subTitle" idx="5"/>
          </p:nvPr>
        </p:nvSpPr>
        <p:spPr>
          <a:xfrm>
            <a:off x="3448800" y="2819250"/>
            <a:ext cx="2246400" cy="84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52" name="Google Shape;352;p25"/>
          <p:cNvSpPr txBox="1">
            <a:spLocks noGrp="1"/>
          </p:cNvSpPr>
          <p:nvPr>
            <p:ph type="title" idx="6"/>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3" name="Google Shape;353;p25"/>
          <p:cNvSpPr txBox="1">
            <a:spLocks noGrp="1"/>
          </p:cNvSpPr>
          <p:nvPr>
            <p:ph type="title" idx="7" hasCustomPrompt="1"/>
          </p:nvPr>
        </p:nvSpPr>
        <p:spPr>
          <a:xfrm>
            <a:off x="1591200" y="2061600"/>
            <a:ext cx="504000" cy="4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354" name="Google Shape;354;p25"/>
          <p:cNvSpPr txBox="1">
            <a:spLocks noGrp="1"/>
          </p:cNvSpPr>
          <p:nvPr>
            <p:ph type="title" idx="8" hasCustomPrompt="1"/>
          </p:nvPr>
        </p:nvSpPr>
        <p:spPr>
          <a:xfrm>
            <a:off x="4320000" y="2061600"/>
            <a:ext cx="504000" cy="4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355" name="Google Shape;355;p25"/>
          <p:cNvSpPr txBox="1">
            <a:spLocks noGrp="1"/>
          </p:cNvSpPr>
          <p:nvPr>
            <p:ph type="title" idx="9" hasCustomPrompt="1"/>
          </p:nvPr>
        </p:nvSpPr>
        <p:spPr>
          <a:xfrm>
            <a:off x="7048800" y="2061600"/>
            <a:ext cx="504000" cy="41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2">
  <p:cSld name="CUSTOM_3_1">
    <p:spTree>
      <p:nvGrpSpPr>
        <p:cNvPr id="1" name="Shape 356"/>
        <p:cNvGrpSpPr/>
        <p:nvPr/>
      </p:nvGrpSpPr>
      <p:grpSpPr>
        <a:xfrm>
          <a:off x="0" y="0"/>
          <a:ext cx="0" cy="0"/>
          <a:chOff x="0" y="0"/>
          <a:chExt cx="0" cy="0"/>
        </a:xfrm>
      </p:grpSpPr>
      <p:sp>
        <p:nvSpPr>
          <p:cNvPr id="357" name="Google Shape;357;p26"/>
          <p:cNvSpPr/>
          <p:nvPr/>
        </p:nvSpPr>
        <p:spPr>
          <a:xfrm flipH="1">
            <a:off x="5946065" y="0"/>
            <a:ext cx="3197935" cy="1702146"/>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26"/>
          <p:cNvGrpSpPr/>
          <p:nvPr/>
        </p:nvGrpSpPr>
        <p:grpSpPr>
          <a:xfrm>
            <a:off x="7033846" y="-913825"/>
            <a:ext cx="2475510" cy="2262186"/>
            <a:chOff x="7355300" y="3662050"/>
            <a:chExt cx="2475510" cy="2262186"/>
          </a:xfrm>
        </p:grpSpPr>
        <p:sp>
          <p:nvSpPr>
            <p:cNvPr id="359" name="Google Shape;359;p26"/>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6"/>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26"/>
          <p:cNvSpPr/>
          <p:nvPr/>
        </p:nvSpPr>
        <p:spPr>
          <a:xfrm rot="10800000" flipH="1">
            <a:off x="0" y="3489239"/>
            <a:ext cx="2186135" cy="1654261"/>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 name="Google Shape;364;p26"/>
          <p:cNvGrpSpPr/>
          <p:nvPr/>
        </p:nvGrpSpPr>
        <p:grpSpPr>
          <a:xfrm>
            <a:off x="-566008" y="4179000"/>
            <a:ext cx="1546317" cy="1537543"/>
            <a:chOff x="-566008" y="4179000"/>
            <a:chExt cx="1546317" cy="1537543"/>
          </a:xfrm>
        </p:grpSpPr>
        <p:sp>
          <p:nvSpPr>
            <p:cNvPr id="365" name="Google Shape;365;p26"/>
            <p:cNvSpPr/>
            <p:nvPr/>
          </p:nvSpPr>
          <p:spPr>
            <a:xfrm rot="10800000" flipH="1">
              <a:off x="-566008" y="4179000"/>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p:nvPr/>
          </p:nvSpPr>
          <p:spPr>
            <a:xfrm rot="10800000" flipH="1">
              <a:off x="-315652" y="4427625"/>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26"/>
          <p:cNvSpPr txBox="1">
            <a:spLocks noGrp="1"/>
          </p:cNvSpPr>
          <p:nvPr>
            <p:ph type="title"/>
          </p:nvPr>
        </p:nvSpPr>
        <p:spPr>
          <a:xfrm>
            <a:off x="720000" y="3259162"/>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8" name="Google Shape;368;p26"/>
          <p:cNvSpPr txBox="1">
            <a:spLocks noGrp="1"/>
          </p:cNvSpPr>
          <p:nvPr>
            <p:ph type="subTitle" idx="1"/>
          </p:nvPr>
        </p:nvSpPr>
        <p:spPr>
          <a:xfrm>
            <a:off x="720000" y="3597562"/>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69" name="Google Shape;369;p26"/>
          <p:cNvSpPr txBox="1">
            <a:spLocks noGrp="1"/>
          </p:cNvSpPr>
          <p:nvPr>
            <p:ph type="title" idx="2"/>
          </p:nvPr>
        </p:nvSpPr>
        <p:spPr>
          <a:xfrm>
            <a:off x="6177600" y="3259162"/>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0" name="Google Shape;370;p26"/>
          <p:cNvSpPr txBox="1">
            <a:spLocks noGrp="1"/>
          </p:cNvSpPr>
          <p:nvPr>
            <p:ph type="subTitle" idx="3"/>
          </p:nvPr>
        </p:nvSpPr>
        <p:spPr>
          <a:xfrm>
            <a:off x="6177600" y="3597562"/>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71" name="Google Shape;371;p26"/>
          <p:cNvSpPr txBox="1">
            <a:spLocks noGrp="1"/>
          </p:cNvSpPr>
          <p:nvPr>
            <p:ph type="title" idx="4"/>
          </p:nvPr>
        </p:nvSpPr>
        <p:spPr>
          <a:xfrm>
            <a:off x="3448800" y="3259162"/>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2" name="Google Shape;372;p26"/>
          <p:cNvSpPr txBox="1">
            <a:spLocks noGrp="1"/>
          </p:cNvSpPr>
          <p:nvPr>
            <p:ph type="subTitle" idx="5"/>
          </p:nvPr>
        </p:nvSpPr>
        <p:spPr>
          <a:xfrm>
            <a:off x="3448800" y="359757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73" name="Google Shape;373;p26"/>
          <p:cNvSpPr txBox="1">
            <a:spLocks noGrp="1"/>
          </p:cNvSpPr>
          <p:nvPr>
            <p:ph type="title" idx="6"/>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374"/>
        <p:cNvGrpSpPr/>
        <p:nvPr/>
      </p:nvGrpSpPr>
      <p:grpSpPr>
        <a:xfrm>
          <a:off x="0" y="0"/>
          <a:ext cx="0" cy="0"/>
          <a:chOff x="0" y="0"/>
          <a:chExt cx="0" cy="0"/>
        </a:xfrm>
      </p:grpSpPr>
      <p:sp>
        <p:nvSpPr>
          <p:cNvPr id="375" name="Google Shape;375;p27"/>
          <p:cNvSpPr/>
          <p:nvPr/>
        </p:nvSpPr>
        <p:spPr>
          <a:xfrm>
            <a:off x="6309318" y="30"/>
            <a:ext cx="2834676" cy="3018099"/>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27"/>
          <p:cNvGrpSpPr/>
          <p:nvPr/>
        </p:nvGrpSpPr>
        <p:grpSpPr>
          <a:xfrm>
            <a:off x="7978671" y="-304775"/>
            <a:ext cx="1546317" cy="1537543"/>
            <a:chOff x="6976821" y="-938875"/>
            <a:chExt cx="1546317" cy="1537543"/>
          </a:xfrm>
        </p:grpSpPr>
        <p:sp>
          <p:nvSpPr>
            <p:cNvPr id="377" name="Google Shape;377;p27"/>
            <p:cNvSpPr/>
            <p:nvPr/>
          </p:nvSpPr>
          <p:spPr>
            <a:xfrm rot="10800000">
              <a:off x="6976821" y="-938875"/>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rot="10800000">
              <a:off x="7246563" y="-690250"/>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27"/>
          <p:cNvSpPr/>
          <p:nvPr/>
        </p:nvSpPr>
        <p:spPr>
          <a:xfrm>
            <a:off x="50" y="2708773"/>
            <a:ext cx="2718559" cy="2434776"/>
          </a:xfrm>
          <a:custGeom>
            <a:avLst/>
            <a:gdLst/>
            <a:ahLst/>
            <a:cxnLst/>
            <a:rect l="l" t="t" r="r" b="b"/>
            <a:pathLst>
              <a:path w="41643" h="37296" extrusionOk="0">
                <a:moveTo>
                  <a:pt x="0" y="0"/>
                </a:moveTo>
                <a:lnTo>
                  <a:pt x="0" y="37296"/>
                </a:lnTo>
                <a:lnTo>
                  <a:pt x="41642" y="37296"/>
                </a:lnTo>
                <a:cubicBezTo>
                  <a:pt x="41125" y="35442"/>
                  <a:pt x="40122" y="33770"/>
                  <a:pt x="38603" y="32554"/>
                </a:cubicBezTo>
                <a:cubicBezTo>
                  <a:pt x="36475" y="30822"/>
                  <a:pt x="33709" y="30609"/>
                  <a:pt x="31156" y="29697"/>
                </a:cubicBezTo>
                <a:cubicBezTo>
                  <a:pt x="28602" y="28785"/>
                  <a:pt x="25958" y="26870"/>
                  <a:pt x="25046" y="24347"/>
                </a:cubicBezTo>
                <a:cubicBezTo>
                  <a:pt x="24043" y="21612"/>
                  <a:pt x="24590" y="18207"/>
                  <a:pt x="25715" y="15563"/>
                </a:cubicBezTo>
                <a:cubicBezTo>
                  <a:pt x="26870" y="12858"/>
                  <a:pt x="27842" y="9666"/>
                  <a:pt x="26353" y="7143"/>
                </a:cubicBezTo>
                <a:cubicBezTo>
                  <a:pt x="25107" y="5076"/>
                  <a:pt x="23253" y="4560"/>
                  <a:pt x="20821" y="4529"/>
                </a:cubicBezTo>
                <a:cubicBezTo>
                  <a:pt x="20762" y="4529"/>
                  <a:pt x="20703" y="4528"/>
                  <a:pt x="20644" y="4528"/>
                </a:cubicBezTo>
                <a:cubicBezTo>
                  <a:pt x="18273" y="4528"/>
                  <a:pt x="15929" y="5111"/>
                  <a:pt x="13557" y="5259"/>
                </a:cubicBezTo>
                <a:cubicBezTo>
                  <a:pt x="13260" y="5275"/>
                  <a:pt x="12964" y="5283"/>
                  <a:pt x="12668" y="5283"/>
                </a:cubicBezTo>
                <a:cubicBezTo>
                  <a:pt x="7963" y="5283"/>
                  <a:pt x="3403" y="32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 name="Google Shape;380;p27"/>
          <p:cNvGrpSpPr/>
          <p:nvPr/>
        </p:nvGrpSpPr>
        <p:grpSpPr>
          <a:xfrm rot="10800000">
            <a:off x="-691250" y="3378650"/>
            <a:ext cx="2475510" cy="2262186"/>
            <a:chOff x="7355300" y="3662050"/>
            <a:chExt cx="2475510" cy="2262186"/>
          </a:xfrm>
        </p:grpSpPr>
        <p:sp>
          <p:nvSpPr>
            <p:cNvPr id="381" name="Google Shape;381;p27"/>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27"/>
          <p:cNvSpPr txBox="1">
            <a:spLocks noGrp="1"/>
          </p:cNvSpPr>
          <p:nvPr>
            <p:ph type="title"/>
          </p:nvPr>
        </p:nvSpPr>
        <p:spPr>
          <a:xfrm>
            <a:off x="1791600" y="20115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6" name="Google Shape;386;p27"/>
          <p:cNvSpPr txBox="1">
            <a:spLocks noGrp="1"/>
          </p:cNvSpPr>
          <p:nvPr>
            <p:ph type="subTitle" idx="1"/>
          </p:nvPr>
        </p:nvSpPr>
        <p:spPr>
          <a:xfrm>
            <a:off x="1791600" y="23499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87" name="Google Shape;387;p27"/>
          <p:cNvSpPr txBox="1">
            <a:spLocks noGrp="1"/>
          </p:cNvSpPr>
          <p:nvPr>
            <p:ph type="title" idx="2"/>
          </p:nvPr>
        </p:nvSpPr>
        <p:spPr>
          <a:xfrm>
            <a:off x="5109600" y="20115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8" name="Google Shape;388;p27"/>
          <p:cNvSpPr txBox="1">
            <a:spLocks noGrp="1"/>
          </p:cNvSpPr>
          <p:nvPr>
            <p:ph type="subTitle" idx="3"/>
          </p:nvPr>
        </p:nvSpPr>
        <p:spPr>
          <a:xfrm>
            <a:off x="5109600" y="23499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89" name="Google Shape;389;p27"/>
          <p:cNvSpPr txBox="1">
            <a:spLocks noGrp="1"/>
          </p:cNvSpPr>
          <p:nvPr>
            <p:ph type="title" idx="4"/>
          </p:nvPr>
        </p:nvSpPr>
        <p:spPr>
          <a:xfrm>
            <a:off x="1791600" y="3756775"/>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0" name="Google Shape;390;p27"/>
          <p:cNvSpPr txBox="1">
            <a:spLocks noGrp="1"/>
          </p:cNvSpPr>
          <p:nvPr>
            <p:ph type="subTitle" idx="5"/>
          </p:nvPr>
        </p:nvSpPr>
        <p:spPr>
          <a:xfrm>
            <a:off x="1791600" y="4095175"/>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91" name="Google Shape;391;p27"/>
          <p:cNvSpPr txBox="1">
            <a:spLocks noGrp="1"/>
          </p:cNvSpPr>
          <p:nvPr>
            <p:ph type="title" idx="6"/>
          </p:nvPr>
        </p:nvSpPr>
        <p:spPr>
          <a:xfrm>
            <a:off x="5109600" y="3756775"/>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2" name="Google Shape;392;p27"/>
          <p:cNvSpPr txBox="1">
            <a:spLocks noGrp="1"/>
          </p:cNvSpPr>
          <p:nvPr>
            <p:ph type="subTitle" idx="7"/>
          </p:nvPr>
        </p:nvSpPr>
        <p:spPr>
          <a:xfrm>
            <a:off x="5109600" y="4095175"/>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393" name="Google Shape;393;p27"/>
          <p:cNvSpPr txBox="1">
            <a:spLocks noGrp="1"/>
          </p:cNvSpPr>
          <p:nvPr>
            <p:ph type="title" idx="8"/>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1">
  <p:cSld name="CUSTOM_4_1">
    <p:spTree>
      <p:nvGrpSpPr>
        <p:cNvPr id="1" name="Shape 394"/>
        <p:cNvGrpSpPr/>
        <p:nvPr/>
      </p:nvGrpSpPr>
      <p:grpSpPr>
        <a:xfrm>
          <a:off x="0" y="0"/>
          <a:ext cx="0" cy="0"/>
          <a:chOff x="0" y="0"/>
          <a:chExt cx="0" cy="0"/>
        </a:xfrm>
      </p:grpSpPr>
      <p:sp>
        <p:nvSpPr>
          <p:cNvPr id="395" name="Google Shape;395;p28"/>
          <p:cNvSpPr/>
          <p:nvPr/>
        </p:nvSpPr>
        <p:spPr>
          <a:xfrm flipH="1">
            <a:off x="6011328" y="4925"/>
            <a:ext cx="3132672" cy="2370394"/>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28"/>
          <p:cNvGrpSpPr/>
          <p:nvPr/>
        </p:nvGrpSpPr>
        <p:grpSpPr>
          <a:xfrm>
            <a:off x="7110046" y="-466600"/>
            <a:ext cx="2475510" cy="2262186"/>
            <a:chOff x="7355300" y="3662050"/>
            <a:chExt cx="2475510" cy="2262186"/>
          </a:xfrm>
        </p:grpSpPr>
        <p:sp>
          <p:nvSpPr>
            <p:cNvPr id="397" name="Google Shape;397;p28"/>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28"/>
          <p:cNvSpPr/>
          <p:nvPr/>
        </p:nvSpPr>
        <p:spPr>
          <a:xfrm flipH="1">
            <a:off x="43" y="3191774"/>
            <a:ext cx="2083247" cy="1951766"/>
          </a:xfrm>
          <a:custGeom>
            <a:avLst/>
            <a:gdLst/>
            <a:ahLst/>
            <a:cxnLst/>
            <a:rect l="l" t="t" r="r" b="b"/>
            <a:pathLst>
              <a:path w="28330" h="26542" extrusionOk="0">
                <a:moveTo>
                  <a:pt x="27010" y="0"/>
                </a:moveTo>
                <a:cubicBezTo>
                  <a:pt x="25536" y="0"/>
                  <a:pt x="24091" y="487"/>
                  <a:pt x="23132" y="1587"/>
                </a:cubicBezTo>
                <a:cubicBezTo>
                  <a:pt x="21612" y="3289"/>
                  <a:pt x="21703" y="5903"/>
                  <a:pt x="20639" y="7879"/>
                </a:cubicBezTo>
                <a:cubicBezTo>
                  <a:pt x="19180" y="10493"/>
                  <a:pt x="16019" y="11648"/>
                  <a:pt x="13131" y="12408"/>
                </a:cubicBezTo>
                <a:cubicBezTo>
                  <a:pt x="10244" y="13198"/>
                  <a:pt x="7113" y="13958"/>
                  <a:pt x="5198" y="16329"/>
                </a:cubicBezTo>
                <a:cubicBezTo>
                  <a:pt x="3557" y="18335"/>
                  <a:pt x="3222" y="21131"/>
                  <a:pt x="2128" y="23502"/>
                </a:cubicBezTo>
                <a:cubicBezTo>
                  <a:pt x="1581" y="24627"/>
                  <a:pt x="882" y="25660"/>
                  <a:pt x="1" y="26542"/>
                </a:cubicBezTo>
                <a:lnTo>
                  <a:pt x="28329" y="26542"/>
                </a:lnTo>
                <a:lnTo>
                  <a:pt x="28329" y="128"/>
                </a:lnTo>
                <a:cubicBezTo>
                  <a:pt x="27895" y="44"/>
                  <a:pt x="27451" y="0"/>
                  <a:pt x="27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 name="Google Shape;402;p28"/>
          <p:cNvGrpSpPr/>
          <p:nvPr/>
        </p:nvGrpSpPr>
        <p:grpSpPr>
          <a:xfrm>
            <a:off x="-223333" y="4039125"/>
            <a:ext cx="1546317" cy="1537543"/>
            <a:chOff x="-223333" y="4039125"/>
            <a:chExt cx="1546317" cy="1537543"/>
          </a:xfrm>
        </p:grpSpPr>
        <p:sp>
          <p:nvSpPr>
            <p:cNvPr id="403" name="Google Shape;403;p28"/>
            <p:cNvSpPr/>
            <p:nvPr/>
          </p:nvSpPr>
          <p:spPr>
            <a:xfrm rot="10800000" flipH="1">
              <a:off x="-223333" y="4039125"/>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rot="10800000" flipH="1">
              <a:off x="27023" y="4287750"/>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28"/>
          <p:cNvSpPr txBox="1">
            <a:spLocks noGrp="1"/>
          </p:cNvSpPr>
          <p:nvPr>
            <p:ph type="title"/>
          </p:nvPr>
        </p:nvSpPr>
        <p:spPr>
          <a:xfrm>
            <a:off x="1676675" y="1627488"/>
            <a:ext cx="22464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06" name="Google Shape;406;p28"/>
          <p:cNvSpPr txBox="1">
            <a:spLocks noGrp="1"/>
          </p:cNvSpPr>
          <p:nvPr>
            <p:ph type="subTitle" idx="1"/>
          </p:nvPr>
        </p:nvSpPr>
        <p:spPr>
          <a:xfrm>
            <a:off x="1676675" y="1965686"/>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07" name="Google Shape;407;p28"/>
          <p:cNvSpPr txBox="1">
            <a:spLocks noGrp="1"/>
          </p:cNvSpPr>
          <p:nvPr>
            <p:ph type="title" idx="2"/>
          </p:nvPr>
        </p:nvSpPr>
        <p:spPr>
          <a:xfrm>
            <a:off x="6177600" y="1627488"/>
            <a:ext cx="22464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08" name="Google Shape;408;p28"/>
          <p:cNvSpPr txBox="1">
            <a:spLocks noGrp="1"/>
          </p:cNvSpPr>
          <p:nvPr>
            <p:ph type="subTitle" idx="3"/>
          </p:nvPr>
        </p:nvSpPr>
        <p:spPr>
          <a:xfrm>
            <a:off x="6177600" y="1965888"/>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09" name="Google Shape;409;p28"/>
          <p:cNvSpPr txBox="1">
            <a:spLocks noGrp="1"/>
          </p:cNvSpPr>
          <p:nvPr>
            <p:ph type="title" idx="4"/>
          </p:nvPr>
        </p:nvSpPr>
        <p:spPr>
          <a:xfrm>
            <a:off x="1676675" y="3061363"/>
            <a:ext cx="22464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0" name="Google Shape;410;p28"/>
          <p:cNvSpPr txBox="1">
            <a:spLocks noGrp="1"/>
          </p:cNvSpPr>
          <p:nvPr>
            <p:ph type="subTitle" idx="5"/>
          </p:nvPr>
        </p:nvSpPr>
        <p:spPr>
          <a:xfrm>
            <a:off x="1676675" y="3399763"/>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11" name="Google Shape;411;p28"/>
          <p:cNvSpPr txBox="1">
            <a:spLocks noGrp="1"/>
          </p:cNvSpPr>
          <p:nvPr>
            <p:ph type="title" idx="6"/>
          </p:nvPr>
        </p:nvSpPr>
        <p:spPr>
          <a:xfrm>
            <a:off x="6177600" y="3062263"/>
            <a:ext cx="22464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2" name="Google Shape;412;p28"/>
          <p:cNvSpPr txBox="1">
            <a:spLocks noGrp="1"/>
          </p:cNvSpPr>
          <p:nvPr>
            <p:ph type="subTitle" idx="7"/>
          </p:nvPr>
        </p:nvSpPr>
        <p:spPr>
          <a:xfrm>
            <a:off x="6177600" y="3399763"/>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13" name="Google Shape;413;p28"/>
          <p:cNvSpPr txBox="1">
            <a:spLocks noGrp="1"/>
          </p:cNvSpPr>
          <p:nvPr>
            <p:ph type="title" idx="8"/>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414"/>
        <p:cNvGrpSpPr/>
        <p:nvPr/>
      </p:nvGrpSpPr>
      <p:grpSpPr>
        <a:xfrm>
          <a:off x="0" y="0"/>
          <a:ext cx="0" cy="0"/>
          <a:chOff x="0" y="0"/>
          <a:chExt cx="0" cy="0"/>
        </a:xfrm>
      </p:grpSpPr>
      <p:sp>
        <p:nvSpPr>
          <p:cNvPr id="415" name="Google Shape;415;p29"/>
          <p:cNvSpPr txBox="1">
            <a:spLocks noGrp="1"/>
          </p:cNvSpPr>
          <p:nvPr>
            <p:ph type="title"/>
          </p:nvPr>
        </p:nvSpPr>
        <p:spPr>
          <a:xfrm>
            <a:off x="720000" y="19770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6" name="Google Shape;416;p29"/>
          <p:cNvSpPr txBox="1">
            <a:spLocks noGrp="1"/>
          </p:cNvSpPr>
          <p:nvPr>
            <p:ph type="subTitle" idx="1"/>
          </p:nvPr>
        </p:nvSpPr>
        <p:spPr>
          <a:xfrm>
            <a:off x="720000" y="23154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17" name="Google Shape;417;p29"/>
          <p:cNvSpPr txBox="1">
            <a:spLocks noGrp="1"/>
          </p:cNvSpPr>
          <p:nvPr>
            <p:ph type="title" idx="2"/>
          </p:nvPr>
        </p:nvSpPr>
        <p:spPr>
          <a:xfrm>
            <a:off x="3448800" y="19770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8" name="Google Shape;418;p29"/>
          <p:cNvSpPr txBox="1">
            <a:spLocks noGrp="1"/>
          </p:cNvSpPr>
          <p:nvPr>
            <p:ph type="subTitle" idx="3"/>
          </p:nvPr>
        </p:nvSpPr>
        <p:spPr>
          <a:xfrm>
            <a:off x="3448798" y="23154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19" name="Google Shape;419;p29"/>
          <p:cNvSpPr txBox="1">
            <a:spLocks noGrp="1"/>
          </p:cNvSpPr>
          <p:nvPr>
            <p:ph type="title" idx="4"/>
          </p:nvPr>
        </p:nvSpPr>
        <p:spPr>
          <a:xfrm>
            <a:off x="720000" y="37584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20" name="Google Shape;420;p29"/>
          <p:cNvSpPr txBox="1">
            <a:spLocks noGrp="1"/>
          </p:cNvSpPr>
          <p:nvPr>
            <p:ph type="subTitle" idx="5"/>
          </p:nvPr>
        </p:nvSpPr>
        <p:spPr>
          <a:xfrm>
            <a:off x="720000" y="40968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21" name="Google Shape;421;p29"/>
          <p:cNvSpPr txBox="1">
            <a:spLocks noGrp="1"/>
          </p:cNvSpPr>
          <p:nvPr>
            <p:ph type="title" idx="6"/>
          </p:nvPr>
        </p:nvSpPr>
        <p:spPr>
          <a:xfrm>
            <a:off x="3448800" y="37584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22" name="Google Shape;422;p29"/>
          <p:cNvSpPr txBox="1">
            <a:spLocks noGrp="1"/>
          </p:cNvSpPr>
          <p:nvPr>
            <p:ph type="subTitle" idx="7"/>
          </p:nvPr>
        </p:nvSpPr>
        <p:spPr>
          <a:xfrm>
            <a:off x="3448798" y="40968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23" name="Google Shape;423;p29"/>
          <p:cNvSpPr txBox="1">
            <a:spLocks noGrp="1"/>
          </p:cNvSpPr>
          <p:nvPr>
            <p:ph type="title" idx="8"/>
          </p:nvPr>
        </p:nvSpPr>
        <p:spPr>
          <a:xfrm>
            <a:off x="6177595" y="19770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24" name="Google Shape;424;p29"/>
          <p:cNvSpPr txBox="1">
            <a:spLocks noGrp="1"/>
          </p:cNvSpPr>
          <p:nvPr>
            <p:ph type="subTitle" idx="9"/>
          </p:nvPr>
        </p:nvSpPr>
        <p:spPr>
          <a:xfrm>
            <a:off x="6177595" y="23154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25" name="Google Shape;425;p29"/>
          <p:cNvSpPr txBox="1">
            <a:spLocks noGrp="1"/>
          </p:cNvSpPr>
          <p:nvPr>
            <p:ph type="title" idx="13"/>
          </p:nvPr>
        </p:nvSpPr>
        <p:spPr>
          <a:xfrm>
            <a:off x="6177595" y="375840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26" name="Google Shape;426;p29"/>
          <p:cNvSpPr txBox="1">
            <a:spLocks noGrp="1"/>
          </p:cNvSpPr>
          <p:nvPr>
            <p:ph type="subTitle" idx="14"/>
          </p:nvPr>
        </p:nvSpPr>
        <p:spPr>
          <a:xfrm>
            <a:off x="6177595" y="40968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27" name="Google Shape;427;p29"/>
          <p:cNvSpPr txBox="1">
            <a:spLocks noGrp="1"/>
          </p:cNvSpPr>
          <p:nvPr>
            <p:ph type="title" idx="15"/>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8" name="Google Shape;428;p29"/>
          <p:cNvSpPr/>
          <p:nvPr/>
        </p:nvSpPr>
        <p:spPr>
          <a:xfrm rot="10800000">
            <a:off x="47" y="34"/>
            <a:ext cx="2618203" cy="2252091"/>
          </a:xfrm>
          <a:custGeom>
            <a:avLst/>
            <a:gdLst/>
            <a:ahLst/>
            <a:cxnLst/>
            <a:rect l="l" t="t" r="r" b="b"/>
            <a:pathLst>
              <a:path w="45869" h="39455" extrusionOk="0">
                <a:moveTo>
                  <a:pt x="45868" y="1"/>
                </a:moveTo>
                <a:cubicBezTo>
                  <a:pt x="44865" y="1"/>
                  <a:pt x="43832" y="61"/>
                  <a:pt x="42829" y="244"/>
                </a:cubicBezTo>
                <a:cubicBezTo>
                  <a:pt x="35868" y="1217"/>
                  <a:pt x="29546" y="5107"/>
                  <a:pt x="24895" y="10366"/>
                </a:cubicBezTo>
                <a:cubicBezTo>
                  <a:pt x="21825" y="13922"/>
                  <a:pt x="19089" y="18329"/>
                  <a:pt x="14530" y="19575"/>
                </a:cubicBezTo>
                <a:cubicBezTo>
                  <a:pt x="12038" y="20244"/>
                  <a:pt x="9241" y="19819"/>
                  <a:pt x="6962" y="21004"/>
                </a:cubicBezTo>
                <a:cubicBezTo>
                  <a:pt x="4104" y="22463"/>
                  <a:pt x="2858" y="25867"/>
                  <a:pt x="2372" y="29059"/>
                </a:cubicBezTo>
                <a:cubicBezTo>
                  <a:pt x="1916" y="32250"/>
                  <a:pt x="1946" y="35594"/>
                  <a:pt x="548" y="38481"/>
                </a:cubicBezTo>
                <a:cubicBezTo>
                  <a:pt x="396" y="38846"/>
                  <a:pt x="214" y="39120"/>
                  <a:pt x="1" y="39454"/>
                </a:cubicBezTo>
                <a:lnTo>
                  <a:pt x="45868" y="39454"/>
                </a:lnTo>
                <a:lnTo>
                  <a:pt x="45868" y="39363"/>
                </a:lnTo>
                <a:lnTo>
                  <a:pt x="45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 name="Google Shape;429;p29"/>
          <p:cNvGrpSpPr/>
          <p:nvPr/>
        </p:nvGrpSpPr>
        <p:grpSpPr>
          <a:xfrm rot="10800000" flipH="1">
            <a:off x="-219104" y="-510112"/>
            <a:ext cx="2475510" cy="2262186"/>
            <a:chOff x="7355300" y="3662050"/>
            <a:chExt cx="2475510" cy="2262186"/>
          </a:xfrm>
        </p:grpSpPr>
        <p:sp>
          <p:nvSpPr>
            <p:cNvPr id="430" name="Google Shape;430;p29"/>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9"/>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9"/>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9"/>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 name="Google Shape;434;p29"/>
          <p:cNvSpPr/>
          <p:nvPr/>
        </p:nvSpPr>
        <p:spPr>
          <a:xfrm>
            <a:off x="7598546" y="3758416"/>
            <a:ext cx="1545431" cy="1385079"/>
          </a:xfrm>
          <a:custGeom>
            <a:avLst/>
            <a:gdLst/>
            <a:ahLst/>
            <a:cxnLst/>
            <a:rect l="l" t="t" r="r" b="b"/>
            <a:pathLst>
              <a:path w="26658" h="23892" extrusionOk="0">
                <a:moveTo>
                  <a:pt x="26657" y="1"/>
                </a:moveTo>
                <a:cubicBezTo>
                  <a:pt x="24712" y="183"/>
                  <a:pt x="22858" y="913"/>
                  <a:pt x="21369" y="2159"/>
                </a:cubicBezTo>
                <a:cubicBezTo>
                  <a:pt x="19058" y="4134"/>
                  <a:pt x="17934" y="7083"/>
                  <a:pt x="16657" y="9818"/>
                </a:cubicBezTo>
                <a:cubicBezTo>
                  <a:pt x="15350" y="12554"/>
                  <a:pt x="13587" y="15381"/>
                  <a:pt x="10730" y="16414"/>
                </a:cubicBezTo>
                <a:cubicBezTo>
                  <a:pt x="8754" y="17113"/>
                  <a:pt x="6475" y="16840"/>
                  <a:pt x="4620" y="17812"/>
                </a:cubicBezTo>
                <a:cubicBezTo>
                  <a:pt x="2493" y="18907"/>
                  <a:pt x="1429" y="21338"/>
                  <a:pt x="274" y="23436"/>
                </a:cubicBezTo>
                <a:cubicBezTo>
                  <a:pt x="213" y="23588"/>
                  <a:pt x="92" y="23740"/>
                  <a:pt x="0" y="23892"/>
                </a:cubicBezTo>
                <a:lnTo>
                  <a:pt x="26657" y="23892"/>
                </a:lnTo>
                <a:lnTo>
                  <a:pt x="266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 name="Google Shape;435;p29"/>
          <p:cNvGrpSpPr/>
          <p:nvPr/>
        </p:nvGrpSpPr>
        <p:grpSpPr>
          <a:xfrm>
            <a:off x="8395428" y="4391125"/>
            <a:ext cx="1179606" cy="1183126"/>
            <a:chOff x="8814878" y="4434000"/>
            <a:chExt cx="1179606" cy="1183126"/>
          </a:xfrm>
        </p:grpSpPr>
        <p:sp>
          <p:nvSpPr>
            <p:cNvPr id="436" name="Google Shape;436;p29"/>
            <p:cNvSpPr/>
            <p:nvPr/>
          </p:nvSpPr>
          <p:spPr>
            <a:xfrm flipH="1">
              <a:off x="8814878" y="443400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9"/>
            <p:cNvSpPr/>
            <p:nvPr/>
          </p:nvSpPr>
          <p:spPr>
            <a:xfrm flipH="1">
              <a:off x="9015859" y="464028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438"/>
        <p:cNvGrpSpPr/>
        <p:nvPr/>
      </p:nvGrpSpPr>
      <p:grpSpPr>
        <a:xfrm>
          <a:off x="0" y="0"/>
          <a:ext cx="0" cy="0"/>
          <a:chOff x="0" y="0"/>
          <a:chExt cx="0" cy="0"/>
        </a:xfrm>
      </p:grpSpPr>
      <p:sp>
        <p:nvSpPr>
          <p:cNvPr id="439" name="Google Shape;439;p30"/>
          <p:cNvSpPr/>
          <p:nvPr/>
        </p:nvSpPr>
        <p:spPr>
          <a:xfrm rot="10800000" flipH="1">
            <a:off x="6208150" y="-1"/>
            <a:ext cx="2935846" cy="2631226"/>
          </a:xfrm>
          <a:custGeom>
            <a:avLst/>
            <a:gdLst/>
            <a:ahLst/>
            <a:cxnLst/>
            <a:rect l="l" t="t" r="r" b="b"/>
            <a:pathLst>
              <a:path w="26658" h="23892" extrusionOk="0">
                <a:moveTo>
                  <a:pt x="26657" y="1"/>
                </a:moveTo>
                <a:cubicBezTo>
                  <a:pt x="24712" y="183"/>
                  <a:pt x="22858" y="913"/>
                  <a:pt x="21369" y="2159"/>
                </a:cubicBezTo>
                <a:cubicBezTo>
                  <a:pt x="19058" y="4134"/>
                  <a:pt x="17934" y="7083"/>
                  <a:pt x="16657" y="9818"/>
                </a:cubicBezTo>
                <a:cubicBezTo>
                  <a:pt x="15350" y="12554"/>
                  <a:pt x="13587" y="15381"/>
                  <a:pt x="10730" y="16414"/>
                </a:cubicBezTo>
                <a:cubicBezTo>
                  <a:pt x="8754" y="17113"/>
                  <a:pt x="6475" y="16840"/>
                  <a:pt x="4620" y="17812"/>
                </a:cubicBezTo>
                <a:cubicBezTo>
                  <a:pt x="2493" y="18907"/>
                  <a:pt x="1429" y="21338"/>
                  <a:pt x="274" y="23436"/>
                </a:cubicBezTo>
                <a:cubicBezTo>
                  <a:pt x="213" y="23588"/>
                  <a:pt x="92" y="23740"/>
                  <a:pt x="0" y="23892"/>
                </a:cubicBezTo>
                <a:lnTo>
                  <a:pt x="26657" y="23892"/>
                </a:lnTo>
                <a:lnTo>
                  <a:pt x="266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30"/>
          <p:cNvGrpSpPr/>
          <p:nvPr/>
        </p:nvGrpSpPr>
        <p:grpSpPr>
          <a:xfrm>
            <a:off x="8028795" y="-692926"/>
            <a:ext cx="1806411" cy="1796162"/>
            <a:chOff x="7777245" y="278037"/>
            <a:chExt cx="1806411" cy="1796162"/>
          </a:xfrm>
        </p:grpSpPr>
        <p:sp>
          <p:nvSpPr>
            <p:cNvPr id="441" name="Google Shape;441;p30"/>
            <p:cNvSpPr/>
            <p:nvPr/>
          </p:nvSpPr>
          <p:spPr>
            <a:xfrm>
              <a:off x="7777245" y="278037"/>
              <a:ext cx="1806411" cy="1796162"/>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0"/>
            <p:cNvSpPr/>
            <p:nvPr/>
          </p:nvSpPr>
          <p:spPr>
            <a:xfrm>
              <a:off x="8069711" y="582897"/>
              <a:ext cx="1198832" cy="1200858"/>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30"/>
          <p:cNvSpPr/>
          <p:nvPr/>
        </p:nvSpPr>
        <p:spPr>
          <a:xfrm flipH="1">
            <a:off x="-146" y="2967725"/>
            <a:ext cx="2602646" cy="2175913"/>
          </a:xfrm>
          <a:custGeom>
            <a:avLst/>
            <a:gdLst/>
            <a:ahLst/>
            <a:cxnLst/>
            <a:rect l="l" t="t" r="r" b="b"/>
            <a:pathLst>
              <a:path w="50823" h="42490" extrusionOk="0">
                <a:moveTo>
                  <a:pt x="44933" y="0"/>
                </a:moveTo>
                <a:cubicBezTo>
                  <a:pt x="43015" y="0"/>
                  <a:pt x="41094" y="349"/>
                  <a:pt x="39302" y="1030"/>
                </a:cubicBezTo>
                <a:cubicBezTo>
                  <a:pt x="35108" y="2641"/>
                  <a:pt x="31703" y="5985"/>
                  <a:pt x="29728" y="9967"/>
                </a:cubicBezTo>
                <a:cubicBezTo>
                  <a:pt x="27813" y="13827"/>
                  <a:pt x="27053" y="18569"/>
                  <a:pt x="23801" y="21395"/>
                </a:cubicBezTo>
                <a:cubicBezTo>
                  <a:pt x="20609" y="24222"/>
                  <a:pt x="15898" y="24405"/>
                  <a:pt x="12159" y="26472"/>
                </a:cubicBezTo>
                <a:cubicBezTo>
                  <a:pt x="8025" y="28751"/>
                  <a:pt x="5442" y="33037"/>
                  <a:pt x="3101" y="37140"/>
                </a:cubicBezTo>
                <a:lnTo>
                  <a:pt x="1" y="42490"/>
                </a:lnTo>
                <a:lnTo>
                  <a:pt x="50822" y="42490"/>
                </a:lnTo>
                <a:lnTo>
                  <a:pt x="50822" y="1182"/>
                </a:lnTo>
                <a:cubicBezTo>
                  <a:pt x="48967" y="387"/>
                  <a:pt x="46952" y="0"/>
                  <a:pt x="4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 name="Google Shape;444;p30"/>
          <p:cNvGrpSpPr/>
          <p:nvPr/>
        </p:nvGrpSpPr>
        <p:grpSpPr>
          <a:xfrm rot="10800000">
            <a:off x="-782740" y="3156888"/>
            <a:ext cx="2891890" cy="2642686"/>
            <a:chOff x="7355300" y="3662050"/>
            <a:chExt cx="2475510" cy="2262186"/>
          </a:xfrm>
        </p:grpSpPr>
        <p:sp>
          <p:nvSpPr>
            <p:cNvPr id="445" name="Google Shape;445;p30"/>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0"/>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0"/>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0"/>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 name="Google Shape;449;p30"/>
          <p:cNvSpPr txBox="1">
            <a:spLocks noGrp="1"/>
          </p:cNvSpPr>
          <p:nvPr>
            <p:ph type="title" hasCustomPrompt="1"/>
          </p:nvPr>
        </p:nvSpPr>
        <p:spPr>
          <a:xfrm>
            <a:off x="1683000" y="540000"/>
            <a:ext cx="5778000" cy="84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b="1">
                <a:solidFill>
                  <a:schemeClr val="accent5"/>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0" name="Google Shape;450;p30"/>
          <p:cNvSpPr txBox="1">
            <a:spLocks noGrp="1"/>
          </p:cNvSpPr>
          <p:nvPr>
            <p:ph type="subTitle" idx="1"/>
          </p:nvPr>
        </p:nvSpPr>
        <p:spPr>
          <a:xfrm>
            <a:off x="1683000" y="1386000"/>
            <a:ext cx="5778000" cy="338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Montserrat"/>
              <a:buNone/>
              <a:defRPr sz="16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9pPr>
          </a:lstStyle>
          <a:p>
            <a:endParaRPr/>
          </a:p>
        </p:txBody>
      </p:sp>
      <p:sp>
        <p:nvSpPr>
          <p:cNvPr id="451" name="Google Shape;451;p30"/>
          <p:cNvSpPr txBox="1">
            <a:spLocks noGrp="1"/>
          </p:cNvSpPr>
          <p:nvPr>
            <p:ph type="title" idx="2" hasCustomPrompt="1"/>
          </p:nvPr>
        </p:nvSpPr>
        <p:spPr>
          <a:xfrm>
            <a:off x="1683000" y="1979538"/>
            <a:ext cx="5778000" cy="84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b="1">
                <a:solidFill>
                  <a:schemeClr val="accent5"/>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2" name="Google Shape;452;p30"/>
          <p:cNvSpPr txBox="1">
            <a:spLocks noGrp="1"/>
          </p:cNvSpPr>
          <p:nvPr>
            <p:ph type="subTitle" idx="3"/>
          </p:nvPr>
        </p:nvSpPr>
        <p:spPr>
          <a:xfrm>
            <a:off x="1683000" y="2825538"/>
            <a:ext cx="5778000" cy="338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Montserrat"/>
              <a:buNone/>
              <a:defRPr sz="16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9pPr>
          </a:lstStyle>
          <a:p>
            <a:endParaRPr/>
          </a:p>
        </p:txBody>
      </p:sp>
      <p:sp>
        <p:nvSpPr>
          <p:cNvPr id="453" name="Google Shape;453;p30"/>
          <p:cNvSpPr txBox="1">
            <a:spLocks noGrp="1"/>
          </p:cNvSpPr>
          <p:nvPr>
            <p:ph type="title" idx="4" hasCustomPrompt="1"/>
          </p:nvPr>
        </p:nvSpPr>
        <p:spPr>
          <a:xfrm>
            <a:off x="1683000" y="3419088"/>
            <a:ext cx="5778000" cy="84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b="1">
                <a:solidFill>
                  <a:schemeClr val="accent5"/>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4" name="Google Shape;454;p30"/>
          <p:cNvSpPr txBox="1">
            <a:spLocks noGrp="1"/>
          </p:cNvSpPr>
          <p:nvPr>
            <p:ph type="subTitle" idx="5"/>
          </p:nvPr>
        </p:nvSpPr>
        <p:spPr>
          <a:xfrm>
            <a:off x="1683000" y="4265088"/>
            <a:ext cx="5778000" cy="338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Montserrat"/>
              <a:buNone/>
              <a:defRPr sz="16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600"/>
              <a:buFont typeface="Montserrat"/>
              <a:buNone/>
              <a:defRPr sz="1600">
                <a:solidFill>
                  <a:schemeClr val="dk1"/>
                </a:solidFill>
                <a:latin typeface="Montserrat"/>
                <a:ea typeface="Montserrat"/>
                <a:cs typeface="Montserrat"/>
                <a:sym typeface="Montserrat"/>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4"/>
          <p:cNvSpPr/>
          <p:nvPr/>
        </p:nvSpPr>
        <p:spPr>
          <a:xfrm>
            <a:off x="7145074" y="0"/>
            <a:ext cx="1998965" cy="2128313"/>
          </a:xfrm>
          <a:custGeom>
            <a:avLst/>
            <a:gdLst/>
            <a:ahLst/>
            <a:cxnLst/>
            <a:rect l="l" t="t" r="r" b="b"/>
            <a:pathLst>
              <a:path w="38512" h="41004" extrusionOk="0">
                <a:moveTo>
                  <a:pt x="1125" y="0"/>
                </a:moveTo>
                <a:cubicBezTo>
                  <a:pt x="0" y="4377"/>
                  <a:pt x="2462" y="9119"/>
                  <a:pt x="5958" y="12037"/>
                </a:cubicBezTo>
                <a:cubicBezTo>
                  <a:pt x="9636" y="15077"/>
                  <a:pt x="14286" y="16688"/>
                  <a:pt x="18602" y="18724"/>
                </a:cubicBezTo>
                <a:cubicBezTo>
                  <a:pt x="21125" y="19909"/>
                  <a:pt x="23861" y="21703"/>
                  <a:pt x="24043" y="24438"/>
                </a:cubicBezTo>
                <a:cubicBezTo>
                  <a:pt x="24226" y="26748"/>
                  <a:pt x="22493" y="28876"/>
                  <a:pt x="22432" y="31186"/>
                </a:cubicBezTo>
                <a:cubicBezTo>
                  <a:pt x="22402" y="34347"/>
                  <a:pt x="25411" y="36627"/>
                  <a:pt x="28268" y="37964"/>
                </a:cubicBezTo>
                <a:cubicBezTo>
                  <a:pt x="31490" y="39484"/>
                  <a:pt x="34955" y="40518"/>
                  <a:pt x="38512" y="41004"/>
                </a:cubicBezTo>
                <a:lnTo>
                  <a:pt x="38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4"/>
          <p:cNvGrpSpPr/>
          <p:nvPr/>
        </p:nvGrpSpPr>
        <p:grpSpPr>
          <a:xfrm>
            <a:off x="7626346" y="-326125"/>
            <a:ext cx="2475510" cy="2262186"/>
            <a:chOff x="7355300" y="3662050"/>
            <a:chExt cx="2475510" cy="2262186"/>
          </a:xfrm>
        </p:grpSpPr>
        <p:sp>
          <p:nvSpPr>
            <p:cNvPr id="37" name="Google Shape;37;p4"/>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4"/>
          <p:cNvSpPr/>
          <p:nvPr/>
        </p:nvSpPr>
        <p:spPr>
          <a:xfrm>
            <a:off x="0" y="3719225"/>
            <a:ext cx="1590242" cy="1424241"/>
          </a:xfrm>
          <a:custGeom>
            <a:avLst/>
            <a:gdLst/>
            <a:ahLst/>
            <a:cxnLst/>
            <a:rect l="l" t="t" r="r" b="b"/>
            <a:pathLst>
              <a:path w="41643" h="37296" extrusionOk="0">
                <a:moveTo>
                  <a:pt x="0" y="0"/>
                </a:moveTo>
                <a:lnTo>
                  <a:pt x="0" y="37296"/>
                </a:lnTo>
                <a:lnTo>
                  <a:pt x="41642" y="37296"/>
                </a:lnTo>
                <a:cubicBezTo>
                  <a:pt x="41125" y="35442"/>
                  <a:pt x="40122" y="33770"/>
                  <a:pt x="38603" y="32554"/>
                </a:cubicBezTo>
                <a:cubicBezTo>
                  <a:pt x="36475" y="30822"/>
                  <a:pt x="33709" y="30609"/>
                  <a:pt x="31156" y="29697"/>
                </a:cubicBezTo>
                <a:cubicBezTo>
                  <a:pt x="28602" y="28785"/>
                  <a:pt x="25958" y="26870"/>
                  <a:pt x="25046" y="24347"/>
                </a:cubicBezTo>
                <a:cubicBezTo>
                  <a:pt x="24043" y="21612"/>
                  <a:pt x="24590" y="18207"/>
                  <a:pt x="25715" y="15563"/>
                </a:cubicBezTo>
                <a:cubicBezTo>
                  <a:pt x="26870" y="12858"/>
                  <a:pt x="27842" y="9666"/>
                  <a:pt x="26353" y="7143"/>
                </a:cubicBezTo>
                <a:cubicBezTo>
                  <a:pt x="25107" y="5076"/>
                  <a:pt x="23253" y="4560"/>
                  <a:pt x="20821" y="4529"/>
                </a:cubicBezTo>
                <a:cubicBezTo>
                  <a:pt x="20762" y="4529"/>
                  <a:pt x="20703" y="4528"/>
                  <a:pt x="20644" y="4528"/>
                </a:cubicBezTo>
                <a:cubicBezTo>
                  <a:pt x="18273" y="4528"/>
                  <a:pt x="15929" y="5111"/>
                  <a:pt x="13557" y="5259"/>
                </a:cubicBezTo>
                <a:cubicBezTo>
                  <a:pt x="13260" y="5275"/>
                  <a:pt x="12964" y="5283"/>
                  <a:pt x="12668" y="5283"/>
                </a:cubicBezTo>
                <a:cubicBezTo>
                  <a:pt x="7963" y="5283"/>
                  <a:pt x="3403" y="32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4"/>
          <p:cNvGrpSpPr/>
          <p:nvPr/>
        </p:nvGrpSpPr>
        <p:grpSpPr>
          <a:xfrm>
            <a:off x="-645537" y="4268668"/>
            <a:ext cx="1546317" cy="1537543"/>
            <a:chOff x="2848963" y="6038868"/>
            <a:chExt cx="1546317" cy="1537543"/>
          </a:xfrm>
        </p:grpSpPr>
        <p:sp>
          <p:nvSpPr>
            <p:cNvPr id="43" name="Google Shape;43;p4"/>
            <p:cNvSpPr/>
            <p:nvPr/>
          </p:nvSpPr>
          <p:spPr>
            <a:xfrm>
              <a:off x="2848963" y="6038868"/>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3099319" y="6299833"/>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 name="Google Shape;46;p4"/>
          <p:cNvSpPr txBox="1">
            <a:spLocks noGrp="1"/>
          </p:cNvSpPr>
          <p:nvPr>
            <p:ph type="body" idx="1"/>
          </p:nvPr>
        </p:nvSpPr>
        <p:spPr>
          <a:xfrm>
            <a:off x="720000" y="1216800"/>
            <a:ext cx="7704000" cy="33867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AutoNum type="arabicPeriod"/>
              <a:defRPr sz="1200"/>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1">
  <p:cSld name="CUSTOM_6_1_1">
    <p:spTree>
      <p:nvGrpSpPr>
        <p:cNvPr id="1" name="Shape 455"/>
        <p:cNvGrpSpPr/>
        <p:nvPr/>
      </p:nvGrpSpPr>
      <p:grpSpPr>
        <a:xfrm>
          <a:off x="0" y="0"/>
          <a:ext cx="0" cy="0"/>
          <a:chOff x="0" y="0"/>
          <a:chExt cx="0" cy="0"/>
        </a:xfrm>
      </p:grpSpPr>
      <p:sp>
        <p:nvSpPr>
          <p:cNvPr id="456" name="Google Shape;456;p31"/>
          <p:cNvSpPr/>
          <p:nvPr/>
        </p:nvSpPr>
        <p:spPr>
          <a:xfrm>
            <a:off x="-49" y="4874"/>
            <a:ext cx="2966386" cy="2244682"/>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31"/>
          <p:cNvGrpSpPr/>
          <p:nvPr/>
        </p:nvGrpSpPr>
        <p:grpSpPr>
          <a:xfrm rot="10800000" flipH="1">
            <a:off x="-458600" y="-995675"/>
            <a:ext cx="2475510" cy="2262186"/>
            <a:chOff x="7355300" y="3662050"/>
            <a:chExt cx="2475510" cy="2262186"/>
          </a:xfrm>
        </p:grpSpPr>
        <p:sp>
          <p:nvSpPr>
            <p:cNvPr id="458" name="Google Shape;458;p31"/>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Google Shape;462;p31"/>
          <p:cNvSpPr/>
          <p:nvPr/>
        </p:nvSpPr>
        <p:spPr>
          <a:xfrm>
            <a:off x="7622975" y="3718450"/>
            <a:ext cx="1521038" cy="1425040"/>
          </a:xfrm>
          <a:custGeom>
            <a:avLst/>
            <a:gdLst/>
            <a:ahLst/>
            <a:cxnLst/>
            <a:rect l="l" t="t" r="r" b="b"/>
            <a:pathLst>
              <a:path w="28330" h="26542" extrusionOk="0">
                <a:moveTo>
                  <a:pt x="27010" y="0"/>
                </a:moveTo>
                <a:cubicBezTo>
                  <a:pt x="25536" y="0"/>
                  <a:pt x="24091" y="487"/>
                  <a:pt x="23132" y="1587"/>
                </a:cubicBezTo>
                <a:cubicBezTo>
                  <a:pt x="21612" y="3289"/>
                  <a:pt x="21703" y="5903"/>
                  <a:pt x="20639" y="7879"/>
                </a:cubicBezTo>
                <a:cubicBezTo>
                  <a:pt x="19180" y="10493"/>
                  <a:pt x="16019" y="11648"/>
                  <a:pt x="13131" y="12408"/>
                </a:cubicBezTo>
                <a:cubicBezTo>
                  <a:pt x="10244" y="13198"/>
                  <a:pt x="7113" y="13958"/>
                  <a:pt x="5198" y="16329"/>
                </a:cubicBezTo>
                <a:cubicBezTo>
                  <a:pt x="3557" y="18335"/>
                  <a:pt x="3222" y="21131"/>
                  <a:pt x="2128" y="23502"/>
                </a:cubicBezTo>
                <a:cubicBezTo>
                  <a:pt x="1581" y="24627"/>
                  <a:pt x="882" y="25660"/>
                  <a:pt x="1" y="26542"/>
                </a:cubicBezTo>
                <a:lnTo>
                  <a:pt x="28329" y="26542"/>
                </a:lnTo>
                <a:lnTo>
                  <a:pt x="28329" y="128"/>
                </a:lnTo>
                <a:cubicBezTo>
                  <a:pt x="27895" y="44"/>
                  <a:pt x="27451" y="0"/>
                  <a:pt x="27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31"/>
          <p:cNvGrpSpPr/>
          <p:nvPr/>
        </p:nvGrpSpPr>
        <p:grpSpPr>
          <a:xfrm>
            <a:off x="8133871" y="4304100"/>
            <a:ext cx="1546317" cy="1537543"/>
            <a:chOff x="9437371" y="-1149450"/>
            <a:chExt cx="1546317" cy="1537543"/>
          </a:xfrm>
        </p:grpSpPr>
        <p:sp>
          <p:nvSpPr>
            <p:cNvPr id="464" name="Google Shape;464;p31"/>
            <p:cNvSpPr/>
            <p:nvPr/>
          </p:nvSpPr>
          <p:spPr>
            <a:xfrm rot="10800000">
              <a:off x="9437371" y="-1149450"/>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rot="10800000">
              <a:off x="9707113" y="-900825"/>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31"/>
          <p:cNvSpPr txBox="1">
            <a:spLocks noGrp="1"/>
          </p:cNvSpPr>
          <p:nvPr>
            <p:ph type="title"/>
          </p:nvPr>
        </p:nvSpPr>
        <p:spPr>
          <a:xfrm>
            <a:off x="720000" y="342385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67" name="Google Shape;467;p31"/>
          <p:cNvSpPr txBox="1">
            <a:spLocks noGrp="1"/>
          </p:cNvSpPr>
          <p:nvPr>
            <p:ph type="subTitle" idx="1"/>
          </p:nvPr>
        </p:nvSpPr>
        <p:spPr>
          <a:xfrm>
            <a:off x="720000" y="376225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68" name="Google Shape;468;p31"/>
          <p:cNvSpPr txBox="1">
            <a:spLocks noGrp="1"/>
          </p:cNvSpPr>
          <p:nvPr>
            <p:ph type="title" idx="2"/>
          </p:nvPr>
        </p:nvSpPr>
        <p:spPr>
          <a:xfrm>
            <a:off x="3448800" y="342385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69" name="Google Shape;469;p31"/>
          <p:cNvSpPr txBox="1">
            <a:spLocks noGrp="1"/>
          </p:cNvSpPr>
          <p:nvPr>
            <p:ph type="subTitle" idx="3"/>
          </p:nvPr>
        </p:nvSpPr>
        <p:spPr>
          <a:xfrm>
            <a:off x="3448800" y="376225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70" name="Google Shape;470;p31"/>
          <p:cNvSpPr txBox="1">
            <a:spLocks noGrp="1"/>
          </p:cNvSpPr>
          <p:nvPr>
            <p:ph type="title" idx="4"/>
          </p:nvPr>
        </p:nvSpPr>
        <p:spPr>
          <a:xfrm>
            <a:off x="6177595" y="3423850"/>
            <a:ext cx="22464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71" name="Google Shape;471;p31"/>
          <p:cNvSpPr txBox="1">
            <a:spLocks noGrp="1"/>
          </p:cNvSpPr>
          <p:nvPr>
            <p:ph type="subTitle" idx="5"/>
          </p:nvPr>
        </p:nvSpPr>
        <p:spPr>
          <a:xfrm>
            <a:off x="6177595" y="376225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72" name="Google Shape;472;p31"/>
          <p:cNvSpPr txBox="1">
            <a:spLocks noGrp="1"/>
          </p:cNvSpPr>
          <p:nvPr>
            <p:ph type="title" idx="6"/>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3" name="Google Shape;473;p31"/>
          <p:cNvSpPr txBox="1">
            <a:spLocks noGrp="1"/>
          </p:cNvSpPr>
          <p:nvPr>
            <p:ph type="title" idx="7" hasCustomPrompt="1"/>
          </p:nvPr>
        </p:nvSpPr>
        <p:spPr>
          <a:xfrm>
            <a:off x="1216800" y="2196050"/>
            <a:ext cx="12528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74" name="Google Shape;474;p31"/>
          <p:cNvSpPr txBox="1">
            <a:spLocks noGrp="1"/>
          </p:cNvSpPr>
          <p:nvPr>
            <p:ph type="title" idx="8" hasCustomPrompt="1"/>
          </p:nvPr>
        </p:nvSpPr>
        <p:spPr>
          <a:xfrm>
            <a:off x="3946950" y="2193064"/>
            <a:ext cx="1250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75" name="Google Shape;475;p31"/>
          <p:cNvSpPr txBox="1">
            <a:spLocks noGrp="1"/>
          </p:cNvSpPr>
          <p:nvPr>
            <p:ph type="title" idx="9" hasCustomPrompt="1"/>
          </p:nvPr>
        </p:nvSpPr>
        <p:spPr>
          <a:xfrm>
            <a:off x="6674395" y="2193064"/>
            <a:ext cx="12528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0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2">
  <p:cSld name="CUSTOM_6_1_1_1_1">
    <p:spTree>
      <p:nvGrpSpPr>
        <p:cNvPr id="1" name="Shape 476"/>
        <p:cNvGrpSpPr/>
        <p:nvPr/>
      </p:nvGrpSpPr>
      <p:grpSpPr>
        <a:xfrm>
          <a:off x="0" y="0"/>
          <a:ext cx="0" cy="0"/>
          <a:chOff x="0" y="0"/>
          <a:chExt cx="0" cy="0"/>
        </a:xfrm>
      </p:grpSpPr>
      <p:sp>
        <p:nvSpPr>
          <p:cNvPr id="477" name="Google Shape;477;p32"/>
          <p:cNvSpPr/>
          <p:nvPr/>
        </p:nvSpPr>
        <p:spPr>
          <a:xfrm>
            <a:off x="-1" y="0"/>
            <a:ext cx="3023921" cy="1609524"/>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7618251" y="3813850"/>
            <a:ext cx="1525704" cy="1329650"/>
          </a:xfrm>
          <a:custGeom>
            <a:avLst/>
            <a:gdLst/>
            <a:ahLst/>
            <a:cxnLst/>
            <a:rect l="l" t="t" r="r" b="b"/>
            <a:pathLst>
              <a:path w="26658" h="23892" extrusionOk="0">
                <a:moveTo>
                  <a:pt x="26657" y="1"/>
                </a:moveTo>
                <a:cubicBezTo>
                  <a:pt x="24712" y="183"/>
                  <a:pt x="22858" y="913"/>
                  <a:pt x="21369" y="2159"/>
                </a:cubicBezTo>
                <a:cubicBezTo>
                  <a:pt x="19058" y="4134"/>
                  <a:pt x="17934" y="7083"/>
                  <a:pt x="16657" y="9818"/>
                </a:cubicBezTo>
                <a:cubicBezTo>
                  <a:pt x="15350" y="12554"/>
                  <a:pt x="13587" y="15381"/>
                  <a:pt x="10730" y="16414"/>
                </a:cubicBezTo>
                <a:cubicBezTo>
                  <a:pt x="8754" y="17113"/>
                  <a:pt x="6475" y="16840"/>
                  <a:pt x="4620" y="17812"/>
                </a:cubicBezTo>
                <a:cubicBezTo>
                  <a:pt x="2493" y="18907"/>
                  <a:pt x="1429" y="21338"/>
                  <a:pt x="274" y="23436"/>
                </a:cubicBezTo>
                <a:cubicBezTo>
                  <a:pt x="213" y="23588"/>
                  <a:pt x="92" y="23740"/>
                  <a:pt x="0" y="23892"/>
                </a:cubicBezTo>
                <a:lnTo>
                  <a:pt x="26657" y="23892"/>
                </a:lnTo>
                <a:lnTo>
                  <a:pt x="266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 name="Google Shape;479;p32"/>
          <p:cNvGrpSpPr/>
          <p:nvPr/>
        </p:nvGrpSpPr>
        <p:grpSpPr>
          <a:xfrm flipH="1">
            <a:off x="-206350" y="-1067350"/>
            <a:ext cx="2475510" cy="2262186"/>
            <a:chOff x="7355300" y="3662050"/>
            <a:chExt cx="2475510" cy="2262186"/>
          </a:xfrm>
        </p:grpSpPr>
        <p:sp>
          <p:nvSpPr>
            <p:cNvPr id="480" name="Google Shape;480;p32"/>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32"/>
          <p:cNvGrpSpPr/>
          <p:nvPr/>
        </p:nvGrpSpPr>
        <p:grpSpPr>
          <a:xfrm>
            <a:off x="8421599" y="4417585"/>
            <a:ext cx="1179606" cy="1183126"/>
            <a:chOff x="10733274" y="-70390"/>
            <a:chExt cx="1179606" cy="1183126"/>
          </a:xfrm>
        </p:grpSpPr>
        <p:sp>
          <p:nvSpPr>
            <p:cNvPr id="485" name="Google Shape;485;p32"/>
            <p:cNvSpPr/>
            <p:nvPr/>
          </p:nvSpPr>
          <p:spPr>
            <a:xfrm rot="10800000">
              <a:off x="10733274" y="-7039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rot="10800000">
              <a:off x="10934255" y="125337"/>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 name="Google Shape;487;p32"/>
          <p:cNvSpPr txBox="1">
            <a:spLocks noGrp="1"/>
          </p:cNvSpPr>
          <p:nvPr>
            <p:ph type="title"/>
          </p:nvPr>
        </p:nvSpPr>
        <p:spPr>
          <a:xfrm>
            <a:off x="2202900" y="1609525"/>
            <a:ext cx="19800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8" name="Google Shape;488;p32"/>
          <p:cNvSpPr txBox="1">
            <a:spLocks noGrp="1"/>
          </p:cNvSpPr>
          <p:nvPr>
            <p:ph type="subTitle" idx="1"/>
          </p:nvPr>
        </p:nvSpPr>
        <p:spPr>
          <a:xfrm>
            <a:off x="2202900" y="1947925"/>
            <a:ext cx="19800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89" name="Google Shape;489;p32"/>
          <p:cNvSpPr txBox="1">
            <a:spLocks noGrp="1"/>
          </p:cNvSpPr>
          <p:nvPr>
            <p:ph type="title" idx="2"/>
          </p:nvPr>
        </p:nvSpPr>
        <p:spPr>
          <a:xfrm>
            <a:off x="5818200" y="1608525"/>
            <a:ext cx="19800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90" name="Google Shape;490;p32"/>
          <p:cNvSpPr txBox="1">
            <a:spLocks noGrp="1"/>
          </p:cNvSpPr>
          <p:nvPr>
            <p:ph type="subTitle" idx="3"/>
          </p:nvPr>
        </p:nvSpPr>
        <p:spPr>
          <a:xfrm>
            <a:off x="5818200" y="1946925"/>
            <a:ext cx="19800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91" name="Google Shape;491;p32"/>
          <p:cNvSpPr txBox="1">
            <a:spLocks noGrp="1"/>
          </p:cNvSpPr>
          <p:nvPr>
            <p:ph type="title" idx="4"/>
          </p:nvPr>
        </p:nvSpPr>
        <p:spPr>
          <a:xfrm>
            <a:off x="2828700" y="3410550"/>
            <a:ext cx="19800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92" name="Google Shape;492;p32"/>
          <p:cNvSpPr txBox="1">
            <a:spLocks noGrp="1"/>
          </p:cNvSpPr>
          <p:nvPr>
            <p:ph type="subTitle" idx="5"/>
          </p:nvPr>
        </p:nvSpPr>
        <p:spPr>
          <a:xfrm>
            <a:off x="2828700" y="3748950"/>
            <a:ext cx="19800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93" name="Google Shape;493;p32"/>
          <p:cNvSpPr txBox="1">
            <a:spLocks noGrp="1"/>
          </p:cNvSpPr>
          <p:nvPr>
            <p:ph type="title" idx="6"/>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4" name="Google Shape;494;p32"/>
          <p:cNvSpPr txBox="1">
            <a:spLocks noGrp="1"/>
          </p:cNvSpPr>
          <p:nvPr>
            <p:ph type="title" idx="7" hasCustomPrompt="1"/>
          </p:nvPr>
        </p:nvSpPr>
        <p:spPr>
          <a:xfrm>
            <a:off x="938392" y="1897609"/>
            <a:ext cx="1046100" cy="338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95" name="Google Shape;495;p32"/>
          <p:cNvSpPr txBox="1">
            <a:spLocks noGrp="1"/>
          </p:cNvSpPr>
          <p:nvPr>
            <p:ph type="title" idx="8" hasCustomPrompt="1"/>
          </p:nvPr>
        </p:nvSpPr>
        <p:spPr>
          <a:xfrm>
            <a:off x="4553692" y="1897609"/>
            <a:ext cx="1046100" cy="338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96" name="Google Shape;496;p32"/>
          <p:cNvSpPr txBox="1">
            <a:spLocks noGrp="1"/>
          </p:cNvSpPr>
          <p:nvPr>
            <p:ph type="title" idx="9" hasCustomPrompt="1"/>
          </p:nvPr>
        </p:nvSpPr>
        <p:spPr>
          <a:xfrm>
            <a:off x="1564192" y="3696950"/>
            <a:ext cx="1046100" cy="338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97" name="Google Shape;497;p32"/>
          <p:cNvSpPr txBox="1">
            <a:spLocks noGrp="1"/>
          </p:cNvSpPr>
          <p:nvPr>
            <p:ph type="title" idx="13"/>
          </p:nvPr>
        </p:nvSpPr>
        <p:spPr>
          <a:xfrm>
            <a:off x="6444000" y="3410550"/>
            <a:ext cx="1980000" cy="338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98" name="Google Shape;498;p32"/>
          <p:cNvSpPr txBox="1">
            <a:spLocks noGrp="1"/>
          </p:cNvSpPr>
          <p:nvPr>
            <p:ph type="subTitle" idx="14"/>
          </p:nvPr>
        </p:nvSpPr>
        <p:spPr>
          <a:xfrm>
            <a:off x="6444000" y="3748950"/>
            <a:ext cx="19800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sz="14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499" name="Google Shape;499;p32"/>
          <p:cNvSpPr txBox="1">
            <a:spLocks noGrp="1"/>
          </p:cNvSpPr>
          <p:nvPr>
            <p:ph type="title" idx="15" hasCustomPrompt="1"/>
          </p:nvPr>
        </p:nvSpPr>
        <p:spPr>
          <a:xfrm>
            <a:off x="5179492" y="3696959"/>
            <a:ext cx="1046100" cy="338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500"/>
        <p:cNvGrpSpPr/>
        <p:nvPr/>
      </p:nvGrpSpPr>
      <p:grpSpPr>
        <a:xfrm>
          <a:off x="0" y="0"/>
          <a:ext cx="0" cy="0"/>
          <a:chOff x="0" y="0"/>
          <a:chExt cx="0" cy="0"/>
        </a:xfrm>
      </p:grpSpPr>
      <p:sp>
        <p:nvSpPr>
          <p:cNvPr id="501" name="Google Shape;501;p33"/>
          <p:cNvSpPr txBox="1">
            <a:spLocks noGrp="1"/>
          </p:cNvSpPr>
          <p:nvPr>
            <p:ph type="ctrTitle"/>
          </p:nvPr>
        </p:nvSpPr>
        <p:spPr>
          <a:xfrm>
            <a:off x="3128400" y="540000"/>
            <a:ext cx="2887200" cy="70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02" name="Google Shape;502;p33"/>
          <p:cNvSpPr txBox="1">
            <a:spLocks noGrp="1"/>
          </p:cNvSpPr>
          <p:nvPr>
            <p:ph type="subTitle" idx="1"/>
          </p:nvPr>
        </p:nvSpPr>
        <p:spPr>
          <a:xfrm>
            <a:off x="3128400" y="1242600"/>
            <a:ext cx="2887200" cy="1184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6"/>
              </a:buClr>
              <a:buSzPts val="1400"/>
              <a:buFont typeface="Montserrat"/>
              <a:buNone/>
              <a:defRPr>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503" name="Google Shape;503;p33"/>
          <p:cNvSpPr txBox="1"/>
          <p:nvPr/>
        </p:nvSpPr>
        <p:spPr>
          <a:xfrm>
            <a:off x="2800350" y="3533775"/>
            <a:ext cx="3543300" cy="731400"/>
          </a:xfrm>
          <a:prstGeom prst="rect">
            <a:avLst/>
          </a:prstGeom>
          <a:noFill/>
          <a:ln>
            <a:noFill/>
          </a:ln>
        </p:spPr>
        <p:txBody>
          <a:bodyPr spcFirstLastPara="1" wrap="square" lIns="0" tIns="91425" rIns="0" bIns="91425" anchor="t" anchorCtr="0">
            <a:noAutofit/>
          </a:bodyPr>
          <a:lstStyle/>
          <a:p>
            <a:pPr marL="0" lvl="0" indent="0" algn="ctr" rtl="0">
              <a:lnSpc>
                <a:spcPct val="100000"/>
              </a:lnSpc>
              <a:spcBef>
                <a:spcPts val="300"/>
              </a:spcBef>
              <a:spcAft>
                <a:spcPts val="0"/>
              </a:spcAft>
              <a:buNone/>
            </a:pPr>
            <a:r>
              <a:rPr lang="en" sz="1200" b="1">
                <a:solidFill>
                  <a:schemeClr val="accent6"/>
                </a:solidFill>
                <a:latin typeface="Montserrat"/>
                <a:ea typeface="Montserrat"/>
                <a:cs typeface="Montserrat"/>
                <a:sym typeface="Montserrat"/>
              </a:rPr>
              <a:t>CREDITS:</a:t>
            </a:r>
            <a:r>
              <a:rPr lang="en" sz="1200">
                <a:solidFill>
                  <a:schemeClr val="accent6"/>
                </a:solidFill>
                <a:latin typeface="Montserrat"/>
                <a:ea typeface="Montserrat"/>
                <a:cs typeface="Montserrat"/>
                <a:sym typeface="Montserrat"/>
              </a:rPr>
              <a:t> This presentation template was created by </a:t>
            </a:r>
            <a:r>
              <a:rPr lang="en" sz="1200" b="1">
                <a:solidFill>
                  <a:schemeClr val="accent6"/>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accent6"/>
                </a:solidFill>
                <a:latin typeface="Montserrat"/>
                <a:ea typeface="Montserrat"/>
                <a:cs typeface="Montserrat"/>
                <a:sym typeface="Montserrat"/>
              </a:rPr>
              <a:t>, including icons by </a:t>
            </a:r>
            <a:r>
              <a:rPr lang="en" sz="1200" b="1">
                <a:solidFill>
                  <a:schemeClr val="accent6"/>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accent6"/>
                </a:solidFill>
                <a:latin typeface="Montserrat"/>
                <a:ea typeface="Montserrat"/>
                <a:cs typeface="Montserrat"/>
                <a:sym typeface="Montserrat"/>
              </a:rPr>
              <a:t>, infographics &amp; images by </a:t>
            </a:r>
            <a:r>
              <a:rPr lang="en" sz="1200" b="1">
                <a:solidFill>
                  <a:schemeClr val="accent6"/>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200" b="1">
              <a:solidFill>
                <a:schemeClr val="accent6"/>
              </a:solidFill>
              <a:latin typeface="Montserrat"/>
              <a:ea typeface="Montserrat"/>
              <a:cs typeface="Montserrat"/>
              <a:sym typeface="Montserrat"/>
            </a:endParaRPr>
          </a:p>
        </p:txBody>
      </p:sp>
      <p:sp>
        <p:nvSpPr>
          <p:cNvPr id="504" name="Google Shape;504;p33"/>
          <p:cNvSpPr/>
          <p:nvPr/>
        </p:nvSpPr>
        <p:spPr>
          <a:xfrm>
            <a:off x="-6" y="100"/>
            <a:ext cx="3759328" cy="2000955"/>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 name="Google Shape;505;p33"/>
          <p:cNvGrpSpPr/>
          <p:nvPr/>
        </p:nvGrpSpPr>
        <p:grpSpPr>
          <a:xfrm>
            <a:off x="-831387" y="-757512"/>
            <a:ext cx="2475510" cy="2262186"/>
            <a:chOff x="7355300" y="3662050"/>
            <a:chExt cx="2475510" cy="2262186"/>
          </a:xfrm>
        </p:grpSpPr>
        <p:sp>
          <p:nvSpPr>
            <p:cNvPr id="506" name="Google Shape;506;p33"/>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33"/>
          <p:cNvSpPr/>
          <p:nvPr/>
        </p:nvSpPr>
        <p:spPr>
          <a:xfrm rot="10800000">
            <a:off x="5595075" y="2461400"/>
            <a:ext cx="3548930" cy="2685497"/>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 name="Google Shape;511;p33"/>
          <p:cNvGrpSpPr/>
          <p:nvPr/>
        </p:nvGrpSpPr>
        <p:grpSpPr>
          <a:xfrm rot="10800000" flipH="1">
            <a:off x="7035571" y="3304625"/>
            <a:ext cx="2475510" cy="2262186"/>
            <a:chOff x="7355300" y="3662050"/>
            <a:chExt cx="2475510" cy="2262186"/>
          </a:xfrm>
        </p:grpSpPr>
        <p:sp>
          <p:nvSpPr>
            <p:cNvPr id="512" name="Google Shape;512;p33"/>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516"/>
        <p:cNvGrpSpPr/>
        <p:nvPr/>
      </p:nvGrpSpPr>
      <p:grpSpPr>
        <a:xfrm>
          <a:off x="0" y="0"/>
          <a:ext cx="0" cy="0"/>
          <a:chOff x="0" y="0"/>
          <a:chExt cx="0" cy="0"/>
        </a:xfrm>
      </p:grpSpPr>
      <p:sp>
        <p:nvSpPr>
          <p:cNvPr id="517" name="Google Shape;517;p34"/>
          <p:cNvSpPr/>
          <p:nvPr/>
        </p:nvSpPr>
        <p:spPr>
          <a:xfrm flipH="1">
            <a:off x="5592113" y="0"/>
            <a:ext cx="3551886" cy="2687733"/>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4"/>
          <p:cNvSpPr/>
          <p:nvPr/>
        </p:nvSpPr>
        <p:spPr>
          <a:xfrm flipH="1">
            <a:off x="-6" y="2017404"/>
            <a:ext cx="3739175" cy="3126096"/>
          </a:xfrm>
          <a:custGeom>
            <a:avLst/>
            <a:gdLst/>
            <a:ahLst/>
            <a:cxnLst/>
            <a:rect l="l" t="t" r="r" b="b"/>
            <a:pathLst>
              <a:path w="50823" h="42490" extrusionOk="0">
                <a:moveTo>
                  <a:pt x="44933" y="0"/>
                </a:moveTo>
                <a:cubicBezTo>
                  <a:pt x="43015" y="0"/>
                  <a:pt x="41094" y="349"/>
                  <a:pt x="39302" y="1030"/>
                </a:cubicBezTo>
                <a:cubicBezTo>
                  <a:pt x="35108" y="2641"/>
                  <a:pt x="31703" y="5985"/>
                  <a:pt x="29728" y="9967"/>
                </a:cubicBezTo>
                <a:cubicBezTo>
                  <a:pt x="27813" y="13827"/>
                  <a:pt x="27053" y="18569"/>
                  <a:pt x="23801" y="21395"/>
                </a:cubicBezTo>
                <a:cubicBezTo>
                  <a:pt x="20609" y="24222"/>
                  <a:pt x="15898" y="24405"/>
                  <a:pt x="12159" y="26472"/>
                </a:cubicBezTo>
                <a:cubicBezTo>
                  <a:pt x="8025" y="28751"/>
                  <a:pt x="5442" y="33037"/>
                  <a:pt x="3101" y="37140"/>
                </a:cubicBezTo>
                <a:lnTo>
                  <a:pt x="1" y="42490"/>
                </a:lnTo>
                <a:lnTo>
                  <a:pt x="50822" y="42490"/>
                </a:lnTo>
                <a:lnTo>
                  <a:pt x="50822" y="1182"/>
                </a:lnTo>
                <a:cubicBezTo>
                  <a:pt x="48967" y="387"/>
                  <a:pt x="46952" y="0"/>
                  <a:pt x="4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 name="Google Shape;519;p34"/>
          <p:cNvGrpSpPr/>
          <p:nvPr/>
        </p:nvGrpSpPr>
        <p:grpSpPr>
          <a:xfrm rot="10800000" flipH="1">
            <a:off x="-609600" y="3490925"/>
            <a:ext cx="2475510" cy="2262186"/>
            <a:chOff x="7355300" y="3662050"/>
            <a:chExt cx="2475510" cy="2262186"/>
          </a:xfrm>
        </p:grpSpPr>
        <p:sp>
          <p:nvSpPr>
            <p:cNvPr id="520" name="Google Shape;520;p34"/>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4"/>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4"/>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4"/>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34"/>
          <p:cNvGrpSpPr/>
          <p:nvPr/>
        </p:nvGrpSpPr>
        <p:grpSpPr>
          <a:xfrm>
            <a:off x="7201896" y="-457200"/>
            <a:ext cx="2475510" cy="2262186"/>
            <a:chOff x="7355300" y="3662050"/>
            <a:chExt cx="2475510" cy="2262186"/>
          </a:xfrm>
        </p:grpSpPr>
        <p:sp>
          <p:nvSpPr>
            <p:cNvPr id="525" name="Google Shape;525;p34"/>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4"/>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4"/>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4"/>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529"/>
        <p:cNvGrpSpPr/>
        <p:nvPr/>
      </p:nvGrpSpPr>
      <p:grpSpPr>
        <a:xfrm>
          <a:off x="0" y="0"/>
          <a:ext cx="0" cy="0"/>
          <a:chOff x="0" y="0"/>
          <a:chExt cx="0" cy="0"/>
        </a:xfrm>
      </p:grpSpPr>
      <p:sp>
        <p:nvSpPr>
          <p:cNvPr id="530" name="Google Shape;530;p35"/>
          <p:cNvSpPr/>
          <p:nvPr/>
        </p:nvSpPr>
        <p:spPr>
          <a:xfrm>
            <a:off x="0" y="0"/>
            <a:ext cx="4399424" cy="2341655"/>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5"/>
          <p:cNvSpPr/>
          <p:nvPr/>
        </p:nvSpPr>
        <p:spPr>
          <a:xfrm>
            <a:off x="5772293" y="2243243"/>
            <a:ext cx="3371716" cy="2900238"/>
          </a:xfrm>
          <a:custGeom>
            <a:avLst/>
            <a:gdLst/>
            <a:ahLst/>
            <a:cxnLst/>
            <a:rect l="l" t="t" r="r" b="b"/>
            <a:pathLst>
              <a:path w="45869" h="39455" extrusionOk="0">
                <a:moveTo>
                  <a:pt x="45868" y="1"/>
                </a:moveTo>
                <a:cubicBezTo>
                  <a:pt x="44865" y="1"/>
                  <a:pt x="43832" y="61"/>
                  <a:pt x="42829" y="244"/>
                </a:cubicBezTo>
                <a:cubicBezTo>
                  <a:pt x="35868" y="1217"/>
                  <a:pt x="29546" y="5107"/>
                  <a:pt x="24895" y="10366"/>
                </a:cubicBezTo>
                <a:cubicBezTo>
                  <a:pt x="21825" y="13922"/>
                  <a:pt x="19089" y="18329"/>
                  <a:pt x="14530" y="19575"/>
                </a:cubicBezTo>
                <a:cubicBezTo>
                  <a:pt x="12038" y="20244"/>
                  <a:pt x="9241" y="19819"/>
                  <a:pt x="6962" y="21004"/>
                </a:cubicBezTo>
                <a:cubicBezTo>
                  <a:pt x="4104" y="22463"/>
                  <a:pt x="2858" y="25867"/>
                  <a:pt x="2372" y="29059"/>
                </a:cubicBezTo>
                <a:cubicBezTo>
                  <a:pt x="1916" y="32250"/>
                  <a:pt x="1946" y="35594"/>
                  <a:pt x="548" y="38481"/>
                </a:cubicBezTo>
                <a:cubicBezTo>
                  <a:pt x="396" y="38846"/>
                  <a:pt x="214" y="39120"/>
                  <a:pt x="1" y="39454"/>
                </a:cubicBezTo>
                <a:lnTo>
                  <a:pt x="45868" y="39454"/>
                </a:lnTo>
                <a:lnTo>
                  <a:pt x="45868" y="39363"/>
                </a:lnTo>
                <a:lnTo>
                  <a:pt x="45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35"/>
          <p:cNvGrpSpPr/>
          <p:nvPr/>
        </p:nvGrpSpPr>
        <p:grpSpPr>
          <a:xfrm rot="10800000" flipH="1">
            <a:off x="-457200" y="-533400"/>
            <a:ext cx="2475510" cy="2262186"/>
            <a:chOff x="7355300" y="3662050"/>
            <a:chExt cx="2475510" cy="2262186"/>
          </a:xfrm>
        </p:grpSpPr>
        <p:sp>
          <p:nvSpPr>
            <p:cNvPr id="533" name="Google Shape;533;p35"/>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5"/>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5"/>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5"/>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35"/>
          <p:cNvGrpSpPr/>
          <p:nvPr/>
        </p:nvGrpSpPr>
        <p:grpSpPr>
          <a:xfrm flipH="1">
            <a:off x="7125696" y="3414725"/>
            <a:ext cx="2475510" cy="2262186"/>
            <a:chOff x="7355300" y="3662050"/>
            <a:chExt cx="2475510" cy="2262186"/>
          </a:xfrm>
        </p:grpSpPr>
        <p:sp>
          <p:nvSpPr>
            <p:cNvPr id="538" name="Google Shape;538;p35"/>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4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7"/>
        <p:cNvGrpSpPr/>
        <p:nvPr/>
      </p:nvGrpSpPr>
      <p:grpSpPr>
        <a:xfrm>
          <a:off x="0" y="0"/>
          <a:ext cx="0" cy="0"/>
          <a:chOff x="0" y="0"/>
          <a:chExt cx="0" cy="0"/>
        </a:xfrm>
      </p:grpSpPr>
      <p:sp>
        <p:nvSpPr>
          <p:cNvPr id="48" name="Google Shape;48;p5"/>
          <p:cNvSpPr/>
          <p:nvPr/>
        </p:nvSpPr>
        <p:spPr>
          <a:xfrm>
            <a:off x="6134600" y="2446355"/>
            <a:ext cx="3009422" cy="2697168"/>
          </a:xfrm>
          <a:custGeom>
            <a:avLst/>
            <a:gdLst/>
            <a:ahLst/>
            <a:cxnLst/>
            <a:rect l="l" t="t" r="r" b="b"/>
            <a:pathLst>
              <a:path w="26658" h="23892" extrusionOk="0">
                <a:moveTo>
                  <a:pt x="26657" y="1"/>
                </a:moveTo>
                <a:cubicBezTo>
                  <a:pt x="24712" y="183"/>
                  <a:pt x="22858" y="913"/>
                  <a:pt x="21369" y="2159"/>
                </a:cubicBezTo>
                <a:cubicBezTo>
                  <a:pt x="19058" y="4134"/>
                  <a:pt x="17934" y="7083"/>
                  <a:pt x="16657" y="9818"/>
                </a:cubicBezTo>
                <a:cubicBezTo>
                  <a:pt x="15350" y="12554"/>
                  <a:pt x="13587" y="15381"/>
                  <a:pt x="10730" y="16414"/>
                </a:cubicBezTo>
                <a:cubicBezTo>
                  <a:pt x="8754" y="17113"/>
                  <a:pt x="6475" y="16840"/>
                  <a:pt x="4620" y="17812"/>
                </a:cubicBezTo>
                <a:cubicBezTo>
                  <a:pt x="2493" y="18907"/>
                  <a:pt x="1429" y="21338"/>
                  <a:pt x="274" y="23436"/>
                </a:cubicBezTo>
                <a:cubicBezTo>
                  <a:pt x="213" y="23588"/>
                  <a:pt x="92" y="23740"/>
                  <a:pt x="0" y="23892"/>
                </a:cubicBezTo>
                <a:lnTo>
                  <a:pt x="26657" y="23892"/>
                </a:lnTo>
                <a:lnTo>
                  <a:pt x="266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5"/>
          <p:cNvGrpSpPr/>
          <p:nvPr/>
        </p:nvGrpSpPr>
        <p:grpSpPr>
          <a:xfrm rot="10800000" flipH="1">
            <a:off x="7233575" y="3311850"/>
            <a:ext cx="2475510" cy="2262186"/>
            <a:chOff x="7355300" y="3662050"/>
            <a:chExt cx="2475510" cy="2262186"/>
          </a:xfrm>
        </p:grpSpPr>
        <p:sp>
          <p:nvSpPr>
            <p:cNvPr id="50" name="Google Shape;50;p5"/>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p:nvPr/>
        </p:nvSpPr>
        <p:spPr>
          <a:xfrm>
            <a:off x="0" y="0"/>
            <a:ext cx="3515439" cy="1871142"/>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5"/>
          <p:cNvGrpSpPr/>
          <p:nvPr/>
        </p:nvGrpSpPr>
        <p:grpSpPr>
          <a:xfrm flipH="1">
            <a:off x="-875775" y="-680800"/>
            <a:ext cx="2475510" cy="2262186"/>
            <a:chOff x="7355300" y="3662050"/>
            <a:chExt cx="2475510" cy="2262186"/>
          </a:xfrm>
        </p:grpSpPr>
        <p:sp>
          <p:nvSpPr>
            <p:cNvPr id="56" name="Google Shape;56;p5"/>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5"/>
          <p:cNvSpPr txBox="1">
            <a:spLocks noGrp="1"/>
          </p:cNvSpPr>
          <p:nvPr>
            <p:ph type="subTitle" idx="1"/>
          </p:nvPr>
        </p:nvSpPr>
        <p:spPr>
          <a:xfrm>
            <a:off x="1363800" y="2506213"/>
            <a:ext cx="2887200" cy="3384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accent6"/>
                </a:solidFill>
                <a:latin typeface="Francois One"/>
                <a:ea typeface="Francois One"/>
                <a:cs typeface="Francois One"/>
                <a:sym typeface="Francois One"/>
              </a:defRPr>
            </a:lvl1pPr>
            <a:lvl2pPr lvl="1"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61" name="Google Shape;61;p5"/>
          <p:cNvSpPr txBox="1">
            <a:spLocks noGrp="1"/>
          </p:cNvSpPr>
          <p:nvPr>
            <p:ph type="subTitle" idx="2"/>
          </p:nvPr>
        </p:nvSpPr>
        <p:spPr>
          <a:xfrm>
            <a:off x="4893000" y="2506213"/>
            <a:ext cx="2887200" cy="3384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accent6"/>
                </a:solidFill>
                <a:latin typeface="Francois One"/>
                <a:ea typeface="Francois One"/>
                <a:cs typeface="Francois One"/>
                <a:sym typeface="Francois One"/>
              </a:defRPr>
            </a:lvl1pPr>
            <a:lvl2pPr lvl="1"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62" name="Google Shape;62;p5"/>
          <p:cNvSpPr txBox="1">
            <a:spLocks noGrp="1"/>
          </p:cNvSpPr>
          <p:nvPr>
            <p:ph type="subTitle" idx="3"/>
          </p:nvPr>
        </p:nvSpPr>
        <p:spPr>
          <a:xfrm>
            <a:off x="1363800" y="2844613"/>
            <a:ext cx="2887200" cy="10152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63" name="Google Shape;63;p5"/>
          <p:cNvSpPr txBox="1">
            <a:spLocks noGrp="1"/>
          </p:cNvSpPr>
          <p:nvPr>
            <p:ph type="subTitle" idx="4"/>
          </p:nvPr>
        </p:nvSpPr>
        <p:spPr>
          <a:xfrm>
            <a:off x="4893000" y="2844613"/>
            <a:ext cx="2887200" cy="10152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a:buNone/>
              <a:defRPr>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64" name="Google Shape;64;p5"/>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6"/>
          <p:cNvSpPr/>
          <p:nvPr/>
        </p:nvSpPr>
        <p:spPr>
          <a:xfrm rot="10800000" flipH="1">
            <a:off x="0" y="3456987"/>
            <a:ext cx="2228756" cy="1686513"/>
          </a:xfrm>
          <a:custGeom>
            <a:avLst/>
            <a:gdLst/>
            <a:ahLst/>
            <a:cxnLst/>
            <a:rect l="l" t="t" r="r" b="b"/>
            <a:pathLst>
              <a:path w="62221" h="47083" extrusionOk="0">
                <a:moveTo>
                  <a:pt x="0" y="0"/>
                </a:moveTo>
                <a:lnTo>
                  <a:pt x="0" y="47083"/>
                </a:lnTo>
                <a:cubicBezTo>
                  <a:pt x="9180" y="44165"/>
                  <a:pt x="17387" y="37934"/>
                  <a:pt x="22341" y="29605"/>
                </a:cubicBezTo>
                <a:cubicBezTo>
                  <a:pt x="25290" y="24651"/>
                  <a:pt x="27539" y="18663"/>
                  <a:pt x="32737" y="16110"/>
                </a:cubicBezTo>
                <a:cubicBezTo>
                  <a:pt x="34819" y="15105"/>
                  <a:pt x="37068" y="14805"/>
                  <a:pt x="39375" y="14805"/>
                </a:cubicBezTo>
                <a:cubicBezTo>
                  <a:pt x="41884" y="14805"/>
                  <a:pt x="44460" y="15160"/>
                  <a:pt x="46962" y="15350"/>
                </a:cubicBezTo>
                <a:cubicBezTo>
                  <a:pt x="47720" y="15413"/>
                  <a:pt x="48500" y="15449"/>
                  <a:pt x="49285" y="15449"/>
                </a:cubicBezTo>
                <a:cubicBezTo>
                  <a:pt x="53439" y="15449"/>
                  <a:pt x="57757" y="14443"/>
                  <a:pt x="60032" y="11095"/>
                </a:cubicBezTo>
                <a:cubicBezTo>
                  <a:pt x="62220" y="7842"/>
                  <a:pt x="61491" y="3374"/>
                  <a:pt x="59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6"/>
          <p:cNvGrpSpPr/>
          <p:nvPr/>
        </p:nvGrpSpPr>
        <p:grpSpPr>
          <a:xfrm rot="10800000">
            <a:off x="-946379" y="3666575"/>
            <a:ext cx="2475510" cy="2262186"/>
            <a:chOff x="7355300" y="3662050"/>
            <a:chExt cx="2475510" cy="2262186"/>
          </a:xfrm>
        </p:grpSpPr>
        <p:sp>
          <p:nvSpPr>
            <p:cNvPr id="68" name="Google Shape;68;p6"/>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6"/>
          <p:cNvSpPr/>
          <p:nvPr/>
        </p:nvSpPr>
        <p:spPr>
          <a:xfrm flipH="1">
            <a:off x="5384547" y="100"/>
            <a:ext cx="3759328" cy="2000955"/>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6"/>
          <p:cNvGrpSpPr/>
          <p:nvPr/>
        </p:nvGrpSpPr>
        <p:grpSpPr>
          <a:xfrm>
            <a:off x="7597550" y="93"/>
            <a:ext cx="1546317" cy="1537543"/>
            <a:chOff x="7757100" y="-232507"/>
            <a:chExt cx="1546317" cy="1537543"/>
          </a:xfrm>
        </p:grpSpPr>
        <p:sp>
          <p:nvSpPr>
            <p:cNvPr id="74" name="Google Shape;74;p6"/>
            <p:cNvSpPr/>
            <p:nvPr/>
          </p:nvSpPr>
          <p:spPr>
            <a:xfrm flipH="1">
              <a:off x="7757100" y="-232507"/>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6"/>
            <p:cNvSpPr/>
            <p:nvPr/>
          </p:nvSpPr>
          <p:spPr>
            <a:xfrm flipH="1">
              <a:off x="8026842" y="284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6"/>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7"/>
        <p:cNvGrpSpPr/>
        <p:nvPr/>
      </p:nvGrpSpPr>
      <p:grpSpPr>
        <a:xfrm>
          <a:off x="0" y="0"/>
          <a:ext cx="0" cy="0"/>
          <a:chOff x="0" y="0"/>
          <a:chExt cx="0" cy="0"/>
        </a:xfrm>
      </p:grpSpPr>
      <p:sp>
        <p:nvSpPr>
          <p:cNvPr id="78" name="Google Shape;78;p7"/>
          <p:cNvSpPr txBox="1">
            <a:spLocks noGrp="1"/>
          </p:cNvSpPr>
          <p:nvPr>
            <p:ph type="subTitle" idx="1"/>
          </p:nvPr>
        </p:nvSpPr>
        <p:spPr>
          <a:xfrm>
            <a:off x="5288100" y="3030775"/>
            <a:ext cx="3135900" cy="10467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Font typeface="Montserrat"/>
              <a:buNone/>
              <a:defRPr>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9" name="Google Shape;79;p7"/>
          <p:cNvSpPr txBox="1">
            <a:spLocks noGrp="1"/>
          </p:cNvSpPr>
          <p:nvPr>
            <p:ph type="title"/>
          </p:nvPr>
        </p:nvSpPr>
        <p:spPr>
          <a:xfrm>
            <a:off x="5288100" y="998875"/>
            <a:ext cx="3135900" cy="20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0"/>
        <p:cNvGrpSpPr/>
        <p:nvPr/>
      </p:nvGrpSpPr>
      <p:grpSpPr>
        <a:xfrm>
          <a:off x="0" y="0"/>
          <a:ext cx="0" cy="0"/>
          <a:chOff x="0" y="0"/>
          <a:chExt cx="0" cy="0"/>
        </a:xfrm>
      </p:grpSpPr>
      <p:sp>
        <p:nvSpPr>
          <p:cNvPr id="81" name="Google Shape;81;p8"/>
          <p:cNvSpPr/>
          <p:nvPr/>
        </p:nvSpPr>
        <p:spPr>
          <a:xfrm>
            <a:off x="0" y="0"/>
            <a:ext cx="4495294" cy="3304328"/>
          </a:xfrm>
          <a:custGeom>
            <a:avLst/>
            <a:gdLst/>
            <a:ahLst/>
            <a:cxnLst/>
            <a:rect l="l" t="t" r="r" b="b"/>
            <a:pathLst>
              <a:path w="37175" h="27326" extrusionOk="0">
                <a:moveTo>
                  <a:pt x="1" y="0"/>
                </a:moveTo>
                <a:lnTo>
                  <a:pt x="1" y="27326"/>
                </a:lnTo>
                <a:lnTo>
                  <a:pt x="31" y="27326"/>
                </a:lnTo>
                <a:cubicBezTo>
                  <a:pt x="3253" y="26536"/>
                  <a:pt x="6688" y="26627"/>
                  <a:pt x="9940" y="25837"/>
                </a:cubicBezTo>
                <a:cubicBezTo>
                  <a:pt x="13618" y="24955"/>
                  <a:pt x="17479" y="22220"/>
                  <a:pt x="17509" y="18420"/>
                </a:cubicBezTo>
                <a:cubicBezTo>
                  <a:pt x="17539" y="15684"/>
                  <a:pt x="15564" y="13010"/>
                  <a:pt x="16354" y="10365"/>
                </a:cubicBezTo>
                <a:cubicBezTo>
                  <a:pt x="17144" y="7849"/>
                  <a:pt x="20075" y="6713"/>
                  <a:pt x="22733" y="6713"/>
                </a:cubicBezTo>
                <a:cubicBezTo>
                  <a:pt x="22836" y="6713"/>
                  <a:pt x="22939" y="6714"/>
                  <a:pt x="23041" y="6718"/>
                </a:cubicBezTo>
                <a:cubicBezTo>
                  <a:pt x="25621" y="6832"/>
                  <a:pt x="28147" y="7731"/>
                  <a:pt x="30720" y="7731"/>
                </a:cubicBezTo>
                <a:cubicBezTo>
                  <a:pt x="30876" y="7731"/>
                  <a:pt x="31031" y="7728"/>
                  <a:pt x="31187" y="7721"/>
                </a:cubicBezTo>
                <a:cubicBezTo>
                  <a:pt x="33923" y="7630"/>
                  <a:pt x="36962" y="5897"/>
                  <a:pt x="37114" y="3162"/>
                </a:cubicBezTo>
                <a:cubicBezTo>
                  <a:pt x="37175" y="2006"/>
                  <a:pt x="36689" y="882"/>
                  <a:pt x="35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8"/>
          <p:cNvGrpSpPr/>
          <p:nvPr/>
        </p:nvGrpSpPr>
        <p:grpSpPr>
          <a:xfrm flipH="1">
            <a:off x="-685803" y="-533399"/>
            <a:ext cx="2891890" cy="2642686"/>
            <a:chOff x="7355300" y="3662050"/>
            <a:chExt cx="2475510" cy="2262186"/>
          </a:xfrm>
        </p:grpSpPr>
        <p:sp>
          <p:nvSpPr>
            <p:cNvPr id="83" name="Google Shape;83;p8"/>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8"/>
          <p:cNvSpPr/>
          <p:nvPr/>
        </p:nvSpPr>
        <p:spPr>
          <a:xfrm>
            <a:off x="5877575" y="2403774"/>
            <a:ext cx="3266394" cy="2730832"/>
          </a:xfrm>
          <a:custGeom>
            <a:avLst/>
            <a:gdLst/>
            <a:ahLst/>
            <a:cxnLst/>
            <a:rect l="l" t="t" r="r" b="b"/>
            <a:pathLst>
              <a:path w="50823" h="42490" extrusionOk="0">
                <a:moveTo>
                  <a:pt x="44933" y="0"/>
                </a:moveTo>
                <a:cubicBezTo>
                  <a:pt x="43015" y="0"/>
                  <a:pt x="41094" y="349"/>
                  <a:pt x="39302" y="1030"/>
                </a:cubicBezTo>
                <a:cubicBezTo>
                  <a:pt x="35108" y="2641"/>
                  <a:pt x="31703" y="5985"/>
                  <a:pt x="29728" y="9967"/>
                </a:cubicBezTo>
                <a:cubicBezTo>
                  <a:pt x="27813" y="13827"/>
                  <a:pt x="27053" y="18569"/>
                  <a:pt x="23801" y="21395"/>
                </a:cubicBezTo>
                <a:cubicBezTo>
                  <a:pt x="20609" y="24222"/>
                  <a:pt x="15898" y="24405"/>
                  <a:pt x="12159" y="26472"/>
                </a:cubicBezTo>
                <a:cubicBezTo>
                  <a:pt x="8025" y="28751"/>
                  <a:pt x="5442" y="33037"/>
                  <a:pt x="3101" y="37140"/>
                </a:cubicBezTo>
                <a:lnTo>
                  <a:pt x="1" y="42490"/>
                </a:lnTo>
                <a:lnTo>
                  <a:pt x="50822" y="42490"/>
                </a:lnTo>
                <a:lnTo>
                  <a:pt x="50822" y="1182"/>
                </a:lnTo>
                <a:cubicBezTo>
                  <a:pt x="48967" y="387"/>
                  <a:pt x="46952" y="0"/>
                  <a:pt x="4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8"/>
          <p:cNvGrpSpPr/>
          <p:nvPr/>
        </p:nvGrpSpPr>
        <p:grpSpPr>
          <a:xfrm rot="10800000" flipH="1">
            <a:off x="6937838" y="3034284"/>
            <a:ext cx="2891890" cy="2642686"/>
            <a:chOff x="7355300" y="3662050"/>
            <a:chExt cx="2475510" cy="2262186"/>
          </a:xfrm>
        </p:grpSpPr>
        <p:sp>
          <p:nvSpPr>
            <p:cNvPr id="89" name="Google Shape;89;p8"/>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683000" y="1386000"/>
            <a:ext cx="5778000" cy="240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200"/>
              <a:buNone/>
              <a:defRPr sz="8200">
                <a:solidFill>
                  <a:schemeClr val="accent5"/>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sp>
        <p:nvSpPr>
          <p:cNvPr id="95" name="Google Shape;95;p9"/>
          <p:cNvSpPr/>
          <p:nvPr/>
        </p:nvSpPr>
        <p:spPr>
          <a:xfrm>
            <a:off x="0" y="100"/>
            <a:ext cx="3123123" cy="1662326"/>
          </a:xfrm>
          <a:custGeom>
            <a:avLst/>
            <a:gdLst/>
            <a:ahLst/>
            <a:cxnLst/>
            <a:rect l="l" t="t" r="r" b="b"/>
            <a:pathLst>
              <a:path w="59850" h="31856" extrusionOk="0">
                <a:moveTo>
                  <a:pt x="1" y="1"/>
                </a:moveTo>
                <a:lnTo>
                  <a:pt x="1" y="61"/>
                </a:lnTo>
                <a:lnTo>
                  <a:pt x="1" y="31855"/>
                </a:lnTo>
                <a:cubicBezTo>
                  <a:pt x="183" y="31855"/>
                  <a:pt x="335" y="31825"/>
                  <a:pt x="517" y="31825"/>
                </a:cubicBezTo>
                <a:cubicBezTo>
                  <a:pt x="10700" y="30852"/>
                  <a:pt x="21035" y="26688"/>
                  <a:pt x="27114" y="18481"/>
                </a:cubicBezTo>
                <a:cubicBezTo>
                  <a:pt x="30184" y="14286"/>
                  <a:pt x="32494" y="8937"/>
                  <a:pt x="37357" y="7113"/>
                </a:cubicBezTo>
                <a:cubicBezTo>
                  <a:pt x="38893" y="6542"/>
                  <a:pt x="40508" y="6409"/>
                  <a:pt x="42151" y="6409"/>
                </a:cubicBezTo>
                <a:cubicBezTo>
                  <a:pt x="43588" y="6409"/>
                  <a:pt x="45046" y="6511"/>
                  <a:pt x="46490" y="6511"/>
                </a:cubicBezTo>
                <a:cubicBezTo>
                  <a:pt x="47086" y="6511"/>
                  <a:pt x="47680" y="6494"/>
                  <a:pt x="48269" y="6444"/>
                </a:cubicBezTo>
                <a:cubicBezTo>
                  <a:pt x="52798" y="6049"/>
                  <a:pt x="57054" y="3587"/>
                  <a:pt x="59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9"/>
          <p:cNvGrpSpPr/>
          <p:nvPr/>
        </p:nvGrpSpPr>
        <p:grpSpPr>
          <a:xfrm flipH="1">
            <a:off x="-365350" y="-1023825"/>
            <a:ext cx="2475510" cy="2262186"/>
            <a:chOff x="7355300" y="3662050"/>
            <a:chExt cx="2475510" cy="2262186"/>
          </a:xfrm>
        </p:grpSpPr>
        <p:sp>
          <p:nvSpPr>
            <p:cNvPr id="97" name="Google Shape;97;p9"/>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9"/>
          <p:cNvSpPr/>
          <p:nvPr/>
        </p:nvSpPr>
        <p:spPr>
          <a:xfrm>
            <a:off x="5299645" y="742021"/>
            <a:ext cx="3844429" cy="4401442"/>
          </a:xfrm>
          <a:custGeom>
            <a:avLst/>
            <a:gdLst/>
            <a:ahLst/>
            <a:cxnLst/>
            <a:rect l="l" t="t" r="r" b="b"/>
            <a:pathLst>
              <a:path w="55139" h="63128" extrusionOk="0">
                <a:moveTo>
                  <a:pt x="51236" y="0"/>
                </a:moveTo>
                <a:cubicBezTo>
                  <a:pt x="46307" y="0"/>
                  <a:pt x="42442" y="2833"/>
                  <a:pt x="42615" y="7929"/>
                </a:cubicBezTo>
                <a:cubicBezTo>
                  <a:pt x="42737" y="11030"/>
                  <a:pt x="44621" y="13735"/>
                  <a:pt x="46232" y="16379"/>
                </a:cubicBezTo>
                <a:cubicBezTo>
                  <a:pt x="47813" y="19054"/>
                  <a:pt x="49211" y="22215"/>
                  <a:pt x="48360" y="25164"/>
                </a:cubicBezTo>
                <a:cubicBezTo>
                  <a:pt x="47359" y="28578"/>
                  <a:pt x="45190" y="32105"/>
                  <a:pt x="38984" y="32105"/>
                </a:cubicBezTo>
                <a:cubicBezTo>
                  <a:pt x="38780" y="32105"/>
                  <a:pt x="38572" y="32102"/>
                  <a:pt x="38360" y="32094"/>
                </a:cubicBezTo>
                <a:cubicBezTo>
                  <a:pt x="34682" y="31942"/>
                  <a:pt x="31217" y="30453"/>
                  <a:pt x="27782" y="29054"/>
                </a:cubicBezTo>
                <a:cubicBezTo>
                  <a:pt x="25049" y="27908"/>
                  <a:pt x="22121" y="26878"/>
                  <a:pt x="19185" y="26878"/>
                </a:cubicBezTo>
                <a:cubicBezTo>
                  <a:pt x="18464" y="26878"/>
                  <a:pt x="17742" y="26941"/>
                  <a:pt x="17022" y="27079"/>
                </a:cubicBezTo>
                <a:cubicBezTo>
                  <a:pt x="11004" y="28143"/>
                  <a:pt x="6991" y="34161"/>
                  <a:pt x="5411" y="40088"/>
                </a:cubicBezTo>
                <a:cubicBezTo>
                  <a:pt x="3800" y="46015"/>
                  <a:pt x="3891" y="52337"/>
                  <a:pt x="2128" y="58234"/>
                </a:cubicBezTo>
                <a:cubicBezTo>
                  <a:pt x="1642" y="59906"/>
                  <a:pt x="912" y="61578"/>
                  <a:pt x="0" y="63128"/>
                </a:cubicBezTo>
                <a:lnTo>
                  <a:pt x="55138" y="63128"/>
                </a:lnTo>
                <a:lnTo>
                  <a:pt x="55138" y="63097"/>
                </a:lnTo>
                <a:lnTo>
                  <a:pt x="55138" y="574"/>
                </a:lnTo>
                <a:cubicBezTo>
                  <a:pt x="54165" y="270"/>
                  <a:pt x="53132" y="57"/>
                  <a:pt x="52068" y="27"/>
                </a:cubicBezTo>
                <a:cubicBezTo>
                  <a:pt x="51788" y="9"/>
                  <a:pt x="51511" y="0"/>
                  <a:pt x="51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9"/>
          <p:cNvGrpSpPr/>
          <p:nvPr/>
        </p:nvGrpSpPr>
        <p:grpSpPr>
          <a:xfrm flipH="1">
            <a:off x="7004625" y="3262425"/>
            <a:ext cx="2475510" cy="2262186"/>
            <a:chOff x="7355300" y="3662050"/>
            <a:chExt cx="2475510" cy="2262186"/>
          </a:xfrm>
        </p:grpSpPr>
        <p:sp>
          <p:nvSpPr>
            <p:cNvPr id="103" name="Google Shape;103;p9"/>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9"/>
          <p:cNvSpPr txBox="1">
            <a:spLocks noGrp="1"/>
          </p:cNvSpPr>
          <p:nvPr>
            <p:ph type="subTitle" idx="1"/>
          </p:nvPr>
        </p:nvSpPr>
        <p:spPr>
          <a:xfrm>
            <a:off x="720000" y="2112025"/>
            <a:ext cx="3780000" cy="1662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a:buNone/>
              <a:defRPr sz="1600">
                <a:solidFill>
                  <a:schemeClr val="accent6"/>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08" name="Google Shape;108;p9"/>
          <p:cNvSpPr txBox="1">
            <a:spLocks noGrp="1"/>
          </p:cNvSpPr>
          <p:nvPr>
            <p:ph type="title"/>
          </p:nvPr>
        </p:nvSpPr>
        <p:spPr>
          <a:xfrm>
            <a:off x="720000" y="1435225"/>
            <a:ext cx="3780000" cy="6768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9"/>
        <p:cNvGrpSpPr/>
        <p:nvPr/>
      </p:nvGrpSpPr>
      <p:grpSpPr>
        <a:xfrm>
          <a:off x="0" y="0"/>
          <a:ext cx="0" cy="0"/>
          <a:chOff x="0" y="0"/>
          <a:chExt cx="0" cy="0"/>
        </a:xfrm>
      </p:grpSpPr>
      <p:sp>
        <p:nvSpPr>
          <p:cNvPr id="110" name="Google Shape;110;p10"/>
          <p:cNvSpPr/>
          <p:nvPr/>
        </p:nvSpPr>
        <p:spPr>
          <a:xfrm rot="10800000" flipH="1">
            <a:off x="6302051" y="8916"/>
            <a:ext cx="2841895" cy="2375935"/>
          </a:xfrm>
          <a:custGeom>
            <a:avLst/>
            <a:gdLst/>
            <a:ahLst/>
            <a:cxnLst/>
            <a:rect l="l" t="t" r="r" b="b"/>
            <a:pathLst>
              <a:path w="50823" h="42490" extrusionOk="0">
                <a:moveTo>
                  <a:pt x="44933" y="0"/>
                </a:moveTo>
                <a:cubicBezTo>
                  <a:pt x="43015" y="0"/>
                  <a:pt x="41094" y="349"/>
                  <a:pt x="39302" y="1030"/>
                </a:cubicBezTo>
                <a:cubicBezTo>
                  <a:pt x="35108" y="2641"/>
                  <a:pt x="31703" y="5985"/>
                  <a:pt x="29728" y="9967"/>
                </a:cubicBezTo>
                <a:cubicBezTo>
                  <a:pt x="27813" y="13827"/>
                  <a:pt x="27053" y="18569"/>
                  <a:pt x="23801" y="21395"/>
                </a:cubicBezTo>
                <a:cubicBezTo>
                  <a:pt x="20609" y="24222"/>
                  <a:pt x="15898" y="24405"/>
                  <a:pt x="12159" y="26472"/>
                </a:cubicBezTo>
                <a:cubicBezTo>
                  <a:pt x="8025" y="28751"/>
                  <a:pt x="5442" y="33037"/>
                  <a:pt x="3101" y="37140"/>
                </a:cubicBezTo>
                <a:lnTo>
                  <a:pt x="1" y="42490"/>
                </a:lnTo>
                <a:lnTo>
                  <a:pt x="50822" y="42490"/>
                </a:lnTo>
                <a:lnTo>
                  <a:pt x="50822" y="1182"/>
                </a:lnTo>
                <a:cubicBezTo>
                  <a:pt x="48967" y="387"/>
                  <a:pt x="46952" y="0"/>
                  <a:pt x="4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0"/>
          <p:cNvGrpSpPr/>
          <p:nvPr/>
        </p:nvGrpSpPr>
        <p:grpSpPr>
          <a:xfrm rot="10800000">
            <a:off x="7145096" y="-598325"/>
            <a:ext cx="2475510" cy="2262186"/>
            <a:chOff x="7355300" y="3662050"/>
            <a:chExt cx="2475510" cy="2262186"/>
          </a:xfrm>
        </p:grpSpPr>
        <p:sp>
          <p:nvSpPr>
            <p:cNvPr id="112" name="Google Shape;112;p10"/>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0"/>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0"/>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0"/>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0"/>
          <p:cNvSpPr/>
          <p:nvPr/>
        </p:nvSpPr>
        <p:spPr>
          <a:xfrm flipH="1">
            <a:off x="29" y="3051025"/>
            <a:ext cx="2233396" cy="2092505"/>
          </a:xfrm>
          <a:custGeom>
            <a:avLst/>
            <a:gdLst/>
            <a:ahLst/>
            <a:cxnLst/>
            <a:rect l="l" t="t" r="r" b="b"/>
            <a:pathLst>
              <a:path w="28330" h="26542" extrusionOk="0">
                <a:moveTo>
                  <a:pt x="27010" y="0"/>
                </a:moveTo>
                <a:cubicBezTo>
                  <a:pt x="25536" y="0"/>
                  <a:pt x="24091" y="487"/>
                  <a:pt x="23132" y="1587"/>
                </a:cubicBezTo>
                <a:cubicBezTo>
                  <a:pt x="21612" y="3289"/>
                  <a:pt x="21703" y="5903"/>
                  <a:pt x="20639" y="7879"/>
                </a:cubicBezTo>
                <a:cubicBezTo>
                  <a:pt x="19180" y="10493"/>
                  <a:pt x="16019" y="11648"/>
                  <a:pt x="13131" y="12408"/>
                </a:cubicBezTo>
                <a:cubicBezTo>
                  <a:pt x="10244" y="13198"/>
                  <a:pt x="7113" y="13958"/>
                  <a:pt x="5198" y="16329"/>
                </a:cubicBezTo>
                <a:cubicBezTo>
                  <a:pt x="3557" y="18335"/>
                  <a:pt x="3222" y="21131"/>
                  <a:pt x="2128" y="23502"/>
                </a:cubicBezTo>
                <a:cubicBezTo>
                  <a:pt x="1581" y="24627"/>
                  <a:pt x="882" y="25660"/>
                  <a:pt x="1" y="26542"/>
                </a:cubicBezTo>
                <a:lnTo>
                  <a:pt x="28329" y="26542"/>
                </a:lnTo>
                <a:lnTo>
                  <a:pt x="28329" y="128"/>
                </a:lnTo>
                <a:cubicBezTo>
                  <a:pt x="27895" y="44"/>
                  <a:pt x="27451" y="0"/>
                  <a:pt x="27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10"/>
          <p:cNvGrpSpPr/>
          <p:nvPr/>
        </p:nvGrpSpPr>
        <p:grpSpPr>
          <a:xfrm>
            <a:off x="-300983" y="4002750"/>
            <a:ext cx="1546317" cy="1537543"/>
            <a:chOff x="-300983" y="4002750"/>
            <a:chExt cx="1546317" cy="1537543"/>
          </a:xfrm>
        </p:grpSpPr>
        <p:sp>
          <p:nvSpPr>
            <p:cNvPr id="118" name="Google Shape;118;p10"/>
            <p:cNvSpPr/>
            <p:nvPr/>
          </p:nvSpPr>
          <p:spPr>
            <a:xfrm rot="10800000" flipH="1">
              <a:off x="-300983" y="4002750"/>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0"/>
            <p:cNvSpPr/>
            <p:nvPr/>
          </p:nvSpPr>
          <p:spPr>
            <a:xfrm rot="10800000" flipH="1">
              <a:off x="-50627" y="4251375"/>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10"/>
          <p:cNvSpPr txBox="1">
            <a:spLocks noGrp="1"/>
          </p:cNvSpPr>
          <p:nvPr>
            <p:ph type="title"/>
          </p:nvPr>
        </p:nvSpPr>
        <p:spPr>
          <a:xfrm>
            <a:off x="720000" y="1390125"/>
            <a:ext cx="2887200" cy="237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76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6"/>
              </a:buClr>
              <a:buSzPts val="4000"/>
              <a:buFont typeface="Francois One"/>
              <a:buNone/>
              <a:defRPr sz="4000">
                <a:solidFill>
                  <a:schemeClr val="accent6"/>
                </a:solidFill>
                <a:latin typeface="Francois One"/>
                <a:ea typeface="Francois One"/>
                <a:cs typeface="Francois One"/>
                <a:sym typeface="Francois One"/>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216800"/>
            <a:ext cx="7704000" cy="33867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1pPr>
            <a:lvl2pPr marL="914400" lvl="1" indent="-317500" rtl="0">
              <a:lnSpc>
                <a:spcPct val="115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2pPr>
            <a:lvl3pPr marL="1371600" lvl="2" indent="-317500" rtl="0">
              <a:lnSpc>
                <a:spcPct val="115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3pPr>
            <a:lvl4pPr marL="1828800" lvl="3" indent="-317500" rtl="0">
              <a:lnSpc>
                <a:spcPct val="115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4pPr>
            <a:lvl5pPr marL="2286000" lvl="4" indent="-317500" rtl="0">
              <a:lnSpc>
                <a:spcPct val="115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5pPr>
            <a:lvl6pPr marL="2743200" lvl="5" indent="-317500" rtl="0">
              <a:lnSpc>
                <a:spcPct val="115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6pPr>
            <a:lvl7pPr marL="3200400" lvl="6" indent="-317500" rtl="0">
              <a:lnSpc>
                <a:spcPct val="115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7pPr>
            <a:lvl8pPr marL="3657600" lvl="7" indent="-317500" rtl="0">
              <a:lnSpc>
                <a:spcPct val="115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8pPr>
            <a:lvl9pPr marL="4114800" lvl="8" indent="-317500" rtl="0">
              <a:lnSpc>
                <a:spcPct val="115000"/>
              </a:lnSpc>
              <a:spcBef>
                <a:spcPts val="1600"/>
              </a:spcBef>
              <a:spcAft>
                <a:spcPts val="1600"/>
              </a:spcAft>
              <a:buClr>
                <a:schemeClr val="accent6"/>
              </a:buClr>
              <a:buSzPts val="1400"/>
              <a:buFont typeface="Montserrat"/>
              <a:buChar char="■"/>
              <a:defRPr>
                <a:solidFill>
                  <a:schemeClr val="accent6"/>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42"/>
        <p:cNvGrpSpPr/>
        <p:nvPr/>
      </p:nvGrpSpPr>
      <p:grpSpPr>
        <a:xfrm>
          <a:off x="0" y="0"/>
          <a:ext cx="0" cy="0"/>
          <a:chOff x="0" y="0"/>
          <a:chExt cx="0" cy="0"/>
        </a:xfrm>
      </p:grpSpPr>
      <p:sp>
        <p:nvSpPr>
          <p:cNvPr id="543" name="Google Shape;543;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44" name="Google Shape;544;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EBZiMpo4VwPTGmEZ0MpYge4loDVJ7dij1SfuWlcNr9w/copy#gid=1813309092" TargetMode="External"/><Relationship Id="rId2" Type="http://schemas.openxmlformats.org/officeDocument/2006/relationships/notesSlide" Target="../notesSlides/notesSlide16.xml"/><Relationship Id="rId1" Type="http://schemas.openxmlformats.org/officeDocument/2006/relationships/slideLayout" Target="../slideLayouts/slideLayout1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8" Type="http://schemas.openxmlformats.org/officeDocument/2006/relationships/slide" Target="slide40.xml"/><Relationship Id="rId13" Type="http://schemas.openxmlformats.org/officeDocument/2006/relationships/slide" Target="slide45.xml"/><Relationship Id="rId3" Type="http://schemas.openxmlformats.org/officeDocument/2006/relationships/hyperlink" Target="http://bit.ly/2Tynxth" TargetMode="External"/><Relationship Id="rId7" Type="http://schemas.openxmlformats.org/officeDocument/2006/relationships/slide" Target="slide36.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38.xml"/><Relationship Id="rId11" Type="http://schemas.openxmlformats.org/officeDocument/2006/relationships/slide" Target="slide44.xml"/><Relationship Id="rId5" Type="http://schemas.openxmlformats.org/officeDocument/2006/relationships/hyperlink" Target="http://bit.ly/33VAFh3" TargetMode="External"/><Relationship Id="rId10" Type="http://schemas.openxmlformats.org/officeDocument/2006/relationships/slide" Target="slide43.xml"/><Relationship Id="rId4" Type="http://schemas.openxmlformats.org/officeDocument/2006/relationships/hyperlink" Target="http://bit.ly/30B07Gq" TargetMode="External"/><Relationship Id="rId9" Type="http://schemas.openxmlformats.org/officeDocument/2006/relationships/slide" Target="slide41.xml"/><Relationship Id="rId14" Type="http://schemas.openxmlformats.org/officeDocument/2006/relationships/slide" Target="slide5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25.xml"/><Relationship Id="rId5" Type="http://schemas.openxmlformats.org/officeDocument/2006/relationships/image" Target="../media/image6.jpg"/><Relationship Id="rId4" Type="http://schemas.openxmlformats.org/officeDocument/2006/relationships/image" Target="../media/image5.jpg"/></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8" Type="http://schemas.openxmlformats.org/officeDocument/2006/relationships/hyperlink" Target="https://www.freepik.com/free-photo/kids-with-magnifying-glass-close-up_15695094.htm/?utm_source=slidesgo_template&amp;utm_medium=referral-link&amp;utm_campaign=sg_resources&amp;utm_content=freepik" TargetMode="External"/><Relationship Id="rId13" Type="http://schemas.openxmlformats.org/officeDocument/2006/relationships/hyperlink" Target="https://www.freepik.com/free-photo/front-view-worker-uniform-with-protective-gloves-handling-forklift_11403373.htm/?utm_source=slidesgo_template&amp;utm_medium=referral-link&amp;utm_campaign=sg_resources&amp;utm_content=freepik" TargetMode="External"/><Relationship Id="rId3" Type="http://schemas.openxmlformats.org/officeDocument/2006/relationships/hyperlink" Target="https://www.freepik.com/free-vector/flat-construction-equipment-collection_4496280.htm/?utm_source=slidesgo_template&amp;utm_medium=referral-link&amp;utm_campaign=sg_resources&amp;utm_content=freepik" TargetMode="External"/><Relationship Id="rId7" Type="http://schemas.openxmlformats.org/officeDocument/2006/relationships/hyperlink" Target="https://www.freepik.com/free-photo/front-view-girl-looking-potion-with-magnifying-glass_8621744.htm/?utm_source=slidesgo_template&amp;utm_medium=referral-link&amp;utm_campaign=sg_resources&amp;utm_content=freepik" TargetMode="External"/><Relationship Id="rId12" Type="http://schemas.openxmlformats.org/officeDocument/2006/relationships/hyperlink" Target="https://www.freepik.com/free-photo/residential-house-process-building_1385360.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21.xml"/><Relationship Id="rId6" Type="http://schemas.openxmlformats.org/officeDocument/2006/relationships/hyperlink" Target="https://www.freepik.com/free-photo/medium-shot-kids-with-magnifying-glass_13360859.htm#position=24&amp;page=1/?utm_source=slidesgo_template&amp;utm_medium=referral-link&amp;utm_campaign=sg_resources&amp;utm_content=freepik" TargetMode="External"/><Relationship Id="rId11" Type="http://schemas.openxmlformats.org/officeDocument/2006/relationships/hyperlink" Target="https://www.freepik.com/free-photo/30-speed-limit-sign-front-construction-site-against-blue-sky_4624946.htm/?utm_source=slidesgo_template&amp;utm_medium=referral-link&amp;utm_campaign=sg_resources&amp;utm_content=freepik" TargetMode="External"/><Relationship Id="rId5" Type="http://schemas.openxmlformats.org/officeDocument/2006/relationships/hyperlink" Target="https://www.freepik.com/free-vector/flat-construction-equipment-collection_4496279.htm/?utm_source=slidesgo_template&amp;utm_medium=referral-link&amp;utm_campaign=sg_resources&amp;utm_content=freepik" TargetMode="External"/><Relationship Id="rId10" Type="http://schemas.openxmlformats.org/officeDocument/2006/relationships/hyperlink" Target="https://www.freepik.com/free-photo/crane-placed-construction_1443286.htm/?utm_source=slidesgo_template&amp;utm_medium=referral-link&amp;utm_campaign=sg_resources&amp;utm_content=freepik" TargetMode="External"/><Relationship Id="rId4" Type="http://schemas.openxmlformats.org/officeDocument/2006/relationships/hyperlink" Target="https://www.freepik.com/free-vector/collection-flat-construction-equipment_4851134.htm#position=18&amp;page=1/?utm_source=slidesgo_template&amp;utm_medium=referral-link&amp;utm_campaign=sg_resources&amp;utm_content=freepik" TargetMode="External"/><Relationship Id="rId9" Type="http://schemas.openxmlformats.org/officeDocument/2006/relationships/hyperlink" Target="https://www.freepik.com/free-photo/bright-shot-new-buildings-neighborhood_1385365.htm/?utm_source=slidesgo_template&amp;utm_medium=referral-link&amp;utm_campaign=sg_resources&amp;utm_content=freepik" TargetMode="External"/><Relationship Id="rId14" Type="http://schemas.openxmlformats.org/officeDocument/2006/relationships/hyperlink" Target="https://www.freepik.com/free-photo/boy-looking-through-magnifying-glass-during-his-sister-drawing-book_5116571.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8" Type="http://schemas.openxmlformats.org/officeDocument/2006/relationships/hyperlink" Target="https://www.freepik.com/free-vector/realistic-world-car-free-day_9697947.htm/?utm_source=slidesgo_template&amp;utm_medium=referral-link&amp;utm_campaign=sg_resources&amp;utm_content=freepik" TargetMode="External"/><Relationship Id="rId13" Type="http://schemas.openxmlformats.org/officeDocument/2006/relationships/hyperlink" Target="https://www.freepik.com/free-photo/portrait-beautiful-business-woman_7068936.htm/?utm_source=slidesgo_template&amp;utm_medium=referral-link&amp;utm_campaign=sg_resources&amp;utm_content=freepik" TargetMode="External"/><Relationship Id="rId3" Type="http://schemas.openxmlformats.org/officeDocument/2006/relationships/hyperlink" Target="https://www.flaticon.com/packs/construction-255/?utm_source=slidesgo_template&amp;utm_medium=referral-link&amp;utm_campaign=sg_resources&amp;utm_content=flaticon" TargetMode="External"/><Relationship Id="rId7" Type="http://schemas.openxmlformats.org/officeDocument/2006/relationships/hyperlink" Target="https://www.freepik.com/free-vector/flat-construction-equipment-collection_4496280.htm/?utm_source=slidesgo_template&amp;utm_medium=referral-link&amp;utm_campaign=sg_resources&amp;utm_content=freepik" TargetMode="External"/><Relationship Id="rId12" Type="http://schemas.openxmlformats.org/officeDocument/2006/relationships/hyperlink" Target="https://www.freepik.com/free-photo/low-angle-view-construction-site-against-blue-sky_4624942.htm/?utm_source=slidesgo_template&amp;utm_medium=referral-link&amp;utm_campaign=sg_resources&amp;utm_content=freepik" TargetMode="External"/><Relationship Id="rId17" Type="http://schemas.openxmlformats.org/officeDocument/2006/relationships/hyperlink" Target="https://www.freepik.com/free-photo/child-making-robot_12557462.htm/?utm_source=slidesgo_template&amp;utm_medium=referral-link&amp;utm_campaign=sg_resources&amp;utm_content=freepik" TargetMode="External"/><Relationship Id="rId2" Type="http://schemas.openxmlformats.org/officeDocument/2006/relationships/notesSlide" Target="../notesSlides/notesSlide40.xml"/><Relationship Id="rId16" Type="http://schemas.openxmlformats.org/officeDocument/2006/relationships/hyperlink" Target="https://www.freepik.com/free-photo/close-up-girl-watching-seed_13360870.htm/?utm_source=slidesgo_template&amp;utm_medium=referral-link&amp;utm_campaign=sg_resources&amp;utm_content=freepik" TargetMode="External"/><Relationship Id="rId1" Type="http://schemas.openxmlformats.org/officeDocument/2006/relationships/slideLayout" Target="../slideLayouts/slideLayout21.xml"/><Relationship Id="rId6" Type="http://schemas.openxmlformats.org/officeDocument/2006/relationships/hyperlink" Target="https://www.freepik.com/free-vector/collection-flat-construction-equipment_4851140.htm/?utm_source=slidesgo_template&amp;utm_medium=referral-link&amp;utm_campaign=sg_resources&amp;utm_content=freepik" TargetMode="External"/><Relationship Id="rId11" Type="http://schemas.openxmlformats.org/officeDocument/2006/relationships/hyperlink" Target="https://www.freepik.com/free-photo/little-girl-overall-inspecting-car-with-magnifier_4200674.htm/?utm_source=slidesgo_template&amp;utm_medium=referral-link&amp;utm_campaign=sg_resources&amp;utm_content=freepik" TargetMode="External"/><Relationship Id="rId5" Type="http://schemas.openxmlformats.org/officeDocument/2006/relationships/hyperlink" Target="https://www.freepik.com/free-vector/flat-construction-landing-page_4495023.htm/?utm_source=slidesgo_template&amp;utm_medium=referral-link&amp;utm_campaign=sg_resources&amp;utm_content=freepik" TargetMode="External"/><Relationship Id="rId15" Type="http://schemas.openxmlformats.org/officeDocument/2006/relationships/hyperlink" Target="https://www.freepik.com/free-photo/smiley-woman-holding-tablet-copy-space_5820758.htm/?utm_source=slidesgo_template&amp;utm_medium=referral-link&amp;utm_campaign=sg_resources&amp;utm_content=freepik" TargetMode="External"/><Relationship Id="rId10" Type="http://schemas.openxmlformats.org/officeDocument/2006/relationships/hyperlink" Target="https://www.freepik.com/free-vector/collection-flat-construction-equipment_4851127.htm/?utm_source=slidesgo_template&amp;utm_medium=referral-link&amp;utm_campaign=sg_resources&amp;utm_content=freepik" TargetMode="External"/><Relationship Id="rId4" Type="http://schemas.openxmlformats.org/officeDocument/2006/relationships/hyperlink" Target="https://www.freepik.com/free-vector/flat-back-school-instagram-posts_9427737.htm/?utm_source=slidesgo_template&amp;utm_medium=referral-link&amp;utm_campaign=sg_resources&amp;utm_content=freepik" TargetMode="External"/><Relationship Id="rId9" Type="http://schemas.openxmlformats.org/officeDocument/2006/relationships/hyperlink" Target="https://www.freepik.com/free-vector/flat-construction-equipment-collection_4496279.htm/?utm_source=slidesgo_template&amp;utm_medium=referral-link&amp;utm_campaign=sg_resources&amp;utm_content=freepik" TargetMode="External"/><Relationship Id="rId14" Type="http://schemas.openxmlformats.org/officeDocument/2006/relationships/hyperlink" Target="https://www.freepik.com/free-photo/smiley-young-man-holding-tablet-mock-up_5820731.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3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Francois+One" TargetMode="External"/><Relationship Id="rId2" Type="http://schemas.openxmlformats.org/officeDocument/2006/relationships/notesSlide" Target="../notesSlides/notesSlide43.xml"/><Relationship Id="rId1" Type="http://schemas.openxmlformats.org/officeDocument/2006/relationships/slideLayout" Target="../slideLayouts/slideLayout35.xml"/><Relationship Id="rId4" Type="http://schemas.openxmlformats.org/officeDocument/2006/relationships/hyperlink" Target="https://fonts.google.com/specimen/Montserrat"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gif"/><Relationship Id="rId2" Type="http://schemas.openxmlformats.org/officeDocument/2006/relationships/notesSlide" Target="../notesSlides/notesSlide44.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gif"/><Relationship Id="rId4" Type="http://schemas.openxmlformats.org/officeDocument/2006/relationships/image" Target="../media/image10.gif"/><Relationship Id="rId9" Type="http://schemas.openxmlformats.org/officeDocument/2006/relationships/image" Target="../media/image11.gif"/></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5.xml"/><Relationship Id="rId1" Type="http://schemas.openxmlformats.org/officeDocument/2006/relationships/slideLayout" Target="../slideLayouts/slideLayout3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1.xml"/><Relationship Id="rId1" Type="http://schemas.openxmlformats.org/officeDocument/2006/relationships/slideLayout" Target="../slideLayouts/slideLayout3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5.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8.xml"/><Relationship Id="rId1" Type="http://schemas.openxmlformats.org/officeDocument/2006/relationships/slideLayout" Target="../slideLayouts/slideLayout35.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38"/>
          <p:cNvSpPr txBox="1">
            <a:spLocks noGrp="1"/>
          </p:cNvSpPr>
          <p:nvPr>
            <p:ph type="ctrTitle"/>
          </p:nvPr>
        </p:nvSpPr>
        <p:spPr>
          <a:xfrm>
            <a:off x="1332900" y="1172025"/>
            <a:ext cx="6478200" cy="2262600"/>
          </a:xfrm>
          <a:prstGeom prst="rect">
            <a:avLst/>
          </a:prstGeom>
        </p:spPr>
        <p:txBody>
          <a:bodyPr spcFirstLastPara="1" wrap="square" lIns="0" tIns="91425" rIns="0" bIns="91425" anchor="ctr" anchorCtr="0">
            <a:spAutoFit/>
          </a:bodyPr>
          <a:lstStyle/>
          <a:p>
            <a:pPr marL="0" lvl="0" indent="0" algn="ctr" rtl="0">
              <a:spcBef>
                <a:spcPts val="0"/>
              </a:spcBef>
              <a:spcAft>
                <a:spcPts val="0"/>
              </a:spcAft>
              <a:buNone/>
            </a:pPr>
            <a:r>
              <a:rPr lang="en"/>
              <a:t>SCIENCE SUBJECT FOR ELEMENTARY: INVENTIONS &amp; SIMPLE MACHINES</a:t>
            </a:r>
            <a:endParaRPr/>
          </a:p>
        </p:txBody>
      </p:sp>
      <p:sp>
        <p:nvSpPr>
          <p:cNvPr id="551" name="Google Shape;551;p38"/>
          <p:cNvSpPr txBox="1">
            <a:spLocks noGrp="1"/>
          </p:cNvSpPr>
          <p:nvPr>
            <p:ph type="subTitle" idx="1"/>
          </p:nvPr>
        </p:nvSpPr>
        <p:spPr>
          <a:xfrm>
            <a:off x="1332900" y="3434625"/>
            <a:ext cx="6478200" cy="461700"/>
          </a:xfrm>
          <a:prstGeom prst="rect">
            <a:avLst/>
          </a:prstGeom>
        </p:spPr>
        <p:txBody>
          <a:bodyPr spcFirstLastPara="1" wrap="square" lIns="0" tIns="91425" rIns="0" bIns="91425" anchor="t" anchorCtr="0">
            <a:spAutoFit/>
          </a:bodyPr>
          <a:lstStyle/>
          <a:p>
            <a:pPr marL="0" lvl="0" indent="0" algn="ctr" rtl="0">
              <a:spcBef>
                <a:spcPts val="0"/>
              </a:spcBef>
              <a:spcAft>
                <a:spcPts val="0"/>
              </a:spcAft>
              <a:buNone/>
            </a:pPr>
            <a:r>
              <a:rPr lang="en"/>
              <a:t>Here is where your presentation begins</a:t>
            </a:r>
            <a:endParaRPr/>
          </a:p>
        </p:txBody>
      </p:sp>
      <p:grpSp>
        <p:nvGrpSpPr>
          <p:cNvPr id="552" name="Google Shape;552;p38"/>
          <p:cNvGrpSpPr/>
          <p:nvPr/>
        </p:nvGrpSpPr>
        <p:grpSpPr>
          <a:xfrm>
            <a:off x="720000" y="-480537"/>
            <a:ext cx="782675" cy="2694724"/>
            <a:chOff x="5889600" y="-2416000"/>
            <a:chExt cx="782675" cy="2694724"/>
          </a:xfrm>
        </p:grpSpPr>
        <p:sp>
          <p:nvSpPr>
            <p:cNvPr id="553" name="Google Shape;553;p38"/>
            <p:cNvSpPr/>
            <p:nvPr/>
          </p:nvSpPr>
          <p:spPr>
            <a:xfrm>
              <a:off x="6161205" y="-2416000"/>
              <a:ext cx="44061" cy="1188495"/>
            </a:xfrm>
            <a:custGeom>
              <a:avLst/>
              <a:gdLst/>
              <a:ahLst/>
              <a:cxnLst/>
              <a:rect l="l" t="t" r="r" b="b"/>
              <a:pathLst>
                <a:path w="1369" h="36927" extrusionOk="0">
                  <a:moveTo>
                    <a:pt x="0" y="0"/>
                  </a:moveTo>
                  <a:lnTo>
                    <a:pt x="1368" y="0"/>
                  </a:lnTo>
                  <a:lnTo>
                    <a:pt x="1368" y="36927"/>
                  </a:lnTo>
                  <a:lnTo>
                    <a:pt x="0" y="3692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8"/>
            <p:cNvSpPr/>
            <p:nvPr/>
          </p:nvSpPr>
          <p:spPr>
            <a:xfrm>
              <a:off x="6316881" y="-2416000"/>
              <a:ext cx="44029" cy="1188495"/>
            </a:xfrm>
            <a:custGeom>
              <a:avLst/>
              <a:gdLst/>
              <a:ahLst/>
              <a:cxnLst/>
              <a:rect l="l" t="t" r="r" b="b"/>
              <a:pathLst>
                <a:path w="1368" h="36927" extrusionOk="0">
                  <a:moveTo>
                    <a:pt x="0" y="0"/>
                  </a:moveTo>
                  <a:lnTo>
                    <a:pt x="1368" y="0"/>
                  </a:lnTo>
                  <a:lnTo>
                    <a:pt x="1368" y="36927"/>
                  </a:lnTo>
                  <a:lnTo>
                    <a:pt x="0" y="3692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8"/>
            <p:cNvSpPr/>
            <p:nvPr/>
          </p:nvSpPr>
          <p:spPr>
            <a:xfrm>
              <a:off x="5889600" y="-520076"/>
              <a:ext cx="739740" cy="798800"/>
            </a:xfrm>
            <a:custGeom>
              <a:avLst/>
              <a:gdLst/>
              <a:ahLst/>
              <a:cxnLst/>
              <a:rect l="l" t="t" r="r" b="b"/>
              <a:pathLst>
                <a:path w="22984" h="24819" extrusionOk="0">
                  <a:moveTo>
                    <a:pt x="16212" y="168"/>
                  </a:moveTo>
                  <a:cubicBezTo>
                    <a:pt x="15645" y="1"/>
                    <a:pt x="10474" y="201"/>
                    <a:pt x="10474" y="201"/>
                  </a:cubicBezTo>
                  <a:cubicBezTo>
                    <a:pt x="11942" y="3937"/>
                    <a:pt x="14410" y="5672"/>
                    <a:pt x="15978" y="8474"/>
                  </a:cubicBezTo>
                  <a:cubicBezTo>
                    <a:pt x="18113" y="12210"/>
                    <a:pt x="15811" y="17880"/>
                    <a:pt x="11041" y="17814"/>
                  </a:cubicBezTo>
                  <a:cubicBezTo>
                    <a:pt x="6238" y="17714"/>
                    <a:pt x="6605" y="12110"/>
                    <a:pt x="4737" y="9941"/>
                  </a:cubicBezTo>
                  <a:cubicBezTo>
                    <a:pt x="2869" y="7773"/>
                    <a:pt x="1201" y="7273"/>
                    <a:pt x="600" y="7773"/>
                  </a:cubicBezTo>
                  <a:cubicBezTo>
                    <a:pt x="0" y="8274"/>
                    <a:pt x="967" y="7840"/>
                    <a:pt x="1868" y="9675"/>
                  </a:cubicBezTo>
                  <a:cubicBezTo>
                    <a:pt x="2735" y="11509"/>
                    <a:pt x="667" y="15612"/>
                    <a:pt x="2235" y="19115"/>
                  </a:cubicBezTo>
                  <a:cubicBezTo>
                    <a:pt x="3769" y="22550"/>
                    <a:pt x="9574" y="24819"/>
                    <a:pt x="15411" y="23218"/>
                  </a:cubicBezTo>
                  <a:cubicBezTo>
                    <a:pt x="21249" y="21650"/>
                    <a:pt x="22983" y="15779"/>
                    <a:pt x="22383" y="12010"/>
                  </a:cubicBezTo>
                  <a:cubicBezTo>
                    <a:pt x="21449" y="5972"/>
                    <a:pt x="16812" y="4004"/>
                    <a:pt x="16212" y="1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a:off x="5960438" y="-564072"/>
              <a:ext cx="281329" cy="316733"/>
            </a:xfrm>
            <a:custGeom>
              <a:avLst/>
              <a:gdLst/>
              <a:ahLst/>
              <a:cxnLst/>
              <a:rect l="l" t="t" r="r" b="b"/>
              <a:pathLst>
                <a:path w="8741" h="9841" extrusionOk="0">
                  <a:moveTo>
                    <a:pt x="6038" y="0"/>
                  </a:moveTo>
                  <a:cubicBezTo>
                    <a:pt x="6038" y="0"/>
                    <a:pt x="4937" y="3403"/>
                    <a:pt x="2769" y="5804"/>
                  </a:cubicBezTo>
                  <a:cubicBezTo>
                    <a:pt x="601" y="8206"/>
                    <a:pt x="1" y="8807"/>
                    <a:pt x="1" y="8807"/>
                  </a:cubicBezTo>
                  <a:cubicBezTo>
                    <a:pt x="1" y="8807"/>
                    <a:pt x="868" y="9841"/>
                    <a:pt x="4170" y="8206"/>
                  </a:cubicBezTo>
                  <a:cubicBezTo>
                    <a:pt x="7439" y="6572"/>
                    <a:pt x="8740" y="1835"/>
                    <a:pt x="8740" y="18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8"/>
            <p:cNvSpPr/>
            <p:nvPr/>
          </p:nvSpPr>
          <p:spPr>
            <a:xfrm>
              <a:off x="5893881" y="-1397168"/>
              <a:ext cx="778394" cy="930822"/>
            </a:xfrm>
            <a:custGeom>
              <a:avLst/>
              <a:gdLst/>
              <a:ahLst/>
              <a:cxnLst/>
              <a:rect l="l" t="t" r="r" b="b"/>
              <a:pathLst>
                <a:path w="24185" h="28921" extrusionOk="0">
                  <a:moveTo>
                    <a:pt x="24184" y="14444"/>
                  </a:moveTo>
                  <a:cubicBezTo>
                    <a:pt x="23951" y="7239"/>
                    <a:pt x="21783" y="0"/>
                    <a:pt x="18447" y="0"/>
                  </a:cubicBezTo>
                  <a:lnTo>
                    <a:pt x="12109" y="0"/>
                  </a:lnTo>
                  <a:lnTo>
                    <a:pt x="5771" y="0"/>
                  </a:lnTo>
                  <a:cubicBezTo>
                    <a:pt x="2436" y="0"/>
                    <a:pt x="267" y="7205"/>
                    <a:pt x="0" y="14444"/>
                  </a:cubicBezTo>
                  <a:cubicBezTo>
                    <a:pt x="267" y="21682"/>
                    <a:pt x="2436" y="28921"/>
                    <a:pt x="5771" y="28921"/>
                  </a:cubicBezTo>
                  <a:lnTo>
                    <a:pt x="12109" y="28921"/>
                  </a:lnTo>
                  <a:lnTo>
                    <a:pt x="18447" y="28921"/>
                  </a:lnTo>
                  <a:cubicBezTo>
                    <a:pt x="21783" y="28921"/>
                    <a:pt x="23951" y="21716"/>
                    <a:pt x="24184" y="1444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8"/>
            <p:cNvSpPr/>
            <p:nvPr/>
          </p:nvSpPr>
          <p:spPr>
            <a:xfrm>
              <a:off x="5952939" y="-1340265"/>
              <a:ext cx="662432" cy="815954"/>
            </a:xfrm>
            <a:custGeom>
              <a:avLst/>
              <a:gdLst/>
              <a:ahLst/>
              <a:cxnLst/>
              <a:rect l="l" t="t" r="r" b="b"/>
              <a:pathLst>
                <a:path w="20582" h="25352" extrusionOk="0">
                  <a:moveTo>
                    <a:pt x="20581" y="12676"/>
                  </a:moveTo>
                  <a:cubicBezTo>
                    <a:pt x="20448" y="9640"/>
                    <a:pt x="19981" y="6238"/>
                    <a:pt x="18947" y="3336"/>
                  </a:cubicBezTo>
                  <a:cubicBezTo>
                    <a:pt x="18680" y="2635"/>
                    <a:pt x="17546" y="0"/>
                    <a:pt x="16612" y="0"/>
                  </a:cubicBezTo>
                  <a:lnTo>
                    <a:pt x="3970" y="0"/>
                  </a:lnTo>
                  <a:cubicBezTo>
                    <a:pt x="3002" y="0"/>
                    <a:pt x="1868" y="2635"/>
                    <a:pt x="1635" y="3336"/>
                  </a:cubicBezTo>
                  <a:cubicBezTo>
                    <a:pt x="601" y="6171"/>
                    <a:pt x="134" y="9640"/>
                    <a:pt x="0" y="12676"/>
                  </a:cubicBezTo>
                  <a:cubicBezTo>
                    <a:pt x="134" y="15745"/>
                    <a:pt x="601" y="19147"/>
                    <a:pt x="1635" y="22016"/>
                  </a:cubicBezTo>
                  <a:cubicBezTo>
                    <a:pt x="1868" y="22750"/>
                    <a:pt x="3002" y="25352"/>
                    <a:pt x="3970" y="25352"/>
                  </a:cubicBezTo>
                  <a:lnTo>
                    <a:pt x="16612" y="25352"/>
                  </a:lnTo>
                  <a:cubicBezTo>
                    <a:pt x="17579" y="25352"/>
                    <a:pt x="18680" y="22750"/>
                    <a:pt x="18947" y="22016"/>
                  </a:cubicBezTo>
                  <a:cubicBezTo>
                    <a:pt x="19981" y="19180"/>
                    <a:pt x="20448" y="15745"/>
                    <a:pt x="20581" y="1267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8"/>
            <p:cNvSpPr/>
            <p:nvPr/>
          </p:nvSpPr>
          <p:spPr>
            <a:xfrm>
              <a:off x="5919660" y="-1367107"/>
              <a:ext cx="661370" cy="391885"/>
            </a:xfrm>
            <a:custGeom>
              <a:avLst/>
              <a:gdLst/>
              <a:ahLst/>
              <a:cxnLst/>
              <a:rect l="l" t="t" r="r" b="b"/>
              <a:pathLst>
                <a:path w="20549" h="12176" extrusionOk="0">
                  <a:moveTo>
                    <a:pt x="0" y="12175"/>
                  </a:moveTo>
                  <a:lnTo>
                    <a:pt x="20548" y="2569"/>
                  </a:lnTo>
                  <a:lnTo>
                    <a:pt x="20315" y="2068"/>
                  </a:lnTo>
                  <a:cubicBezTo>
                    <a:pt x="20114" y="1668"/>
                    <a:pt x="19481" y="601"/>
                    <a:pt x="18780" y="0"/>
                  </a:cubicBezTo>
                  <a:lnTo>
                    <a:pt x="967" y="8339"/>
                  </a:lnTo>
                  <a:cubicBezTo>
                    <a:pt x="534" y="9607"/>
                    <a:pt x="200" y="10908"/>
                    <a:pt x="0" y="1217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8"/>
            <p:cNvSpPr/>
            <p:nvPr/>
          </p:nvSpPr>
          <p:spPr>
            <a:xfrm>
              <a:off x="6199859" y="-704718"/>
              <a:ext cx="384385" cy="180397"/>
            </a:xfrm>
            <a:custGeom>
              <a:avLst/>
              <a:gdLst/>
              <a:ahLst/>
              <a:cxnLst/>
              <a:rect l="l" t="t" r="r" b="b"/>
              <a:pathLst>
                <a:path w="11943" h="5605" extrusionOk="0">
                  <a:moveTo>
                    <a:pt x="0" y="5605"/>
                  </a:moveTo>
                  <a:lnTo>
                    <a:pt x="7239" y="5605"/>
                  </a:lnTo>
                  <a:lnTo>
                    <a:pt x="10441" y="4103"/>
                  </a:lnTo>
                  <a:cubicBezTo>
                    <a:pt x="10841" y="3403"/>
                    <a:pt x="11142" y="2602"/>
                    <a:pt x="11275" y="2269"/>
                  </a:cubicBezTo>
                  <a:cubicBezTo>
                    <a:pt x="11508" y="1568"/>
                    <a:pt x="11775" y="768"/>
                    <a:pt x="119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a:off x="5973312" y="-908703"/>
              <a:ext cx="661370" cy="392979"/>
            </a:xfrm>
            <a:custGeom>
              <a:avLst/>
              <a:gdLst/>
              <a:ahLst/>
              <a:cxnLst/>
              <a:rect l="l" t="t" r="r" b="b"/>
              <a:pathLst>
                <a:path w="20549" h="12210" extrusionOk="0">
                  <a:moveTo>
                    <a:pt x="20549" y="1"/>
                  </a:moveTo>
                  <a:lnTo>
                    <a:pt x="1" y="9608"/>
                  </a:lnTo>
                  <a:cubicBezTo>
                    <a:pt x="68" y="9774"/>
                    <a:pt x="168" y="9941"/>
                    <a:pt x="234" y="10175"/>
                  </a:cubicBezTo>
                  <a:cubicBezTo>
                    <a:pt x="468" y="10542"/>
                    <a:pt x="1035" y="11609"/>
                    <a:pt x="1735" y="12209"/>
                  </a:cubicBezTo>
                  <a:lnTo>
                    <a:pt x="19582" y="3837"/>
                  </a:lnTo>
                  <a:cubicBezTo>
                    <a:pt x="20015" y="2569"/>
                    <a:pt x="20349" y="1268"/>
                    <a:pt x="20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a:off x="5931440" y="-1084753"/>
              <a:ext cx="718273" cy="433757"/>
            </a:xfrm>
            <a:custGeom>
              <a:avLst/>
              <a:gdLst/>
              <a:ahLst/>
              <a:cxnLst/>
              <a:rect l="l" t="t" r="r" b="b"/>
              <a:pathLst>
                <a:path w="22317" h="13477" extrusionOk="0">
                  <a:moveTo>
                    <a:pt x="735" y="13476"/>
                  </a:moveTo>
                  <a:lnTo>
                    <a:pt x="22150" y="3402"/>
                  </a:lnTo>
                  <a:cubicBezTo>
                    <a:pt x="22250" y="2635"/>
                    <a:pt x="22317" y="1835"/>
                    <a:pt x="22317" y="1134"/>
                  </a:cubicBezTo>
                  <a:cubicBezTo>
                    <a:pt x="22317" y="734"/>
                    <a:pt x="22284" y="367"/>
                    <a:pt x="22250" y="0"/>
                  </a:cubicBezTo>
                  <a:lnTo>
                    <a:pt x="1" y="10408"/>
                  </a:lnTo>
                  <a:cubicBezTo>
                    <a:pt x="234" y="11475"/>
                    <a:pt x="435" y="12509"/>
                    <a:pt x="735" y="1347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a:off x="5925003" y="-1241523"/>
              <a:ext cx="717211" cy="434852"/>
            </a:xfrm>
            <a:custGeom>
              <a:avLst/>
              <a:gdLst/>
              <a:ahLst/>
              <a:cxnLst/>
              <a:rect l="l" t="t" r="r" b="b"/>
              <a:pathLst>
                <a:path w="22284" h="13511" extrusionOk="0">
                  <a:moveTo>
                    <a:pt x="34" y="13511"/>
                  </a:moveTo>
                  <a:lnTo>
                    <a:pt x="22283" y="3070"/>
                  </a:lnTo>
                  <a:cubicBezTo>
                    <a:pt x="22117" y="2036"/>
                    <a:pt x="21883" y="1002"/>
                    <a:pt x="21616" y="1"/>
                  </a:cubicBezTo>
                  <a:lnTo>
                    <a:pt x="168" y="10041"/>
                  </a:lnTo>
                  <a:cubicBezTo>
                    <a:pt x="101" y="10842"/>
                    <a:pt x="1" y="11609"/>
                    <a:pt x="1" y="12376"/>
                  </a:cubicBezTo>
                  <a:cubicBezTo>
                    <a:pt x="1" y="12743"/>
                    <a:pt x="34" y="13110"/>
                    <a:pt x="34" y="1351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a:off x="5985124" y="-1338141"/>
              <a:ext cx="370449" cy="172898"/>
            </a:xfrm>
            <a:custGeom>
              <a:avLst/>
              <a:gdLst/>
              <a:ahLst/>
              <a:cxnLst/>
              <a:rect l="l" t="t" r="r" b="b"/>
              <a:pathLst>
                <a:path w="11510" h="5372" extrusionOk="0">
                  <a:moveTo>
                    <a:pt x="11509" y="1"/>
                  </a:moveTo>
                  <a:lnTo>
                    <a:pt x="4304" y="1"/>
                  </a:lnTo>
                  <a:lnTo>
                    <a:pt x="1635" y="1235"/>
                  </a:lnTo>
                  <a:cubicBezTo>
                    <a:pt x="1168" y="2036"/>
                    <a:pt x="801" y="2936"/>
                    <a:pt x="635" y="3336"/>
                  </a:cubicBezTo>
                  <a:cubicBezTo>
                    <a:pt x="368" y="4004"/>
                    <a:pt x="168" y="4671"/>
                    <a:pt x="1" y="537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a:off x="5977625" y="-444925"/>
              <a:ext cx="622715" cy="701118"/>
            </a:xfrm>
            <a:custGeom>
              <a:avLst/>
              <a:gdLst/>
              <a:ahLst/>
              <a:cxnLst/>
              <a:rect l="l" t="t" r="r" b="b"/>
              <a:pathLst>
                <a:path w="19348" h="21784" extrusionOk="0">
                  <a:moveTo>
                    <a:pt x="11342" y="16279"/>
                  </a:moveTo>
                  <a:cubicBezTo>
                    <a:pt x="7906" y="17313"/>
                    <a:pt x="5738" y="16613"/>
                    <a:pt x="3836" y="14478"/>
                  </a:cubicBezTo>
                  <a:cubicBezTo>
                    <a:pt x="1902" y="12343"/>
                    <a:pt x="1501" y="9441"/>
                    <a:pt x="1168" y="9141"/>
                  </a:cubicBezTo>
                  <a:cubicBezTo>
                    <a:pt x="834" y="8841"/>
                    <a:pt x="0" y="10642"/>
                    <a:pt x="334" y="12877"/>
                  </a:cubicBezTo>
                  <a:cubicBezTo>
                    <a:pt x="1501" y="21183"/>
                    <a:pt x="13176" y="21783"/>
                    <a:pt x="17313" y="15612"/>
                  </a:cubicBezTo>
                  <a:cubicBezTo>
                    <a:pt x="19347" y="12543"/>
                    <a:pt x="18880" y="9274"/>
                    <a:pt x="17046" y="5772"/>
                  </a:cubicBezTo>
                  <a:cubicBezTo>
                    <a:pt x="15211" y="2269"/>
                    <a:pt x="12576" y="101"/>
                    <a:pt x="12576" y="101"/>
                  </a:cubicBezTo>
                  <a:cubicBezTo>
                    <a:pt x="12176" y="1"/>
                    <a:pt x="10007" y="101"/>
                    <a:pt x="10141" y="101"/>
                  </a:cubicBezTo>
                  <a:cubicBezTo>
                    <a:pt x="10241" y="134"/>
                    <a:pt x="13543" y="2770"/>
                    <a:pt x="15011" y="7306"/>
                  </a:cubicBezTo>
                  <a:cubicBezTo>
                    <a:pt x="16479" y="11876"/>
                    <a:pt x="14744" y="15212"/>
                    <a:pt x="11342" y="16279"/>
                  </a:cubicBezTo>
                  <a:close/>
                </a:path>
              </a:pathLst>
            </a:custGeom>
            <a:solidFill>
              <a:srgbClr val="FFFFFF">
                <a:alpha val="8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a:off x="6067806" y="-1301644"/>
              <a:ext cx="62310" cy="62310"/>
            </a:xfrm>
            <a:custGeom>
              <a:avLst/>
              <a:gdLst/>
              <a:ahLst/>
              <a:cxnLst/>
              <a:rect l="l" t="t" r="r" b="b"/>
              <a:pathLst>
                <a:path w="1936" h="1936" extrusionOk="0">
                  <a:moveTo>
                    <a:pt x="1001" y="1936"/>
                  </a:moveTo>
                  <a:cubicBezTo>
                    <a:pt x="1535" y="1936"/>
                    <a:pt x="1935" y="1502"/>
                    <a:pt x="1935" y="968"/>
                  </a:cubicBezTo>
                  <a:cubicBezTo>
                    <a:pt x="1935" y="435"/>
                    <a:pt x="1535" y="1"/>
                    <a:pt x="1001" y="1"/>
                  </a:cubicBezTo>
                  <a:cubicBezTo>
                    <a:pt x="434" y="1"/>
                    <a:pt x="34" y="435"/>
                    <a:pt x="34" y="968"/>
                  </a:cubicBezTo>
                  <a:cubicBezTo>
                    <a:pt x="0" y="1502"/>
                    <a:pt x="434" y="1936"/>
                    <a:pt x="1001" y="19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a:off x="6069962" y="-1293051"/>
              <a:ext cx="59059" cy="44061"/>
            </a:xfrm>
            <a:custGeom>
              <a:avLst/>
              <a:gdLst/>
              <a:ahLst/>
              <a:cxnLst/>
              <a:rect l="l" t="t" r="r" b="b"/>
              <a:pathLst>
                <a:path w="1835" h="1369" extrusionOk="0">
                  <a:moveTo>
                    <a:pt x="1835" y="1035"/>
                  </a:moveTo>
                  <a:cubicBezTo>
                    <a:pt x="1801" y="1168"/>
                    <a:pt x="1701" y="1302"/>
                    <a:pt x="1635" y="1368"/>
                  </a:cubicBezTo>
                  <a:lnTo>
                    <a:pt x="0" y="334"/>
                  </a:lnTo>
                  <a:cubicBezTo>
                    <a:pt x="33" y="201"/>
                    <a:pt x="133" y="101"/>
                    <a:pt x="200" y="1"/>
                  </a:cubicBez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a:off x="6438185" y="-1301644"/>
              <a:ext cx="62310" cy="62310"/>
            </a:xfrm>
            <a:custGeom>
              <a:avLst/>
              <a:gdLst/>
              <a:ahLst/>
              <a:cxnLst/>
              <a:rect l="l" t="t" r="r" b="b"/>
              <a:pathLst>
                <a:path w="1936" h="1936" extrusionOk="0">
                  <a:moveTo>
                    <a:pt x="1001" y="1936"/>
                  </a:moveTo>
                  <a:cubicBezTo>
                    <a:pt x="1535" y="1936"/>
                    <a:pt x="1935" y="1502"/>
                    <a:pt x="1935" y="968"/>
                  </a:cubicBezTo>
                  <a:cubicBezTo>
                    <a:pt x="1935" y="435"/>
                    <a:pt x="1535" y="1"/>
                    <a:pt x="1001" y="1"/>
                  </a:cubicBezTo>
                  <a:cubicBezTo>
                    <a:pt x="434" y="1"/>
                    <a:pt x="34" y="435"/>
                    <a:pt x="34" y="968"/>
                  </a:cubicBezTo>
                  <a:cubicBezTo>
                    <a:pt x="1" y="1502"/>
                    <a:pt x="434" y="1936"/>
                    <a:pt x="1001" y="19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a:off x="6440341" y="-1293051"/>
              <a:ext cx="59059" cy="44061"/>
            </a:xfrm>
            <a:custGeom>
              <a:avLst/>
              <a:gdLst/>
              <a:ahLst/>
              <a:cxnLst/>
              <a:rect l="l" t="t" r="r" b="b"/>
              <a:pathLst>
                <a:path w="1835" h="1369" extrusionOk="0">
                  <a:moveTo>
                    <a:pt x="1835" y="1035"/>
                  </a:moveTo>
                  <a:cubicBezTo>
                    <a:pt x="1802" y="1168"/>
                    <a:pt x="1701" y="1302"/>
                    <a:pt x="1635" y="1368"/>
                  </a:cubicBezTo>
                  <a:lnTo>
                    <a:pt x="0" y="334"/>
                  </a:lnTo>
                  <a:cubicBezTo>
                    <a:pt x="34" y="201"/>
                    <a:pt x="134" y="101"/>
                    <a:pt x="200" y="1"/>
                  </a:cubicBez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8"/>
            <p:cNvSpPr/>
            <p:nvPr/>
          </p:nvSpPr>
          <p:spPr>
            <a:xfrm>
              <a:off x="6062431" y="-620974"/>
              <a:ext cx="61216" cy="62310"/>
            </a:xfrm>
            <a:custGeom>
              <a:avLst/>
              <a:gdLst/>
              <a:ahLst/>
              <a:cxnLst/>
              <a:rect l="l" t="t" r="r" b="b"/>
              <a:pathLst>
                <a:path w="1902" h="1936" extrusionOk="0">
                  <a:moveTo>
                    <a:pt x="935" y="1935"/>
                  </a:moveTo>
                  <a:cubicBezTo>
                    <a:pt x="1502" y="1935"/>
                    <a:pt x="1902" y="1501"/>
                    <a:pt x="1902" y="968"/>
                  </a:cubicBezTo>
                  <a:cubicBezTo>
                    <a:pt x="1902" y="434"/>
                    <a:pt x="1502" y="0"/>
                    <a:pt x="935" y="0"/>
                  </a:cubicBezTo>
                  <a:cubicBezTo>
                    <a:pt x="401" y="0"/>
                    <a:pt x="1" y="467"/>
                    <a:pt x="1" y="968"/>
                  </a:cubicBezTo>
                  <a:cubicBezTo>
                    <a:pt x="1" y="1501"/>
                    <a:pt x="401" y="1935"/>
                    <a:pt x="935" y="19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8"/>
            <p:cNvSpPr/>
            <p:nvPr/>
          </p:nvSpPr>
          <p:spPr>
            <a:xfrm>
              <a:off x="6063493" y="-613475"/>
              <a:ext cx="59092" cy="44061"/>
            </a:xfrm>
            <a:custGeom>
              <a:avLst/>
              <a:gdLst/>
              <a:ahLst/>
              <a:cxnLst/>
              <a:rect l="l" t="t" r="r" b="b"/>
              <a:pathLst>
                <a:path w="1836" h="1369" extrusionOk="0">
                  <a:moveTo>
                    <a:pt x="1836" y="1035"/>
                  </a:moveTo>
                  <a:cubicBezTo>
                    <a:pt x="1802" y="1168"/>
                    <a:pt x="1702" y="1268"/>
                    <a:pt x="1635" y="1369"/>
                  </a:cubicBezTo>
                  <a:lnTo>
                    <a:pt x="1" y="334"/>
                  </a:lnTo>
                  <a:cubicBezTo>
                    <a:pt x="34" y="201"/>
                    <a:pt x="134" y="68"/>
                    <a:pt x="201" y="1"/>
                  </a:cubicBez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8"/>
            <p:cNvSpPr/>
            <p:nvPr/>
          </p:nvSpPr>
          <p:spPr>
            <a:xfrm>
              <a:off x="6432810" y="-620974"/>
              <a:ext cx="61248" cy="62310"/>
            </a:xfrm>
            <a:custGeom>
              <a:avLst/>
              <a:gdLst/>
              <a:ahLst/>
              <a:cxnLst/>
              <a:rect l="l" t="t" r="r" b="b"/>
              <a:pathLst>
                <a:path w="1903" h="1936" extrusionOk="0">
                  <a:moveTo>
                    <a:pt x="935" y="1935"/>
                  </a:moveTo>
                  <a:cubicBezTo>
                    <a:pt x="1502" y="1935"/>
                    <a:pt x="1902" y="1501"/>
                    <a:pt x="1902" y="968"/>
                  </a:cubicBezTo>
                  <a:cubicBezTo>
                    <a:pt x="1902" y="434"/>
                    <a:pt x="1502" y="0"/>
                    <a:pt x="935" y="0"/>
                  </a:cubicBezTo>
                  <a:cubicBezTo>
                    <a:pt x="401" y="0"/>
                    <a:pt x="1" y="467"/>
                    <a:pt x="1" y="968"/>
                  </a:cubicBezTo>
                  <a:cubicBezTo>
                    <a:pt x="1" y="1501"/>
                    <a:pt x="401" y="1935"/>
                    <a:pt x="935" y="19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6433904" y="-613475"/>
              <a:ext cx="59059" cy="44061"/>
            </a:xfrm>
            <a:custGeom>
              <a:avLst/>
              <a:gdLst/>
              <a:ahLst/>
              <a:cxnLst/>
              <a:rect l="l" t="t" r="r" b="b"/>
              <a:pathLst>
                <a:path w="1835" h="1369" extrusionOk="0">
                  <a:moveTo>
                    <a:pt x="1835" y="1035"/>
                  </a:moveTo>
                  <a:cubicBezTo>
                    <a:pt x="1801" y="1168"/>
                    <a:pt x="1701" y="1268"/>
                    <a:pt x="1635" y="1369"/>
                  </a:cubicBezTo>
                  <a:lnTo>
                    <a:pt x="0" y="334"/>
                  </a:lnTo>
                  <a:cubicBezTo>
                    <a:pt x="33" y="201"/>
                    <a:pt x="134" y="68"/>
                    <a:pt x="200" y="1"/>
                  </a:cubicBez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8"/>
            <p:cNvSpPr/>
            <p:nvPr/>
          </p:nvSpPr>
          <p:spPr>
            <a:xfrm>
              <a:off x="5960438" y="-465298"/>
              <a:ext cx="231925" cy="185740"/>
            </a:xfrm>
            <a:custGeom>
              <a:avLst/>
              <a:gdLst/>
              <a:ahLst/>
              <a:cxnLst/>
              <a:rect l="l" t="t" r="r" b="b"/>
              <a:pathLst>
                <a:path w="7206" h="5771" extrusionOk="0">
                  <a:moveTo>
                    <a:pt x="1" y="5771"/>
                  </a:moveTo>
                  <a:cubicBezTo>
                    <a:pt x="1" y="5771"/>
                    <a:pt x="2402" y="5471"/>
                    <a:pt x="4604" y="3469"/>
                  </a:cubicBezTo>
                  <a:cubicBezTo>
                    <a:pt x="5938" y="2268"/>
                    <a:pt x="6739" y="934"/>
                    <a:pt x="7206" y="0"/>
                  </a:cubicBezTo>
                  <a:lnTo>
                    <a:pt x="4704" y="0"/>
                  </a:lnTo>
                  <a:cubicBezTo>
                    <a:pt x="4204" y="934"/>
                    <a:pt x="3570" y="1935"/>
                    <a:pt x="2769" y="2769"/>
                  </a:cubicBezTo>
                  <a:cubicBezTo>
                    <a:pt x="601" y="5137"/>
                    <a:pt x="1" y="5771"/>
                    <a:pt x="1" y="5771"/>
                  </a:cubicBezTo>
                  <a:close/>
                </a:path>
              </a:pathLst>
            </a:custGeom>
            <a:solidFill>
              <a:srgbClr val="FFFFFF">
                <a:alpha val="8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38"/>
          <p:cNvGrpSpPr/>
          <p:nvPr/>
        </p:nvGrpSpPr>
        <p:grpSpPr>
          <a:xfrm>
            <a:off x="7360587" y="2754941"/>
            <a:ext cx="1063415" cy="2667651"/>
            <a:chOff x="8665725" y="-2280925"/>
            <a:chExt cx="824800" cy="2070675"/>
          </a:xfrm>
        </p:grpSpPr>
        <p:sp>
          <p:nvSpPr>
            <p:cNvPr id="576" name="Google Shape;576;p38"/>
            <p:cNvSpPr/>
            <p:nvPr/>
          </p:nvSpPr>
          <p:spPr>
            <a:xfrm>
              <a:off x="9171925" y="-1994050"/>
              <a:ext cx="239375" cy="1011600"/>
            </a:xfrm>
            <a:custGeom>
              <a:avLst/>
              <a:gdLst/>
              <a:ahLst/>
              <a:cxnLst/>
              <a:rect l="l" t="t" r="r" b="b"/>
              <a:pathLst>
                <a:path w="9575" h="40464" extrusionOk="0">
                  <a:moveTo>
                    <a:pt x="1669" y="1"/>
                  </a:moveTo>
                  <a:cubicBezTo>
                    <a:pt x="1669" y="1"/>
                    <a:pt x="1" y="13344"/>
                    <a:pt x="401" y="22951"/>
                  </a:cubicBezTo>
                  <a:cubicBezTo>
                    <a:pt x="835" y="32524"/>
                    <a:pt x="1235" y="40463"/>
                    <a:pt x="1669" y="40463"/>
                  </a:cubicBezTo>
                  <a:cubicBezTo>
                    <a:pt x="2069" y="40463"/>
                    <a:pt x="7773" y="38562"/>
                    <a:pt x="7773" y="38562"/>
                  </a:cubicBezTo>
                  <a:cubicBezTo>
                    <a:pt x="7773" y="38562"/>
                    <a:pt x="6672" y="26286"/>
                    <a:pt x="7073" y="20849"/>
                  </a:cubicBezTo>
                  <a:cubicBezTo>
                    <a:pt x="7506" y="15445"/>
                    <a:pt x="9574" y="2102"/>
                    <a:pt x="9574" y="210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8"/>
            <p:cNvSpPr/>
            <p:nvPr/>
          </p:nvSpPr>
          <p:spPr>
            <a:xfrm>
              <a:off x="8665725" y="-2280925"/>
              <a:ext cx="824800" cy="557100"/>
            </a:xfrm>
            <a:custGeom>
              <a:avLst/>
              <a:gdLst/>
              <a:ahLst/>
              <a:cxnLst/>
              <a:rect l="l" t="t" r="r" b="b"/>
              <a:pathLst>
                <a:path w="32992" h="22284" extrusionOk="0">
                  <a:moveTo>
                    <a:pt x="32491" y="13778"/>
                  </a:moveTo>
                  <a:lnTo>
                    <a:pt x="32958" y="7239"/>
                  </a:lnTo>
                  <a:cubicBezTo>
                    <a:pt x="32958" y="7239"/>
                    <a:pt x="32991" y="7039"/>
                    <a:pt x="32791" y="6906"/>
                  </a:cubicBezTo>
                  <a:cubicBezTo>
                    <a:pt x="32658" y="6706"/>
                    <a:pt x="32458" y="6506"/>
                    <a:pt x="32157" y="6339"/>
                  </a:cubicBezTo>
                  <a:cubicBezTo>
                    <a:pt x="31624" y="6072"/>
                    <a:pt x="22017" y="5672"/>
                    <a:pt x="21650" y="5805"/>
                  </a:cubicBezTo>
                  <a:cubicBezTo>
                    <a:pt x="21416" y="5905"/>
                    <a:pt x="21183" y="5972"/>
                    <a:pt x="20916" y="6072"/>
                  </a:cubicBezTo>
                  <a:cubicBezTo>
                    <a:pt x="17780" y="5805"/>
                    <a:pt x="12110" y="5271"/>
                    <a:pt x="3170" y="1"/>
                  </a:cubicBezTo>
                  <a:cubicBezTo>
                    <a:pt x="3170" y="1"/>
                    <a:pt x="1" y="9341"/>
                    <a:pt x="3804" y="22284"/>
                  </a:cubicBezTo>
                  <a:cubicBezTo>
                    <a:pt x="4237" y="22017"/>
                    <a:pt x="5505" y="21116"/>
                    <a:pt x="5505" y="21116"/>
                  </a:cubicBezTo>
                  <a:cubicBezTo>
                    <a:pt x="9308" y="17947"/>
                    <a:pt x="16980" y="11276"/>
                    <a:pt x="20949" y="13911"/>
                  </a:cubicBezTo>
                  <a:lnTo>
                    <a:pt x="31423" y="14478"/>
                  </a:lnTo>
                  <a:lnTo>
                    <a:pt x="32157" y="14478"/>
                  </a:lnTo>
                  <a:cubicBezTo>
                    <a:pt x="32124" y="14511"/>
                    <a:pt x="32424" y="14578"/>
                    <a:pt x="32491" y="137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a:off x="8665725" y="-2279250"/>
              <a:ext cx="137625" cy="556250"/>
            </a:xfrm>
            <a:custGeom>
              <a:avLst/>
              <a:gdLst/>
              <a:ahLst/>
              <a:cxnLst/>
              <a:rect l="l" t="t" r="r" b="b"/>
              <a:pathLst>
                <a:path w="5505" h="22250" extrusionOk="0">
                  <a:moveTo>
                    <a:pt x="5505" y="21082"/>
                  </a:moveTo>
                  <a:cubicBezTo>
                    <a:pt x="2903" y="11209"/>
                    <a:pt x="4271" y="3603"/>
                    <a:pt x="4938" y="1001"/>
                  </a:cubicBezTo>
                  <a:lnTo>
                    <a:pt x="3170" y="1"/>
                  </a:lnTo>
                  <a:cubicBezTo>
                    <a:pt x="3170" y="1"/>
                    <a:pt x="1" y="9341"/>
                    <a:pt x="3804" y="22250"/>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a:off x="9124400" y="-1065875"/>
              <a:ext cx="266875" cy="855625"/>
            </a:xfrm>
            <a:custGeom>
              <a:avLst/>
              <a:gdLst/>
              <a:ahLst/>
              <a:cxnLst/>
              <a:rect l="l" t="t" r="r" b="b"/>
              <a:pathLst>
                <a:path w="10675" h="34225" extrusionOk="0">
                  <a:moveTo>
                    <a:pt x="9574" y="0"/>
                  </a:moveTo>
                  <a:cubicBezTo>
                    <a:pt x="7272" y="267"/>
                    <a:pt x="4337" y="734"/>
                    <a:pt x="2402" y="1068"/>
                  </a:cubicBezTo>
                  <a:cubicBezTo>
                    <a:pt x="2436" y="1368"/>
                    <a:pt x="2436" y="1602"/>
                    <a:pt x="2469" y="1902"/>
                  </a:cubicBezTo>
                  <a:cubicBezTo>
                    <a:pt x="2836" y="5905"/>
                    <a:pt x="3770" y="14344"/>
                    <a:pt x="3136" y="19047"/>
                  </a:cubicBezTo>
                  <a:cubicBezTo>
                    <a:pt x="3136" y="19047"/>
                    <a:pt x="2402" y="23951"/>
                    <a:pt x="768" y="27553"/>
                  </a:cubicBezTo>
                  <a:cubicBezTo>
                    <a:pt x="768" y="27553"/>
                    <a:pt x="0" y="29388"/>
                    <a:pt x="100" y="29855"/>
                  </a:cubicBezTo>
                  <a:cubicBezTo>
                    <a:pt x="501" y="32557"/>
                    <a:pt x="6338" y="34125"/>
                    <a:pt x="8840" y="34125"/>
                  </a:cubicBezTo>
                  <a:cubicBezTo>
                    <a:pt x="8840" y="34125"/>
                    <a:pt x="9841" y="34225"/>
                    <a:pt x="9841" y="33124"/>
                  </a:cubicBezTo>
                  <a:cubicBezTo>
                    <a:pt x="9841" y="32057"/>
                    <a:pt x="9941" y="25719"/>
                    <a:pt x="10174" y="22450"/>
                  </a:cubicBezTo>
                  <a:cubicBezTo>
                    <a:pt x="10408" y="19214"/>
                    <a:pt x="10675" y="10842"/>
                    <a:pt x="10141" y="5438"/>
                  </a:cubicBezTo>
                  <a:cubicBezTo>
                    <a:pt x="9941" y="3736"/>
                    <a:pt x="9741" y="1868"/>
                    <a:pt x="9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a:off x="9123575" y="-1048375"/>
              <a:ext cx="215175" cy="835625"/>
            </a:xfrm>
            <a:custGeom>
              <a:avLst/>
              <a:gdLst/>
              <a:ahLst/>
              <a:cxnLst/>
              <a:rect l="l" t="t" r="r" b="b"/>
              <a:pathLst>
                <a:path w="8607" h="33425" extrusionOk="0">
                  <a:moveTo>
                    <a:pt x="4770" y="1"/>
                  </a:moveTo>
                  <a:cubicBezTo>
                    <a:pt x="3870" y="134"/>
                    <a:pt x="3102" y="268"/>
                    <a:pt x="2368" y="368"/>
                  </a:cubicBezTo>
                  <a:cubicBezTo>
                    <a:pt x="2435" y="668"/>
                    <a:pt x="2435" y="902"/>
                    <a:pt x="2469" y="1202"/>
                  </a:cubicBezTo>
                  <a:cubicBezTo>
                    <a:pt x="2835" y="5205"/>
                    <a:pt x="3769" y="13644"/>
                    <a:pt x="3136" y="18347"/>
                  </a:cubicBezTo>
                  <a:cubicBezTo>
                    <a:pt x="3136" y="18347"/>
                    <a:pt x="2368" y="23251"/>
                    <a:pt x="767" y="26853"/>
                  </a:cubicBezTo>
                  <a:cubicBezTo>
                    <a:pt x="767" y="26853"/>
                    <a:pt x="0" y="28688"/>
                    <a:pt x="100" y="29155"/>
                  </a:cubicBezTo>
                  <a:cubicBezTo>
                    <a:pt x="500" y="31757"/>
                    <a:pt x="5971" y="33325"/>
                    <a:pt x="8606" y="33425"/>
                  </a:cubicBezTo>
                  <a:cubicBezTo>
                    <a:pt x="6872" y="32591"/>
                    <a:pt x="2469" y="30489"/>
                    <a:pt x="1968" y="29389"/>
                  </a:cubicBezTo>
                  <a:cubicBezTo>
                    <a:pt x="1334" y="28021"/>
                    <a:pt x="5437" y="22684"/>
                    <a:pt x="5437" y="13010"/>
                  </a:cubicBezTo>
                  <a:cubicBezTo>
                    <a:pt x="5437" y="8507"/>
                    <a:pt x="5137" y="4237"/>
                    <a:pt x="477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8"/>
            <p:cNvSpPr/>
            <p:nvPr/>
          </p:nvSpPr>
          <p:spPr>
            <a:xfrm>
              <a:off x="9156925" y="-1932325"/>
              <a:ext cx="92575" cy="893150"/>
            </a:xfrm>
            <a:custGeom>
              <a:avLst/>
              <a:gdLst/>
              <a:ahLst/>
              <a:cxnLst/>
              <a:rect l="l" t="t" r="r" b="b"/>
              <a:pathLst>
                <a:path w="3703" h="35726" extrusionOk="0">
                  <a:moveTo>
                    <a:pt x="1101" y="35726"/>
                  </a:moveTo>
                  <a:cubicBezTo>
                    <a:pt x="1535" y="35592"/>
                    <a:pt x="2435" y="35426"/>
                    <a:pt x="3436" y="35259"/>
                  </a:cubicBezTo>
                  <a:cubicBezTo>
                    <a:pt x="3003" y="30355"/>
                    <a:pt x="2536" y="25352"/>
                    <a:pt x="2435" y="19881"/>
                  </a:cubicBezTo>
                  <a:cubicBezTo>
                    <a:pt x="2269" y="13076"/>
                    <a:pt x="3136" y="4904"/>
                    <a:pt x="3703" y="100"/>
                  </a:cubicBezTo>
                  <a:lnTo>
                    <a:pt x="1301" y="0"/>
                  </a:lnTo>
                  <a:cubicBezTo>
                    <a:pt x="968" y="1902"/>
                    <a:pt x="0" y="8139"/>
                    <a:pt x="0" y="16545"/>
                  </a:cubicBezTo>
                  <a:cubicBezTo>
                    <a:pt x="0" y="26019"/>
                    <a:pt x="667" y="31756"/>
                    <a:pt x="1101" y="3572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a:off x="8792500" y="-1998200"/>
              <a:ext cx="622975" cy="246025"/>
            </a:xfrm>
            <a:custGeom>
              <a:avLst/>
              <a:gdLst/>
              <a:ahLst/>
              <a:cxnLst/>
              <a:rect l="l" t="t" r="r" b="b"/>
              <a:pathLst>
                <a:path w="24919" h="9841" extrusionOk="0">
                  <a:moveTo>
                    <a:pt x="0" y="7972"/>
                  </a:moveTo>
                  <a:cubicBezTo>
                    <a:pt x="100" y="8606"/>
                    <a:pt x="267" y="9207"/>
                    <a:pt x="434" y="9840"/>
                  </a:cubicBezTo>
                  <a:cubicBezTo>
                    <a:pt x="4237" y="6672"/>
                    <a:pt x="11909" y="0"/>
                    <a:pt x="15878" y="2635"/>
                  </a:cubicBezTo>
                  <a:lnTo>
                    <a:pt x="18280" y="2769"/>
                  </a:lnTo>
                  <a:lnTo>
                    <a:pt x="24718" y="3102"/>
                  </a:lnTo>
                  <a:lnTo>
                    <a:pt x="24918" y="3102"/>
                  </a:lnTo>
                  <a:cubicBezTo>
                    <a:pt x="24918" y="3102"/>
                    <a:pt x="24851" y="3102"/>
                    <a:pt x="24718" y="3036"/>
                  </a:cubicBezTo>
                  <a:cubicBezTo>
                    <a:pt x="23951" y="2969"/>
                    <a:pt x="21516" y="2635"/>
                    <a:pt x="19247" y="2202"/>
                  </a:cubicBezTo>
                  <a:cubicBezTo>
                    <a:pt x="18413" y="2035"/>
                    <a:pt x="17613" y="1868"/>
                    <a:pt x="17012" y="1701"/>
                  </a:cubicBezTo>
                  <a:cubicBezTo>
                    <a:pt x="14210" y="934"/>
                    <a:pt x="12442" y="200"/>
                    <a:pt x="9073" y="1601"/>
                  </a:cubicBezTo>
                  <a:cubicBezTo>
                    <a:pt x="6738" y="2602"/>
                    <a:pt x="2502" y="5938"/>
                    <a:pt x="0" y="7972"/>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a:off x="9252000" y="-1884800"/>
              <a:ext cx="130950" cy="796425"/>
            </a:xfrm>
            <a:custGeom>
              <a:avLst/>
              <a:gdLst/>
              <a:ahLst/>
              <a:cxnLst/>
              <a:rect l="l" t="t" r="r" b="b"/>
              <a:pathLst>
                <a:path w="5238" h="31857" extrusionOk="0">
                  <a:moveTo>
                    <a:pt x="5004" y="167"/>
                  </a:moveTo>
                  <a:cubicBezTo>
                    <a:pt x="3903" y="1"/>
                    <a:pt x="1234" y="1"/>
                    <a:pt x="1234" y="1"/>
                  </a:cubicBezTo>
                  <a:cubicBezTo>
                    <a:pt x="1234" y="1"/>
                    <a:pt x="0" y="10108"/>
                    <a:pt x="234" y="17180"/>
                  </a:cubicBezTo>
                  <a:cubicBezTo>
                    <a:pt x="534" y="24251"/>
                    <a:pt x="134" y="31857"/>
                    <a:pt x="867" y="31757"/>
                  </a:cubicBezTo>
                  <a:cubicBezTo>
                    <a:pt x="1635" y="31623"/>
                    <a:pt x="3202" y="31490"/>
                    <a:pt x="3202" y="31490"/>
                  </a:cubicBezTo>
                  <a:cubicBezTo>
                    <a:pt x="3202" y="31490"/>
                    <a:pt x="2068" y="19314"/>
                    <a:pt x="3202" y="12943"/>
                  </a:cubicBezTo>
                  <a:cubicBezTo>
                    <a:pt x="4337" y="6572"/>
                    <a:pt x="5037" y="4471"/>
                    <a:pt x="5137" y="2803"/>
                  </a:cubicBezTo>
                  <a:cubicBezTo>
                    <a:pt x="5237" y="1068"/>
                    <a:pt x="5004" y="167"/>
                    <a:pt x="5004" y="167"/>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8"/>
            <p:cNvSpPr/>
            <p:nvPr/>
          </p:nvSpPr>
          <p:spPr>
            <a:xfrm>
              <a:off x="9196950" y="-1032525"/>
              <a:ext cx="190150" cy="807275"/>
            </a:xfrm>
            <a:custGeom>
              <a:avLst/>
              <a:gdLst/>
              <a:ahLst/>
              <a:cxnLst/>
              <a:rect l="l" t="t" r="r" b="b"/>
              <a:pathLst>
                <a:path w="7606" h="32291" extrusionOk="0">
                  <a:moveTo>
                    <a:pt x="6005" y="1"/>
                  </a:moveTo>
                  <a:cubicBezTo>
                    <a:pt x="5671" y="67"/>
                    <a:pt x="3003" y="234"/>
                    <a:pt x="3003" y="234"/>
                  </a:cubicBezTo>
                  <a:cubicBezTo>
                    <a:pt x="3003" y="234"/>
                    <a:pt x="4003" y="10475"/>
                    <a:pt x="3069" y="17246"/>
                  </a:cubicBezTo>
                  <a:cubicBezTo>
                    <a:pt x="2169" y="23985"/>
                    <a:pt x="1" y="26620"/>
                    <a:pt x="534" y="27954"/>
                  </a:cubicBezTo>
                  <a:cubicBezTo>
                    <a:pt x="1068" y="29288"/>
                    <a:pt x="5538" y="32291"/>
                    <a:pt x="5605" y="31423"/>
                  </a:cubicBezTo>
                  <a:cubicBezTo>
                    <a:pt x="6405" y="22717"/>
                    <a:pt x="7606" y="8073"/>
                    <a:pt x="6005" y="1"/>
                  </a:cubicBezTo>
                  <a:close/>
                </a:path>
              </a:pathLst>
            </a:custGeom>
            <a:solidFill>
              <a:srgbClr val="FFFFFF">
                <a:alpha val="8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 name="Google Shape;585;p38"/>
          <p:cNvSpPr txBox="1">
            <a:spLocks noGrp="1"/>
          </p:cNvSpPr>
          <p:nvPr>
            <p:ph type="ctrTitle"/>
          </p:nvPr>
        </p:nvSpPr>
        <p:spPr>
          <a:xfrm>
            <a:off x="6849925" y="540000"/>
            <a:ext cx="1574100" cy="1998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sz="1500" dirty="0">
                <a:solidFill>
                  <a:schemeClr val="accent5"/>
                </a:solidFill>
              </a:rPr>
              <a:t>2nd Grade</a:t>
            </a:r>
            <a:endParaRPr sz="1500" dirty="0">
              <a:solidFill>
                <a:schemeClr val="accent5"/>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p47"/>
          <p:cNvSpPr txBox="1">
            <a:spLocks noGrp="1"/>
          </p:cNvSpPr>
          <p:nvPr>
            <p:ph type="subTitle" idx="4"/>
          </p:nvPr>
        </p:nvSpPr>
        <p:spPr>
          <a:xfrm>
            <a:off x="1446825" y="1723175"/>
            <a:ext cx="3167700" cy="504000"/>
          </a:xfrm>
          <a:prstGeom prst="rect">
            <a:avLst/>
          </a:prstGeom>
        </p:spPr>
        <p:txBody>
          <a:bodyPr spcFirstLastPara="1" wrap="square" lIns="90000" tIns="91425" rIns="0"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031" name="Google Shape;1031;p47"/>
          <p:cNvSpPr txBox="1">
            <a:spLocks noGrp="1"/>
          </p:cNvSpPr>
          <p:nvPr>
            <p:ph type="subTitle" idx="2"/>
          </p:nvPr>
        </p:nvSpPr>
        <p:spPr>
          <a:xfrm>
            <a:off x="1448517" y="1384775"/>
            <a:ext cx="3167700" cy="338400"/>
          </a:xfrm>
          <a:prstGeom prst="rect">
            <a:avLst/>
          </a:prstGeom>
        </p:spPr>
        <p:txBody>
          <a:bodyPr spcFirstLastPara="1" wrap="square" lIns="90000" tIns="91425" rIns="0" bIns="91425" anchor="ctr" anchorCtr="0">
            <a:noAutofit/>
          </a:bodyPr>
          <a:lstStyle/>
          <a:p>
            <a:pPr marL="0" lvl="0" indent="0" algn="l" rtl="0">
              <a:spcBef>
                <a:spcPts val="0"/>
              </a:spcBef>
              <a:spcAft>
                <a:spcPts val="0"/>
              </a:spcAft>
              <a:buNone/>
            </a:pPr>
            <a:r>
              <a:rPr lang="en"/>
              <a:t>Simple machines</a:t>
            </a:r>
            <a:endParaRPr/>
          </a:p>
        </p:txBody>
      </p:sp>
      <p:sp>
        <p:nvSpPr>
          <p:cNvPr id="1032" name="Google Shape;1032;p47"/>
          <p:cNvSpPr txBox="1">
            <a:spLocks noGrp="1"/>
          </p:cNvSpPr>
          <p:nvPr>
            <p:ph type="subTitle" idx="3"/>
          </p:nvPr>
        </p:nvSpPr>
        <p:spPr>
          <a:xfrm>
            <a:off x="1446733" y="2574900"/>
            <a:ext cx="3169500" cy="338400"/>
          </a:xfrm>
          <a:prstGeom prst="rect">
            <a:avLst/>
          </a:prstGeom>
        </p:spPr>
        <p:txBody>
          <a:bodyPr spcFirstLastPara="1" wrap="square" lIns="90000" tIns="91425" rIns="0" bIns="91425" anchor="ctr" anchorCtr="0">
            <a:noAutofit/>
          </a:bodyPr>
          <a:lstStyle/>
          <a:p>
            <a:pPr marL="0" lvl="0" indent="0" algn="l" rtl="0">
              <a:spcBef>
                <a:spcPts val="0"/>
              </a:spcBef>
              <a:spcAft>
                <a:spcPts val="0"/>
              </a:spcAft>
              <a:buNone/>
            </a:pPr>
            <a:r>
              <a:rPr lang="en"/>
              <a:t>Complex machines</a:t>
            </a:r>
            <a:endParaRPr/>
          </a:p>
        </p:txBody>
      </p:sp>
      <p:sp>
        <p:nvSpPr>
          <p:cNvPr id="1033" name="Google Shape;1033;p47"/>
          <p:cNvSpPr txBox="1">
            <a:spLocks noGrp="1"/>
          </p:cNvSpPr>
          <p:nvPr>
            <p:ph type="subTitle" idx="1"/>
          </p:nvPr>
        </p:nvSpPr>
        <p:spPr>
          <a:xfrm>
            <a:off x="1448426" y="2913300"/>
            <a:ext cx="3169500" cy="504000"/>
          </a:xfrm>
          <a:prstGeom prst="rect">
            <a:avLst/>
          </a:prstGeom>
        </p:spPr>
        <p:txBody>
          <a:bodyPr spcFirstLastPara="1" wrap="square" lIns="90000" tIns="91425" rIns="0"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034" name="Google Shape;1034;p47"/>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THE TWO TYPES OF MACHINES</a:t>
            </a:r>
            <a:endParaRPr/>
          </a:p>
        </p:txBody>
      </p:sp>
      <p:grpSp>
        <p:nvGrpSpPr>
          <p:cNvPr id="1035" name="Google Shape;1035;p47"/>
          <p:cNvGrpSpPr/>
          <p:nvPr/>
        </p:nvGrpSpPr>
        <p:grpSpPr>
          <a:xfrm>
            <a:off x="3474181" y="1891146"/>
            <a:ext cx="4949747" cy="2713454"/>
            <a:chOff x="1934050" y="637575"/>
            <a:chExt cx="1866350" cy="1023250"/>
          </a:xfrm>
        </p:grpSpPr>
        <p:sp>
          <p:nvSpPr>
            <p:cNvPr id="1036" name="Google Shape;1036;p47"/>
            <p:cNvSpPr/>
            <p:nvPr/>
          </p:nvSpPr>
          <p:spPr>
            <a:xfrm>
              <a:off x="2944775" y="1448975"/>
              <a:ext cx="755575" cy="27550"/>
            </a:xfrm>
            <a:custGeom>
              <a:avLst/>
              <a:gdLst/>
              <a:ahLst/>
              <a:cxnLst/>
              <a:rect l="l" t="t" r="r" b="b"/>
              <a:pathLst>
                <a:path w="30223" h="1102" extrusionOk="0">
                  <a:moveTo>
                    <a:pt x="0" y="1"/>
                  </a:moveTo>
                  <a:lnTo>
                    <a:pt x="0" y="735"/>
                  </a:lnTo>
                  <a:cubicBezTo>
                    <a:pt x="0" y="935"/>
                    <a:pt x="167" y="1101"/>
                    <a:pt x="367" y="1101"/>
                  </a:cubicBezTo>
                  <a:lnTo>
                    <a:pt x="29755" y="1101"/>
                  </a:lnTo>
                  <a:cubicBezTo>
                    <a:pt x="30022" y="1101"/>
                    <a:pt x="30189" y="901"/>
                    <a:pt x="30222" y="668"/>
                  </a:cubicBezTo>
                  <a:lnTo>
                    <a:pt x="30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2174225" y="1337225"/>
              <a:ext cx="330250" cy="176000"/>
            </a:xfrm>
            <a:custGeom>
              <a:avLst/>
              <a:gdLst/>
              <a:ahLst/>
              <a:cxnLst/>
              <a:rect l="l" t="t" r="r" b="b"/>
              <a:pathLst>
                <a:path w="13210" h="7040" extrusionOk="0">
                  <a:moveTo>
                    <a:pt x="9607" y="1"/>
                  </a:moveTo>
                  <a:lnTo>
                    <a:pt x="0" y="4504"/>
                  </a:lnTo>
                  <a:lnTo>
                    <a:pt x="0" y="7039"/>
                  </a:lnTo>
                  <a:lnTo>
                    <a:pt x="13210" y="2736"/>
                  </a:lnTo>
                  <a:lnTo>
                    <a:pt x="96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2172550" y="1335575"/>
              <a:ext cx="330275" cy="177650"/>
            </a:xfrm>
            <a:custGeom>
              <a:avLst/>
              <a:gdLst/>
              <a:ahLst/>
              <a:cxnLst/>
              <a:rect l="l" t="t" r="r" b="b"/>
              <a:pathLst>
                <a:path w="13211" h="7106" extrusionOk="0">
                  <a:moveTo>
                    <a:pt x="9608" y="0"/>
                  </a:moveTo>
                  <a:lnTo>
                    <a:pt x="7906" y="801"/>
                  </a:lnTo>
                  <a:lnTo>
                    <a:pt x="7840" y="2802"/>
                  </a:lnTo>
                  <a:cubicBezTo>
                    <a:pt x="7773" y="3302"/>
                    <a:pt x="7506" y="3736"/>
                    <a:pt x="7006" y="3903"/>
                  </a:cubicBezTo>
                  <a:lnTo>
                    <a:pt x="2102" y="5471"/>
                  </a:lnTo>
                  <a:cubicBezTo>
                    <a:pt x="2025" y="5500"/>
                    <a:pt x="1945" y="5514"/>
                    <a:pt x="1867" y="5514"/>
                  </a:cubicBezTo>
                  <a:cubicBezTo>
                    <a:pt x="1503" y="5514"/>
                    <a:pt x="1150" y="5221"/>
                    <a:pt x="1068" y="4837"/>
                  </a:cubicBezTo>
                  <a:lnTo>
                    <a:pt x="935" y="4103"/>
                  </a:lnTo>
                  <a:lnTo>
                    <a:pt x="1" y="4570"/>
                  </a:lnTo>
                  <a:lnTo>
                    <a:pt x="1" y="6171"/>
                  </a:lnTo>
                  <a:lnTo>
                    <a:pt x="1" y="7105"/>
                  </a:lnTo>
                  <a:lnTo>
                    <a:pt x="1268" y="6672"/>
                  </a:lnTo>
                  <a:lnTo>
                    <a:pt x="13210" y="2802"/>
                  </a:lnTo>
                  <a:lnTo>
                    <a:pt x="12410" y="2135"/>
                  </a:lnTo>
                  <a:lnTo>
                    <a:pt x="9608"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1934875" y="1383850"/>
              <a:ext cx="267725" cy="237025"/>
            </a:xfrm>
            <a:custGeom>
              <a:avLst/>
              <a:gdLst/>
              <a:ahLst/>
              <a:cxnLst/>
              <a:rect l="l" t="t" r="r" b="b"/>
              <a:pathLst>
                <a:path w="10709" h="9481" extrusionOk="0">
                  <a:moveTo>
                    <a:pt x="9140" y="0"/>
                  </a:moveTo>
                  <a:cubicBezTo>
                    <a:pt x="9118" y="0"/>
                    <a:pt x="9096" y="1"/>
                    <a:pt x="9074" y="4"/>
                  </a:cubicBezTo>
                  <a:lnTo>
                    <a:pt x="5538" y="504"/>
                  </a:lnTo>
                  <a:cubicBezTo>
                    <a:pt x="5238" y="538"/>
                    <a:pt x="5038" y="738"/>
                    <a:pt x="4938" y="1005"/>
                  </a:cubicBezTo>
                  <a:lnTo>
                    <a:pt x="4738" y="1672"/>
                  </a:lnTo>
                  <a:cubicBezTo>
                    <a:pt x="4704" y="1772"/>
                    <a:pt x="4671" y="1872"/>
                    <a:pt x="4571" y="1972"/>
                  </a:cubicBezTo>
                  <a:lnTo>
                    <a:pt x="201" y="8010"/>
                  </a:lnTo>
                  <a:cubicBezTo>
                    <a:pt x="68" y="8176"/>
                    <a:pt x="1" y="8376"/>
                    <a:pt x="34" y="8577"/>
                  </a:cubicBezTo>
                  <a:lnTo>
                    <a:pt x="68" y="8843"/>
                  </a:lnTo>
                  <a:cubicBezTo>
                    <a:pt x="99" y="9221"/>
                    <a:pt x="457" y="9480"/>
                    <a:pt x="834" y="9480"/>
                  </a:cubicBezTo>
                  <a:cubicBezTo>
                    <a:pt x="856" y="9480"/>
                    <a:pt x="879" y="9479"/>
                    <a:pt x="902" y="9477"/>
                  </a:cubicBezTo>
                  <a:lnTo>
                    <a:pt x="10208" y="8343"/>
                  </a:lnTo>
                  <a:cubicBezTo>
                    <a:pt x="10508" y="8310"/>
                    <a:pt x="10709" y="8010"/>
                    <a:pt x="10709" y="7676"/>
                  </a:cubicBezTo>
                  <a:lnTo>
                    <a:pt x="9708" y="437"/>
                  </a:lnTo>
                  <a:cubicBezTo>
                    <a:pt x="9677" y="190"/>
                    <a:pt x="9417" y="0"/>
                    <a:pt x="91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1934050" y="1563225"/>
              <a:ext cx="268550" cy="56375"/>
            </a:xfrm>
            <a:custGeom>
              <a:avLst/>
              <a:gdLst/>
              <a:ahLst/>
              <a:cxnLst/>
              <a:rect l="l" t="t" r="r" b="b"/>
              <a:pathLst>
                <a:path w="10742" h="2255" extrusionOk="0">
                  <a:moveTo>
                    <a:pt x="10608" y="1"/>
                  </a:moveTo>
                  <a:cubicBezTo>
                    <a:pt x="10541" y="134"/>
                    <a:pt x="10408" y="234"/>
                    <a:pt x="10241" y="234"/>
                  </a:cubicBezTo>
                  <a:lnTo>
                    <a:pt x="935" y="1368"/>
                  </a:lnTo>
                  <a:cubicBezTo>
                    <a:pt x="910" y="1371"/>
                    <a:pt x="886" y="1372"/>
                    <a:pt x="862" y="1372"/>
                  </a:cubicBezTo>
                  <a:cubicBezTo>
                    <a:pt x="553" y="1372"/>
                    <a:pt x="258" y="1180"/>
                    <a:pt x="134" y="901"/>
                  </a:cubicBezTo>
                  <a:cubicBezTo>
                    <a:pt x="67" y="1035"/>
                    <a:pt x="1" y="1201"/>
                    <a:pt x="67" y="1368"/>
                  </a:cubicBezTo>
                  <a:lnTo>
                    <a:pt x="101" y="1602"/>
                  </a:lnTo>
                  <a:cubicBezTo>
                    <a:pt x="130" y="1979"/>
                    <a:pt x="411" y="2255"/>
                    <a:pt x="769" y="2255"/>
                  </a:cubicBezTo>
                  <a:cubicBezTo>
                    <a:pt x="822" y="2255"/>
                    <a:pt x="878" y="2249"/>
                    <a:pt x="935" y="2236"/>
                  </a:cubicBezTo>
                  <a:lnTo>
                    <a:pt x="10241" y="1101"/>
                  </a:lnTo>
                  <a:cubicBezTo>
                    <a:pt x="10508" y="1068"/>
                    <a:pt x="10742" y="768"/>
                    <a:pt x="10675" y="501"/>
                  </a:cubicBezTo>
                  <a:lnTo>
                    <a:pt x="1060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7"/>
            <p:cNvSpPr/>
            <p:nvPr/>
          </p:nvSpPr>
          <p:spPr>
            <a:xfrm>
              <a:off x="3504350" y="939450"/>
              <a:ext cx="221000" cy="127625"/>
            </a:xfrm>
            <a:custGeom>
              <a:avLst/>
              <a:gdLst/>
              <a:ahLst/>
              <a:cxnLst/>
              <a:rect l="l" t="t" r="r" b="b"/>
              <a:pathLst>
                <a:path w="8840" h="5105" extrusionOk="0">
                  <a:moveTo>
                    <a:pt x="667" y="0"/>
                  </a:moveTo>
                  <a:cubicBezTo>
                    <a:pt x="300" y="0"/>
                    <a:pt x="0" y="301"/>
                    <a:pt x="0" y="668"/>
                  </a:cubicBezTo>
                  <a:lnTo>
                    <a:pt x="0" y="3236"/>
                  </a:lnTo>
                  <a:lnTo>
                    <a:pt x="8840" y="5104"/>
                  </a:lnTo>
                  <a:lnTo>
                    <a:pt x="8840" y="1501"/>
                  </a:lnTo>
                  <a:cubicBezTo>
                    <a:pt x="8840" y="1235"/>
                    <a:pt x="8673" y="934"/>
                    <a:pt x="8473" y="768"/>
                  </a:cubicBezTo>
                  <a:lnTo>
                    <a:pt x="7806" y="234"/>
                  </a:lnTo>
                  <a:cubicBezTo>
                    <a:pt x="7606" y="100"/>
                    <a:pt x="7372" y="0"/>
                    <a:pt x="71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7"/>
            <p:cNvSpPr/>
            <p:nvPr/>
          </p:nvSpPr>
          <p:spPr>
            <a:xfrm>
              <a:off x="3504350" y="981150"/>
              <a:ext cx="220175" cy="85925"/>
            </a:xfrm>
            <a:custGeom>
              <a:avLst/>
              <a:gdLst/>
              <a:ahLst/>
              <a:cxnLst/>
              <a:rect l="l" t="t" r="r" b="b"/>
              <a:pathLst>
                <a:path w="8807" h="3437" extrusionOk="0">
                  <a:moveTo>
                    <a:pt x="0" y="0"/>
                  </a:moveTo>
                  <a:lnTo>
                    <a:pt x="0" y="1568"/>
                  </a:lnTo>
                  <a:lnTo>
                    <a:pt x="8806" y="3436"/>
                  </a:lnTo>
                  <a:lnTo>
                    <a:pt x="8806" y="2469"/>
                  </a:lnTo>
                  <a:lnTo>
                    <a:pt x="801" y="100"/>
                  </a:lnTo>
                  <a:cubicBezTo>
                    <a:pt x="601" y="67"/>
                    <a:pt x="367" y="0"/>
                    <a:pt x="134"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2915575" y="680925"/>
              <a:ext cx="578775" cy="398650"/>
            </a:xfrm>
            <a:custGeom>
              <a:avLst/>
              <a:gdLst/>
              <a:ahLst/>
              <a:cxnLst/>
              <a:rect l="l" t="t" r="r" b="b"/>
              <a:pathLst>
                <a:path w="23151" h="15946" extrusionOk="0">
                  <a:moveTo>
                    <a:pt x="3370" y="1"/>
                  </a:moveTo>
                  <a:lnTo>
                    <a:pt x="1" y="15945"/>
                  </a:lnTo>
                  <a:lnTo>
                    <a:pt x="23151" y="13677"/>
                  </a:lnTo>
                  <a:lnTo>
                    <a:pt x="21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2965625" y="722625"/>
              <a:ext cx="346925" cy="328600"/>
            </a:xfrm>
            <a:custGeom>
              <a:avLst/>
              <a:gdLst/>
              <a:ahLst/>
              <a:cxnLst/>
              <a:rect l="l" t="t" r="r" b="b"/>
              <a:pathLst>
                <a:path w="13877" h="13144" extrusionOk="0">
                  <a:moveTo>
                    <a:pt x="3803" y="1"/>
                  </a:moveTo>
                  <a:cubicBezTo>
                    <a:pt x="3203" y="1"/>
                    <a:pt x="2702" y="434"/>
                    <a:pt x="2636" y="1001"/>
                  </a:cubicBezTo>
                  <a:lnTo>
                    <a:pt x="0" y="13143"/>
                  </a:lnTo>
                  <a:lnTo>
                    <a:pt x="13877" y="11676"/>
                  </a:lnTo>
                  <a:lnTo>
                    <a:pt x="130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7"/>
            <p:cNvSpPr/>
            <p:nvPr/>
          </p:nvSpPr>
          <p:spPr>
            <a:xfrm>
              <a:off x="3321700" y="722625"/>
              <a:ext cx="128450" cy="290225"/>
            </a:xfrm>
            <a:custGeom>
              <a:avLst/>
              <a:gdLst/>
              <a:ahLst/>
              <a:cxnLst/>
              <a:rect l="l" t="t" r="r" b="b"/>
              <a:pathLst>
                <a:path w="5138" h="11609" extrusionOk="0">
                  <a:moveTo>
                    <a:pt x="1" y="1"/>
                  </a:moveTo>
                  <a:lnTo>
                    <a:pt x="1335" y="11609"/>
                  </a:lnTo>
                  <a:lnTo>
                    <a:pt x="5138" y="11409"/>
                  </a:lnTo>
                  <a:lnTo>
                    <a:pt x="4271" y="1101"/>
                  </a:lnTo>
                  <a:cubicBezTo>
                    <a:pt x="4237" y="468"/>
                    <a:pt x="3704" y="1"/>
                    <a:pt x="3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7"/>
            <p:cNvSpPr/>
            <p:nvPr/>
          </p:nvSpPr>
          <p:spPr>
            <a:xfrm>
              <a:off x="2965625" y="921925"/>
              <a:ext cx="147625" cy="129300"/>
            </a:xfrm>
            <a:custGeom>
              <a:avLst/>
              <a:gdLst/>
              <a:ahLst/>
              <a:cxnLst/>
              <a:rect l="l" t="t" r="r" b="b"/>
              <a:pathLst>
                <a:path w="5905" h="5172" extrusionOk="0">
                  <a:moveTo>
                    <a:pt x="1068" y="1"/>
                  </a:moveTo>
                  <a:lnTo>
                    <a:pt x="0" y="5171"/>
                  </a:lnTo>
                  <a:lnTo>
                    <a:pt x="5905" y="4537"/>
                  </a:lnTo>
                  <a:lnTo>
                    <a:pt x="5905" y="2970"/>
                  </a:lnTo>
                  <a:cubicBezTo>
                    <a:pt x="5905" y="2536"/>
                    <a:pt x="5571" y="2202"/>
                    <a:pt x="5171" y="2202"/>
                  </a:cubicBezTo>
                  <a:lnTo>
                    <a:pt x="4337" y="2202"/>
                  </a:lnTo>
                  <a:cubicBezTo>
                    <a:pt x="4070" y="2202"/>
                    <a:pt x="3836" y="2136"/>
                    <a:pt x="3636" y="1969"/>
                  </a:cubicBezTo>
                  <a:lnTo>
                    <a:pt x="1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3037350" y="908175"/>
              <a:ext cx="59225" cy="58200"/>
            </a:xfrm>
            <a:custGeom>
              <a:avLst/>
              <a:gdLst/>
              <a:ahLst/>
              <a:cxnLst/>
              <a:rect l="l" t="t" r="r" b="b"/>
              <a:pathLst>
                <a:path w="2369" h="2328" extrusionOk="0">
                  <a:moveTo>
                    <a:pt x="250" y="1"/>
                  </a:moveTo>
                  <a:cubicBezTo>
                    <a:pt x="184" y="1"/>
                    <a:pt x="117" y="17"/>
                    <a:pt x="67" y="51"/>
                  </a:cubicBezTo>
                  <a:cubicBezTo>
                    <a:pt x="0" y="151"/>
                    <a:pt x="0" y="317"/>
                    <a:pt x="67" y="384"/>
                  </a:cubicBezTo>
                  <a:lnTo>
                    <a:pt x="1968" y="2252"/>
                  </a:lnTo>
                  <a:cubicBezTo>
                    <a:pt x="2002" y="2302"/>
                    <a:pt x="2060" y="2327"/>
                    <a:pt x="2122" y="2327"/>
                  </a:cubicBezTo>
                  <a:cubicBezTo>
                    <a:pt x="2185" y="2327"/>
                    <a:pt x="2252" y="2302"/>
                    <a:pt x="2302" y="2252"/>
                  </a:cubicBezTo>
                  <a:cubicBezTo>
                    <a:pt x="2368" y="2185"/>
                    <a:pt x="2368" y="2019"/>
                    <a:pt x="2302" y="1919"/>
                  </a:cubicBezTo>
                  <a:lnTo>
                    <a:pt x="434" y="51"/>
                  </a:lnTo>
                  <a:cubicBezTo>
                    <a:pt x="384" y="17"/>
                    <a:pt x="317" y="1"/>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3033175" y="933600"/>
              <a:ext cx="37550" cy="37550"/>
            </a:xfrm>
            <a:custGeom>
              <a:avLst/>
              <a:gdLst/>
              <a:ahLst/>
              <a:cxnLst/>
              <a:rect l="l" t="t" r="r" b="b"/>
              <a:pathLst>
                <a:path w="1502" h="1502" extrusionOk="0">
                  <a:moveTo>
                    <a:pt x="1235" y="1"/>
                  </a:moveTo>
                  <a:lnTo>
                    <a:pt x="0" y="1235"/>
                  </a:lnTo>
                  <a:lnTo>
                    <a:pt x="267" y="1502"/>
                  </a:lnTo>
                  <a:lnTo>
                    <a:pt x="1501" y="268"/>
                  </a:lnTo>
                  <a:lnTo>
                    <a:pt x="12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2986475" y="722625"/>
              <a:ext cx="463675" cy="319425"/>
            </a:xfrm>
            <a:custGeom>
              <a:avLst/>
              <a:gdLst/>
              <a:ahLst/>
              <a:cxnLst/>
              <a:rect l="l" t="t" r="r" b="b"/>
              <a:pathLst>
                <a:path w="18547" h="12777" extrusionOk="0">
                  <a:moveTo>
                    <a:pt x="15578" y="1"/>
                  </a:moveTo>
                  <a:lnTo>
                    <a:pt x="13577" y="2002"/>
                  </a:lnTo>
                  <a:lnTo>
                    <a:pt x="13844" y="4304"/>
                  </a:lnTo>
                  <a:lnTo>
                    <a:pt x="17479" y="668"/>
                  </a:lnTo>
                  <a:cubicBezTo>
                    <a:pt x="17346" y="267"/>
                    <a:pt x="16912" y="1"/>
                    <a:pt x="16479" y="1"/>
                  </a:cubicBezTo>
                  <a:close/>
                  <a:moveTo>
                    <a:pt x="2969" y="1"/>
                  </a:moveTo>
                  <a:cubicBezTo>
                    <a:pt x="2369" y="1"/>
                    <a:pt x="1868" y="434"/>
                    <a:pt x="1802" y="1001"/>
                  </a:cubicBezTo>
                  <a:lnTo>
                    <a:pt x="0" y="9207"/>
                  </a:lnTo>
                  <a:lnTo>
                    <a:pt x="9174" y="34"/>
                  </a:lnTo>
                  <a:lnTo>
                    <a:pt x="2969" y="34"/>
                  </a:lnTo>
                  <a:lnTo>
                    <a:pt x="2969" y="1"/>
                  </a:lnTo>
                  <a:close/>
                  <a:moveTo>
                    <a:pt x="17880" y="3570"/>
                  </a:moveTo>
                  <a:lnTo>
                    <a:pt x="14244" y="7172"/>
                  </a:lnTo>
                  <a:lnTo>
                    <a:pt x="14744" y="11609"/>
                  </a:lnTo>
                  <a:lnTo>
                    <a:pt x="18547" y="11409"/>
                  </a:lnTo>
                  <a:lnTo>
                    <a:pt x="17880" y="3570"/>
                  </a:lnTo>
                  <a:close/>
                  <a:moveTo>
                    <a:pt x="12809" y="8640"/>
                  </a:moveTo>
                  <a:lnTo>
                    <a:pt x="9340" y="12109"/>
                  </a:lnTo>
                  <a:lnTo>
                    <a:pt x="13043" y="11709"/>
                  </a:lnTo>
                  <a:lnTo>
                    <a:pt x="12809" y="8640"/>
                  </a:lnTo>
                  <a:close/>
                  <a:moveTo>
                    <a:pt x="12376" y="3236"/>
                  </a:moveTo>
                  <a:lnTo>
                    <a:pt x="2836" y="12776"/>
                  </a:lnTo>
                  <a:lnTo>
                    <a:pt x="5704" y="12476"/>
                  </a:lnTo>
                  <a:lnTo>
                    <a:pt x="12576" y="5638"/>
                  </a:lnTo>
                  <a:lnTo>
                    <a:pt x="12376" y="3236"/>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2873900" y="997825"/>
              <a:ext cx="909000" cy="452025"/>
            </a:xfrm>
            <a:custGeom>
              <a:avLst/>
              <a:gdLst/>
              <a:ahLst/>
              <a:cxnLst/>
              <a:rect l="l" t="t" r="r" b="b"/>
              <a:pathLst>
                <a:path w="36360" h="18081" extrusionOk="0">
                  <a:moveTo>
                    <a:pt x="7839" y="0"/>
                  </a:moveTo>
                  <a:cubicBezTo>
                    <a:pt x="7505" y="0"/>
                    <a:pt x="7205" y="67"/>
                    <a:pt x="6905" y="167"/>
                  </a:cubicBezTo>
                  <a:lnTo>
                    <a:pt x="1368" y="2569"/>
                  </a:lnTo>
                  <a:cubicBezTo>
                    <a:pt x="534" y="2936"/>
                    <a:pt x="0" y="3770"/>
                    <a:pt x="0" y="4670"/>
                  </a:cubicBezTo>
                  <a:lnTo>
                    <a:pt x="0" y="15778"/>
                  </a:lnTo>
                  <a:cubicBezTo>
                    <a:pt x="0" y="17013"/>
                    <a:pt x="1034" y="18080"/>
                    <a:pt x="2302" y="18080"/>
                  </a:cubicBezTo>
                  <a:lnTo>
                    <a:pt x="34058" y="18080"/>
                  </a:lnTo>
                  <a:cubicBezTo>
                    <a:pt x="35359" y="18080"/>
                    <a:pt x="36359" y="17013"/>
                    <a:pt x="36359" y="15678"/>
                  </a:cubicBezTo>
                  <a:lnTo>
                    <a:pt x="36359" y="4837"/>
                  </a:lnTo>
                  <a:cubicBezTo>
                    <a:pt x="36359" y="3803"/>
                    <a:pt x="35692" y="2936"/>
                    <a:pt x="34725" y="2636"/>
                  </a:cubicBezTo>
                  <a:lnTo>
                    <a:pt x="26019" y="100"/>
                  </a:lnTo>
                  <a:cubicBezTo>
                    <a:pt x="25752" y="34"/>
                    <a:pt x="25552" y="0"/>
                    <a:pt x="25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2873900" y="1238825"/>
              <a:ext cx="908175" cy="209350"/>
            </a:xfrm>
            <a:custGeom>
              <a:avLst/>
              <a:gdLst/>
              <a:ahLst/>
              <a:cxnLst/>
              <a:rect l="l" t="t" r="r" b="b"/>
              <a:pathLst>
                <a:path w="36327" h="8374" extrusionOk="0">
                  <a:moveTo>
                    <a:pt x="20014" y="1"/>
                  </a:moveTo>
                  <a:cubicBezTo>
                    <a:pt x="16845" y="1"/>
                    <a:pt x="14043" y="1602"/>
                    <a:pt x="12376" y="4004"/>
                  </a:cubicBezTo>
                  <a:cubicBezTo>
                    <a:pt x="11508" y="5304"/>
                    <a:pt x="10074" y="6105"/>
                    <a:pt x="8540" y="6105"/>
                  </a:cubicBezTo>
                  <a:lnTo>
                    <a:pt x="2302" y="6105"/>
                  </a:lnTo>
                  <a:cubicBezTo>
                    <a:pt x="1034" y="6105"/>
                    <a:pt x="0" y="5038"/>
                    <a:pt x="0" y="3803"/>
                  </a:cubicBezTo>
                  <a:lnTo>
                    <a:pt x="0" y="6105"/>
                  </a:lnTo>
                  <a:cubicBezTo>
                    <a:pt x="0" y="7339"/>
                    <a:pt x="1034" y="8373"/>
                    <a:pt x="2302" y="8373"/>
                  </a:cubicBezTo>
                  <a:lnTo>
                    <a:pt x="34024" y="8373"/>
                  </a:lnTo>
                  <a:cubicBezTo>
                    <a:pt x="35259" y="8373"/>
                    <a:pt x="36326" y="7339"/>
                    <a:pt x="36326" y="6105"/>
                  </a:cubicBezTo>
                  <a:lnTo>
                    <a:pt x="36326" y="3803"/>
                  </a:lnTo>
                  <a:lnTo>
                    <a:pt x="36326" y="835"/>
                  </a:lnTo>
                  <a:lnTo>
                    <a:pt x="29021" y="835"/>
                  </a:lnTo>
                  <a:cubicBezTo>
                    <a:pt x="28821" y="835"/>
                    <a:pt x="28654" y="1001"/>
                    <a:pt x="28654" y="1202"/>
                  </a:cubicBezTo>
                  <a:lnTo>
                    <a:pt x="28654" y="3537"/>
                  </a:lnTo>
                  <a:cubicBezTo>
                    <a:pt x="28654" y="3910"/>
                    <a:pt x="28358" y="4128"/>
                    <a:pt x="28053" y="4128"/>
                  </a:cubicBezTo>
                  <a:cubicBezTo>
                    <a:pt x="27868" y="4128"/>
                    <a:pt x="27679" y="4047"/>
                    <a:pt x="27553" y="3870"/>
                  </a:cubicBezTo>
                  <a:cubicBezTo>
                    <a:pt x="25885" y="1502"/>
                    <a:pt x="23150" y="1"/>
                    <a:pt x="20014"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7"/>
            <p:cNvSpPr/>
            <p:nvPr/>
          </p:nvSpPr>
          <p:spPr>
            <a:xfrm>
              <a:off x="3599400" y="1268850"/>
              <a:ext cx="200175" cy="186825"/>
            </a:xfrm>
            <a:custGeom>
              <a:avLst/>
              <a:gdLst/>
              <a:ahLst/>
              <a:cxnLst/>
              <a:rect l="l" t="t" r="r" b="b"/>
              <a:pathLst>
                <a:path w="8007" h="7473" extrusionOk="0">
                  <a:moveTo>
                    <a:pt x="334" y="1"/>
                  </a:moveTo>
                  <a:cubicBezTo>
                    <a:pt x="168" y="1"/>
                    <a:pt x="1" y="134"/>
                    <a:pt x="1" y="334"/>
                  </a:cubicBezTo>
                  <a:lnTo>
                    <a:pt x="1" y="7139"/>
                  </a:lnTo>
                  <a:cubicBezTo>
                    <a:pt x="1" y="7339"/>
                    <a:pt x="168" y="7473"/>
                    <a:pt x="334" y="7473"/>
                  </a:cubicBezTo>
                  <a:lnTo>
                    <a:pt x="6139" y="7473"/>
                  </a:lnTo>
                  <a:cubicBezTo>
                    <a:pt x="6205" y="7473"/>
                    <a:pt x="6305" y="7439"/>
                    <a:pt x="6372" y="7406"/>
                  </a:cubicBezTo>
                  <a:lnTo>
                    <a:pt x="7906" y="5838"/>
                  </a:lnTo>
                  <a:cubicBezTo>
                    <a:pt x="8007" y="5771"/>
                    <a:pt x="8007" y="5671"/>
                    <a:pt x="8007" y="5605"/>
                  </a:cubicBezTo>
                  <a:lnTo>
                    <a:pt x="8007" y="334"/>
                  </a:lnTo>
                  <a:cubicBezTo>
                    <a:pt x="8007" y="134"/>
                    <a:pt x="7840" y="1"/>
                    <a:pt x="7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7"/>
            <p:cNvSpPr/>
            <p:nvPr/>
          </p:nvSpPr>
          <p:spPr>
            <a:xfrm>
              <a:off x="3599400" y="1268850"/>
              <a:ext cx="201000" cy="186000"/>
            </a:xfrm>
            <a:custGeom>
              <a:avLst/>
              <a:gdLst/>
              <a:ahLst/>
              <a:cxnLst/>
              <a:rect l="l" t="t" r="r" b="b"/>
              <a:pathLst>
                <a:path w="8040" h="7440" extrusionOk="0">
                  <a:moveTo>
                    <a:pt x="5071" y="1"/>
                  </a:moveTo>
                  <a:lnTo>
                    <a:pt x="5071" y="2969"/>
                  </a:lnTo>
                  <a:cubicBezTo>
                    <a:pt x="5071" y="3069"/>
                    <a:pt x="5038" y="3136"/>
                    <a:pt x="5004" y="3236"/>
                  </a:cubicBezTo>
                  <a:lnTo>
                    <a:pt x="3470" y="4771"/>
                  </a:lnTo>
                  <a:cubicBezTo>
                    <a:pt x="3370" y="4837"/>
                    <a:pt x="3303" y="4837"/>
                    <a:pt x="3203" y="4837"/>
                  </a:cubicBezTo>
                  <a:lnTo>
                    <a:pt x="1" y="4837"/>
                  </a:lnTo>
                  <a:lnTo>
                    <a:pt x="1" y="7106"/>
                  </a:lnTo>
                  <a:cubicBezTo>
                    <a:pt x="1" y="7306"/>
                    <a:pt x="168" y="7439"/>
                    <a:pt x="334" y="7439"/>
                  </a:cubicBezTo>
                  <a:lnTo>
                    <a:pt x="6139" y="7439"/>
                  </a:lnTo>
                  <a:cubicBezTo>
                    <a:pt x="6205" y="7439"/>
                    <a:pt x="6305" y="7406"/>
                    <a:pt x="6372" y="7339"/>
                  </a:cubicBezTo>
                  <a:lnTo>
                    <a:pt x="7906" y="5805"/>
                  </a:lnTo>
                  <a:cubicBezTo>
                    <a:pt x="8007" y="5738"/>
                    <a:pt x="8007" y="5638"/>
                    <a:pt x="8007" y="5571"/>
                  </a:cubicBezTo>
                  <a:lnTo>
                    <a:pt x="8007" y="334"/>
                  </a:lnTo>
                  <a:cubicBezTo>
                    <a:pt x="8040" y="134"/>
                    <a:pt x="7873" y="1"/>
                    <a:pt x="7673" y="1"/>
                  </a:cubicBezTo>
                  <a:close/>
                </a:path>
              </a:pathLst>
            </a:custGeom>
            <a:solidFill>
              <a:srgbClr val="FC800D">
                <a:alpha val="1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a:off x="2991475" y="637575"/>
              <a:ext cx="487050" cy="45050"/>
            </a:xfrm>
            <a:custGeom>
              <a:avLst/>
              <a:gdLst/>
              <a:ahLst/>
              <a:cxnLst/>
              <a:rect l="l" t="t" r="r" b="b"/>
              <a:pathLst>
                <a:path w="19482" h="1802" extrusionOk="0">
                  <a:moveTo>
                    <a:pt x="301" y="0"/>
                  </a:moveTo>
                  <a:cubicBezTo>
                    <a:pt x="134" y="0"/>
                    <a:pt x="0" y="100"/>
                    <a:pt x="0" y="300"/>
                  </a:cubicBezTo>
                  <a:lnTo>
                    <a:pt x="0" y="1501"/>
                  </a:lnTo>
                  <a:cubicBezTo>
                    <a:pt x="0" y="1668"/>
                    <a:pt x="134" y="1801"/>
                    <a:pt x="301" y="1801"/>
                  </a:cubicBezTo>
                  <a:lnTo>
                    <a:pt x="19181" y="1801"/>
                  </a:lnTo>
                  <a:cubicBezTo>
                    <a:pt x="19348" y="1801"/>
                    <a:pt x="19481" y="1668"/>
                    <a:pt x="19481" y="1501"/>
                  </a:cubicBezTo>
                  <a:lnTo>
                    <a:pt x="19481" y="300"/>
                  </a:lnTo>
                  <a:cubicBezTo>
                    <a:pt x="19448" y="134"/>
                    <a:pt x="19314" y="0"/>
                    <a:pt x="19181"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a:off x="2991475" y="637575"/>
              <a:ext cx="487050" cy="45050"/>
            </a:xfrm>
            <a:custGeom>
              <a:avLst/>
              <a:gdLst/>
              <a:ahLst/>
              <a:cxnLst/>
              <a:rect l="l" t="t" r="r" b="b"/>
              <a:pathLst>
                <a:path w="19482" h="1802" extrusionOk="0">
                  <a:moveTo>
                    <a:pt x="301" y="0"/>
                  </a:moveTo>
                  <a:cubicBezTo>
                    <a:pt x="134" y="0"/>
                    <a:pt x="0" y="100"/>
                    <a:pt x="0" y="300"/>
                  </a:cubicBezTo>
                  <a:lnTo>
                    <a:pt x="0" y="1501"/>
                  </a:lnTo>
                  <a:cubicBezTo>
                    <a:pt x="0" y="1668"/>
                    <a:pt x="134" y="1801"/>
                    <a:pt x="301" y="1801"/>
                  </a:cubicBezTo>
                  <a:lnTo>
                    <a:pt x="19181" y="1801"/>
                  </a:lnTo>
                  <a:cubicBezTo>
                    <a:pt x="19348" y="1801"/>
                    <a:pt x="19481" y="1668"/>
                    <a:pt x="19481" y="1501"/>
                  </a:cubicBezTo>
                  <a:lnTo>
                    <a:pt x="19481" y="300"/>
                  </a:lnTo>
                  <a:cubicBezTo>
                    <a:pt x="19448" y="134"/>
                    <a:pt x="19314" y="0"/>
                    <a:pt x="19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7"/>
            <p:cNvSpPr/>
            <p:nvPr/>
          </p:nvSpPr>
          <p:spPr>
            <a:xfrm>
              <a:off x="2991475" y="637575"/>
              <a:ext cx="487050" cy="45050"/>
            </a:xfrm>
            <a:custGeom>
              <a:avLst/>
              <a:gdLst/>
              <a:ahLst/>
              <a:cxnLst/>
              <a:rect l="l" t="t" r="r" b="b"/>
              <a:pathLst>
                <a:path w="19482" h="1802" extrusionOk="0">
                  <a:moveTo>
                    <a:pt x="301" y="0"/>
                  </a:moveTo>
                  <a:cubicBezTo>
                    <a:pt x="134" y="0"/>
                    <a:pt x="0" y="100"/>
                    <a:pt x="0" y="300"/>
                  </a:cubicBezTo>
                  <a:lnTo>
                    <a:pt x="0" y="1501"/>
                  </a:lnTo>
                  <a:cubicBezTo>
                    <a:pt x="0" y="1668"/>
                    <a:pt x="134" y="1801"/>
                    <a:pt x="301" y="1801"/>
                  </a:cubicBezTo>
                  <a:lnTo>
                    <a:pt x="19181" y="1801"/>
                  </a:lnTo>
                  <a:cubicBezTo>
                    <a:pt x="19348" y="1801"/>
                    <a:pt x="19481" y="1668"/>
                    <a:pt x="19481" y="1501"/>
                  </a:cubicBezTo>
                  <a:lnTo>
                    <a:pt x="19481" y="300"/>
                  </a:lnTo>
                  <a:cubicBezTo>
                    <a:pt x="19448" y="134"/>
                    <a:pt x="19314" y="0"/>
                    <a:pt x="19181" y="0"/>
                  </a:cubicBezTo>
                  <a:lnTo>
                    <a:pt x="12376" y="0"/>
                  </a:lnTo>
                  <a:lnTo>
                    <a:pt x="12376" y="300"/>
                  </a:lnTo>
                  <a:cubicBezTo>
                    <a:pt x="12376" y="601"/>
                    <a:pt x="12109" y="901"/>
                    <a:pt x="11776" y="901"/>
                  </a:cubicBezTo>
                  <a:lnTo>
                    <a:pt x="2502" y="901"/>
                  </a:lnTo>
                  <a:cubicBezTo>
                    <a:pt x="2169" y="901"/>
                    <a:pt x="1868" y="601"/>
                    <a:pt x="1868" y="300"/>
                  </a:cubicBezTo>
                  <a:lnTo>
                    <a:pt x="1868"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7"/>
            <p:cNvSpPr/>
            <p:nvPr/>
          </p:nvSpPr>
          <p:spPr>
            <a:xfrm>
              <a:off x="3569375" y="1091225"/>
              <a:ext cx="165150" cy="26700"/>
            </a:xfrm>
            <a:custGeom>
              <a:avLst/>
              <a:gdLst/>
              <a:ahLst/>
              <a:cxnLst/>
              <a:rect l="l" t="t" r="r" b="b"/>
              <a:pathLst>
                <a:path w="6606" h="1068" extrusionOk="0">
                  <a:moveTo>
                    <a:pt x="535" y="0"/>
                  </a:moveTo>
                  <a:cubicBezTo>
                    <a:pt x="234" y="0"/>
                    <a:pt x="1" y="234"/>
                    <a:pt x="1" y="534"/>
                  </a:cubicBezTo>
                  <a:cubicBezTo>
                    <a:pt x="1" y="834"/>
                    <a:pt x="234" y="1068"/>
                    <a:pt x="535" y="1068"/>
                  </a:cubicBezTo>
                  <a:lnTo>
                    <a:pt x="6072" y="1068"/>
                  </a:lnTo>
                  <a:cubicBezTo>
                    <a:pt x="6372" y="1068"/>
                    <a:pt x="6606" y="834"/>
                    <a:pt x="6606" y="534"/>
                  </a:cubicBezTo>
                  <a:cubicBezTo>
                    <a:pt x="6606" y="234"/>
                    <a:pt x="6372" y="0"/>
                    <a:pt x="6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7"/>
            <p:cNvSpPr/>
            <p:nvPr/>
          </p:nvSpPr>
          <p:spPr>
            <a:xfrm>
              <a:off x="3569375" y="1128750"/>
              <a:ext cx="165150" cy="26700"/>
            </a:xfrm>
            <a:custGeom>
              <a:avLst/>
              <a:gdLst/>
              <a:ahLst/>
              <a:cxnLst/>
              <a:rect l="l" t="t" r="r" b="b"/>
              <a:pathLst>
                <a:path w="6606" h="1068" extrusionOk="0">
                  <a:moveTo>
                    <a:pt x="535" y="1"/>
                  </a:moveTo>
                  <a:cubicBezTo>
                    <a:pt x="234" y="1"/>
                    <a:pt x="1" y="234"/>
                    <a:pt x="1" y="534"/>
                  </a:cubicBezTo>
                  <a:cubicBezTo>
                    <a:pt x="1" y="834"/>
                    <a:pt x="234" y="1068"/>
                    <a:pt x="535" y="1068"/>
                  </a:cubicBezTo>
                  <a:lnTo>
                    <a:pt x="6072" y="1068"/>
                  </a:lnTo>
                  <a:cubicBezTo>
                    <a:pt x="6372" y="1068"/>
                    <a:pt x="6606" y="834"/>
                    <a:pt x="6606" y="534"/>
                  </a:cubicBezTo>
                  <a:cubicBezTo>
                    <a:pt x="6606" y="234"/>
                    <a:pt x="6372" y="1"/>
                    <a:pt x="6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3569375" y="1164600"/>
              <a:ext cx="165150" cy="27550"/>
            </a:xfrm>
            <a:custGeom>
              <a:avLst/>
              <a:gdLst/>
              <a:ahLst/>
              <a:cxnLst/>
              <a:rect l="l" t="t" r="r" b="b"/>
              <a:pathLst>
                <a:path w="6606" h="1102" extrusionOk="0">
                  <a:moveTo>
                    <a:pt x="535" y="1"/>
                  </a:moveTo>
                  <a:cubicBezTo>
                    <a:pt x="234" y="1"/>
                    <a:pt x="1" y="268"/>
                    <a:pt x="1" y="568"/>
                  </a:cubicBezTo>
                  <a:cubicBezTo>
                    <a:pt x="1" y="835"/>
                    <a:pt x="234" y="1102"/>
                    <a:pt x="535" y="1102"/>
                  </a:cubicBezTo>
                  <a:lnTo>
                    <a:pt x="6072" y="1102"/>
                  </a:lnTo>
                  <a:cubicBezTo>
                    <a:pt x="6372" y="1102"/>
                    <a:pt x="6606" y="902"/>
                    <a:pt x="6606" y="568"/>
                  </a:cubicBezTo>
                  <a:cubicBezTo>
                    <a:pt x="6606" y="268"/>
                    <a:pt x="6372" y="1"/>
                    <a:pt x="6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7"/>
            <p:cNvSpPr/>
            <p:nvPr/>
          </p:nvSpPr>
          <p:spPr>
            <a:xfrm>
              <a:off x="3569375" y="1202125"/>
              <a:ext cx="165150" cy="27550"/>
            </a:xfrm>
            <a:custGeom>
              <a:avLst/>
              <a:gdLst/>
              <a:ahLst/>
              <a:cxnLst/>
              <a:rect l="l" t="t" r="r" b="b"/>
              <a:pathLst>
                <a:path w="6606" h="1102" extrusionOk="0">
                  <a:moveTo>
                    <a:pt x="535" y="1"/>
                  </a:moveTo>
                  <a:cubicBezTo>
                    <a:pt x="234" y="1"/>
                    <a:pt x="1" y="268"/>
                    <a:pt x="1" y="568"/>
                  </a:cubicBezTo>
                  <a:cubicBezTo>
                    <a:pt x="1" y="835"/>
                    <a:pt x="234" y="1102"/>
                    <a:pt x="535" y="1102"/>
                  </a:cubicBezTo>
                  <a:lnTo>
                    <a:pt x="6072" y="1102"/>
                  </a:lnTo>
                  <a:cubicBezTo>
                    <a:pt x="6372" y="1102"/>
                    <a:pt x="6606" y="835"/>
                    <a:pt x="6606" y="568"/>
                  </a:cubicBezTo>
                  <a:cubicBezTo>
                    <a:pt x="6606" y="268"/>
                    <a:pt x="6372" y="1"/>
                    <a:pt x="6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7"/>
            <p:cNvSpPr/>
            <p:nvPr/>
          </p:nvSpPr>
          <p:spPr>
            <a:xfrm>
              <a:off x="3707825" y="1091225"/>
              <a:ext cx="26700" cy="26700"/>
            </a:xfrm>
            <a:custGeom>
              <a:avLst/>
              <a:gdLst/>
              <a:ahLst/>
              <a:cxnLst/>
              <a:rect l="l" t="t" r="r" b="b"/>
              <a:pathLst>
                <a:path w="1068" h="1068" extrusionOk="0">
                  <a:moveTo>
                    <a:pt x="0" y="0"/>
                  </a:moveTo>
                  <a:cubicBezTo>
                    <a:pt x="300" y="34"/>
                    <a:pt x="534" y="234"/>
                    <a:pt x="534" y="534"/>
                  </a:cubicBezTo>
                  <a:cubicBezTo>
                    <a:pt x="534" y="834"/>
                    <a:pt x="300" y="1068"/>
                    <a:pt x="0" y="1068"/>
                  </a:cubicBezTo>
                  <a:lnTo>
                    <a:pt x="534" y="1068"/>
                  </a:lnTo>
                  <a:cubicBezTo>
                    <a:pt x="834" y="1068"/>
                    <a:pt x="1068" y="834"/>
                    <a:pt x="1068" y="534"/>
                  </a:cubicBezTo>
                  <a:cubicBezTo>
                    <a:pt x="1068" y="234"/>
                    <a:pt x="834" y="0"/>
                    <a:pt x="534"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3707825" y="1128750"/>
              <a:ext cx="26700" cy="26700"/>
            </a:xfrm>
            <a:custGeom>
              <a:avLst/>
              <a:gdLst/>
              <a:ahLst/>
              <a:cxnLst/>
              <a:rect l="l" t="t" r="r" b="b"/>
              <a:pathLst>
                <a:path w="1068" h="1068" extrusionOk="0">
                  <a:moveTo>
                    <a:pt x="0" y="1"/>
                  </a:moveTo>
                  <a:cubicBezTo>
                    <a:pt x="300" y="1"/>
                    <a:pt x="534" y="234"/>
                    <a:pt x="534" y="534"/>
                  </a:cubicBezTo>
                  <a:cubicBezTo>
                    <a:pt x="534" y="834"/>
                    <a:pt x="300" y="1068"/>
                    <a:pt x="0" y="1068"/>
                  </a:cubicBezTo>
                  <a:lnTo>
                    <a:pt x="534" y="1068"/>
                  </a:lnTo>
                  <a:cubicBezTo>
                    <a:pt x="834" y="1068"/>
                    <a:pt x="1068" y="834"/>
                    <a:pt x="1068" y="534"/>
                  </a:cubicBezTo>
                  <a:cubicBezTo>
                    <a:pt x="1068" y="234"/>
                    <a:pt x="834" y="1"/>
                    <a:pt x="534"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7"/>
            <p:cNvSpPr/>
            <p:nvPr/>
          </p:nvSpPr>
          <p:spPr>
            <a:xfrm>
              <a:off x="3707825" y="1166275"/>
              <a:ext cx="26700" cy="26725"/>
            </a:xfrm>
            <a:custGeom>
              <a:avLst/>
              <a:gdLst/>
              <a:ahLst/>
              <a:cxnLst/>
              <a:rect l="l" t="t" r="r" b="b"/>
              <a:pathLst>
                <a:path w="1068" h="1069" extrusionOk="0">
                  <a:moveTo>
                    <a:pt x="0" y="1"/>
                  </a:moveTo>
                  <a:cubicBezTo>
                    <a:pt x="300" y="1"/>
                    <a:pt x="534" y="234"/>
                    <a:pt x="534" y="534"/>
                  </a:cubicBezTo>
                  <a:cubicBezTo>
                    <a:pt x="534" y="835"/>
                    <a:pt x="300" y="1068"/>
                    <a:pt x="0" y="1068"/>
                  </a:cubicBezTo>
                  <a:lnTo>
                    <a:pt x="534" y="1068"/>
                  </a:lnTo>
                  <a:cubicBezTo>
                    <a:pt x="834" y="1068"/>
                    <a:pt x="1068" y="835"/>
                    <a:pt x="1068" y="534"/>
                  </a:cubicBezTo>
                  <a:cubicBezTo>
                    <a:pt x="1068" y="234"/>
                    <a:pt x="834" y="1"/>
                    <a:pt x="534"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7"/>
            <p:cNvSpPr/>
            <p:nvPr/>
          </p:nvSpPr>
          <p:spPr>
            <a:xfrm>
              <a:off x="3707825" y="1202125"/>
              <a:ext cx="26700" cy="27550"/>
            </a:xfrm>
            <a:custGeom>
              <a:avLst/>
              <a:gdLst/>
              <a:ahLst/>
              <a:cxnLst/>
              <a:rect l="l" t="t" r="r" b="b"/>
              <a:pathLst>
                <a:path w="1068" h="1102" extrusionOk="0">
                  <a:moveTo>
                    <a:pt x="0" y="1"/>
                  </a:moveTo>
                  <a:cubicBezTo>
                    <a:pt x="300" y="68"/>
                    <a:pt x="534" y="268"/>
                    <a:pt x="534" y="568"/>
                  </a:cubicBezTo>
                  <a:cubicBezTo>
                    <a:pt x="534" y="835"/>
                    <a:pt x="300" y="1102"/>
                    <a:pt x="0" y="1102"/>
                  </a:cubicBezTo>
                  <a:lnTo>
                    <a:pt x="534" y="1102"/>
                  </a:lnTo>
                  <a:cubicBezTo>
                    <a:pt x="834" y="1102"/>
                    <a:pt x="1068" y="835"/>
                    <a:pt x="1068" y="568"/>
                  </a:cubicBezTo>
                  <a:cubicBezTo>
                    <a:pt x="1068" y="268"/>
                    <a:pt x="834" y="1"/>
                    <a:pt x="534"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7"/>
            <p:cNvSpPr/>
            <p:nvPr/>
          </p:nvSpPr>
          <p:spPr>
            <a:xfrm>
              <a:off x="3521025" y="908600"/>
              <a:ext cx="131775" cy="30875"/>
            </a:xfrm>
            <a:custGeom>
              <a:avLst/>
              <a:gdLst/>
              <a:ahLst/>
              <a:cxnLst/>
              <a:rect l="l" t="t" r="r" b="b"/>
              <a:pathLst>
                <a:path w="5271" h="1235" extrusionOk="0">
                  <a:moveTo>
                    <a:pt x="0" y="0"/>
                  </a:moveTo>
                  <a:lnTo>
                    <a:pt x="0" y="1234"/>
                  </a:lnTo>
                  <a:lnTo>
                    <a:pt x="5271" y="1234"/>
                  </a:lnTo>
                  <a:lnTo>
                    <a:pt x="5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7"/>
            <p:cNvSpPr/>
            <p:nvPr/>
          </p:nvSpPr>
          <p:spPr>
            <a:xfrm>
              <a:off x="3521850" y="908600"/>
              <a:ext cx="131800" cy="30875"/>
            </a:xfrm>
            <a:custGeom>
              <a:avLst/>
              <a:gdLst/>
              <a:ahLst/>
              <a:cxnLst/>
              <a:rect l="l" t="t" r="r" b="b"/>
              <a:pathLst>
                <a:path w="5272" h="1235" extrusionOk="0">
                  <a:moveTo>
                    <a:pt x="1" y="0"/>
                  </a:moveTo>
                  <a:lnTo>
                    <a:pt x="1" y="1234"/>
                  </a:lnTo>
                  <a:lnTo>
                    <a:pt x="5271" y="1234"/>
                  </a:lnTo>
                  <a:lnTo>
                    <a:pt x="5271" y="0"/>
                  </a:lnTo>
                  <a:lnTo>
                    <a:pt x="4104" y="0"/>
                  </a:lnTo>
                  <a:lnTo>
                    <a:pt x="4104" y="234"/>
                  </a:lnTo>
                  <a:cubicBezTo>
                    <a:pt x="4104" y="501"/>
                    <a:pt x="3903" y="701"/>
                    <a:pt x="3637" y="701"/>
                  </a:cubicBezTo>
                  <a:lnTo>
                    <a:pt x="1602" y="701"/>
                  </a:lnTo>
                  <a:cubicBezTo>
                    <a:pt x="1335" y="701"/>
                    <a:pt x="1135" y="501"/>
                    <a:pt x="1135" y="234"/>
                  </a:cubicBezTo>
                  <a:lnTo>
                    <a:pt x="1135"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7"/>
            <p:cNvSpPr/>
            <p:nvPr/>
          </p:nvSpPr>
          <p:spPr>
            <a:xfrm>
              <a:off x="3525200" y="892750"/>
              <a:ext cx="91750" cy="16700"/>
            </a:xfrm>
            <a:custGeom>
              <a:avLst/>
              <a:gdLst/>
              <a:ahLst/>
              <a:cxnLst/>
              <a:rect l="l" t="t" r="r" b="b"/>
              <a:pathLst>
                <a:path w="3670" h="668" extrusionOk="0">
                  <a:moveTo>
                    <a:pt x="0" y="0"/>
                  </a:moveTo>
                  <a:lnTo>
                    <a:pt x="0" y="668"/>
                  </a:lnTo>
                  <a:lnTo>
                    <a:pt x="3669" y="668"/>
                  </a:lnTo>
                  <a:lnTo>
                    <a:pt x="3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7"/>
            <p:cNvSpPr/>
            <p:nvPr/>
          </p:nvSpPr>
          <p:spPr>
            <a:xfrm>
              <a:off x="3525200" y="892750"/>
              <a:ext cx="91750" cy="16700"/>
            </a:xfrm>
            <a:custGeom>
              <a:avLst/>
              <a:gdLst/>
              <a:ahLst/>
              <a:cxnLst/>
              <a:rect l="l" t="t" r="r" b="b"/>
              <a:pathLst>
                <a:path w="3670" h="668" extrusionOk="0">
                  <a:moveTo>
                    <a:pt x="0" y="0"/>
                  </a:moveTo>
                  <a:lnTo>
                    <a:pt x="0" y="668"/>
                  </a:lnTo>
                  <a:lnTo>
                    <a:pt x="3669" y="668"/>
                  </a:lnTo>
                  <a:lnTo>
                    <a:pt x="3669" y="0"/>
                  </a:lnTo>
                  <a:lnTo>
                    <a:pt x="2769" y="0"/>
                  </a:lnTo>
                  <a:lnTo>
                    <a:pt x="2769" y="100"/>
                  </a:lnTo>
                  <a:cubicBezTo>
                    <a:pt x="2769" y="267"/>
                    <a:pt x="2635" y="334"/>
                    <a:pt x="2502" y="334"/>
                  </a:cubicBezTo>
                  <a:lnTo>
                    <a:pt x="1201" y="334"/>
                  </a:lnTo>
                  <a:cubicBezTo>
                    <a:pt x="1034" y="334"/>
                    <a:pt x="967" y="201"/>
                    <a:pt x="967" y="100"/>
                  </a:cubicBezTo>
                  <a:lnTo>
                    <a:pt x="967"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7"/>
            <p:cNvSpPr/>
            <p:nvPr/>
          </p:nvSpPr>
          <p:spPr>
            <a:xfrm>
              <a:off x="3533525" y="833550"/>
              <a:ext cx="11700" cy="59225"/>
            </a:xfrm>
            <a:custGeom>
              <a:avLst/>
              <a:gdLst/>
              <a:ahLst/>
              <a:cxnLst/>
              <a:rect l="l" t="t" r="r" b="b"/>
              <a:pathLst>
                <a:path w="468" h="2369" extrusionOk="0">
                  <a:moveTo>
                    <a:pt x="1" y="0"/>
                  </a:moveTo>
                  <a:lnTo>
                    <a:pt x="1" y="2368"/>
                  </a:lnTo>
                  <a:lnTo>
                    <a:pt x="468" y="2368"/>
                  </a:lnTo>
                  <a:lnTo>
                    <a:pt x="468" y="36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7"/>
            <p:cNvSpPr/>
            <p:nvPr/>
          </p:nvSpPr>
          <p:spPr>
            <a:xfrm>
              <a:off x="2707100" y="1197125"/>
              <a:ext cx="166825" cy="38400"/>
            </a:xfrm>
            <a:custGeom>
              <a:avLst/>
              <a:gdLst/>
              <a:ahLst/>
              <a:cxnLst/>
              <a:rect l="l" t="t" r="r" b="b"/>
              <a:pathLst>
                <a:path w="6673" h="1536" extrusionOk="0">
                  <a:moveTo>
                    <a:pt x="1" y="1"/>
                  </a:moveTo>
                  <a:lnTo>
                    <a:pt x="1" y="1535"/>
                  </a:lnTo>
                  <a:lnTo>
                    <a:pt x="6672" y="1535"/>
                  </a:lnTo>
                  <a:lnTo>
                    <a:pt x="66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7"/>
            <p:cNvSpPr/>
            <p:nvPr/>
          </p:nvSpPr>
          <p:spPr>
            <a:xfrm>
              <a:off x="2707100" y="1197125"/>
              <a:ext cx="166825" cy="38400"/>
            </a:xfrm>
            <a:custGeom>
              <a:avLst/>
              <a:gdLst/>
              <a:ahLst/>
              <a:cxnLst/>
              <a:rect l="l" t="t" r="r" b="b"/>
              <a:pathLst>
                <a:path w="6673" h="1536" extrusionOk="0">
                  <a:moveTo>
                    <a:pt x="1" y="1"/>
                  </a:moveTo>
                  <a:lnTo>
                    <a:pt x="1" y="1535"/>
                  </a:lnTo>
                  <a:lnTo>
                    <a:pt x="6672" y="1535"/>
                  </a:lnTo>
                  <a:lnTo>
                    <a:pt x="6672" y="1"/>
                  </a:lnTo>
                  <a:lnTo>
                    <a:pt x="5471" y="1"/>
                  </a:lnTo>
                  <a:lnTo>
                    <a:pt x="5471" y="34"/>
                  </a:lnTo>
                  <a:cubicBezTo>
                    <a:pt x="5471" y="434"/>
                    <a:pt x="5104" y="768"/>
                    <a:pt x="4737" y="768"/>
                  </a:cubicBezTo>
                  <a:lnTo>
                    <a:pt x="1969" y="768"/>
                  </a:lnTo>
                  <a:cubicBezTo>
                    <a:pt x="1568" y="768"/>
                    <a:pt x="1235" y="434"/>
                    <a:pt x="1235" y="34"/>
                  </a:cubicBezTo>
                  <a:lnTo>
                    <a:pt x="1235"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7"/>
            <p:cNvSpPr/>
            <p:nvPr/>
          </p:nvSpPr>
          <p:spPr>
            <a:xfrm>
              <a:off x="2707100" y="1268850"/>
              <a:ext cx="166825" cy="110950"/>
            </a:xfrm>
            <a:custGeom>
              <a:avLst/>
              <a:gdLst/>
              <a:ahLst/>
              <a:cxnLst/>
              <a:rect l="l" t="t" r="r" b="b"/>
              <a:pathLst>
                <a:path w="6673" h="4438" extrusionOk="0">
                  <a:moveTo>
                    <a:pt x="1" y="1"/>
                  </a:moveTo>
                  <a:lnTo>
                    <a:pt x="1" y="4437"/>
                  </a:lnTo>
                  <a:lnTo>
                    <a:pt x="6672" y="4437"/>
                  </a:lnTo>
                  <a:lnTo>
                    <a:pt x="66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7"/>
            <p:cNvSpPr/>
            <p:nvPr/>
          </p:nvSpPr>
          <p:spPr>
            <a:xfrm>
              <a:off x="2707950" y="1268850"/>
              <a:ext cx="166800" cy="110950"/>
            </a:xfrm>
            <a:custGeom>
              <a:avLst/>
              <a:gdLst/>
              <a:ahLst/>
              <a:cxnLst/>
              <a:rect l="l" t="t" r="r" b="b"/>
              <a:pathLst>
                <a:path w="6672" h="4438" extrusionOk="0">
                  <a:moveTo>
                    <a:pt x="0" y="1"/>
                  </a:moveTo>
                  <a:lnTo>
                    <a:pt x="0" y="4437"/>
                  </a:lnTo>
                  <a:lnTo>
                    <a:pt x="6671" y="4437"/>
                  </a:lnTo>
                  <a:lnTo>
                    <a:pt x="6671" y="1"/>
                  </a:lnTo>
                  <a:lnTo>
                    <a:pt x="4970" y="1"/>
                  </a:lnTo>
                  <a:lnTo>
                    <a:pt x="4970" y="768"/>
                  </a:lnTo>
                  <a:cubicBezTo>
                    <a:pt x="4970" y="1235"/>
                    <a:pt x="4603" y="1568"/>
                    <a:pt x="4170" y="1568"/>
                  </a:cubicBezTo>
                  <a:lnTo>
                    <a:pt x="2468" y="1568"/>
                  </a:lnTo>
                  <a:cubicBezTo>
                    <a:pt x="2001" y="1568"/>
                    <a:pt x="1668" y="1168"/>
                    <a:pt x="1668" y="768"/>
                  </a:cubicBezTo>
                  <a:lnTo>
                    <a:pt x="1668"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7"/>
            <p:cNvSpPr/>
            <p:nvPr/>
          </p:nvSpPr>
          <p:spPr>
            <a:xfrm>
              <a:off x="2389375" y="1163775"/>
              <a:ext cx="256875" cy="250200"/>
            </a:xfrm>
            <a:custGeom>
              <a:avLst/>
              <a:gdLst/>
              <a:ahLst/>
              <a:cxnLst/>
              <a:rect l="l" t="t" r="r" b="b"/>
              <a:pathLst>
                <a:path w="10275" h="10008" extrusionOk="0">
                  <a:moveTo>
                    <a:pt x="9274" y="1"/>
                  </a:moveTo>
                  <a:cubicBezTo>
                    <a:pt x="8507" y="1"/>
                    <a:pt x="7706" y="301"/>
                    <a:pt x="7072" y="801"/>
                  </a:cubicBezTo>
                  <a:lnTo>
                    <a:pt x="1235" y="5538"/>
                  </a:lnTo>
                  <a:cubicBezTo>
                    <a:pt x="434" y="6172"/>
                    <a:pt x="1" y="7172"/>
                    <a:pt x="1" y="8206"/>
                  </a:cubicBezTo>
                  <a:lnTo>
                    <a:pt x="1" y="9541"/>
                  </a:lnTo>
                  <a:cubicBezTo>
                    <a:pt x="1" y="9808"/>
                    <a:pt x="201" y="10008"/>
                    <a:pt x="434" y="10008"/>
                  </a:cubicBezTo>
                  <a:lnTo>
                    <a:pt x="10275" y="10008"/>
                  </a:lnTo>
                  <a:lnTo>
                    <a:pt x="102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7"/>
            <p:cNvSpPr/>
            <p:nvPr/>
          </p:nvSpPr>
          <p:spPr>
            <a:xfrm>
              <a:off x="2707100" y="1337225"/>
              <a:ext cx="166825" cy="14200"/>
            </a:xfrm>
            <a:custGeom>
              <a:avLst/>
              <a:gdLst/>
              <a:ahLst/>
              <a:cxnLst/>
              <a:rect l="l" t="t" r="r" b="b"/>
              <a:pathLst>
                <a:path w="6673" h="568" extrusionOk="0">
                  <a:moveTo>
                    <a:pt x="1" y="1"/>
                  </a:moveTo>
                  <a:lnTo>
                    <a:pt x="1" y="568"/>
                  </a:lnTo>
                  <a:lnTo>
                    <a:pt x="6672" y="568"/>
                  </a:lnTo>
                  <a:lnTo>
                    <a:pt x="66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7"/>
            <p:cNvSpPr/>
            <p:nvPr/>
          </p:nvSpPr>
          <p:spPr>
            <a:xfrm>
              <a:off x="2707100" y="1355575"/>
              <a:ext cx="166825" cy="4200"/>
            </a:xfrm>
            <a:custGeom>
              <a:avLst/>
              <a:gdLst/>
              <a:ahLst/>
              <a:cxnLst/>
              <a:rect l="l" t="t" r="r" b="b"/>
              <a:pathLst>
                <a:path w="6673" h="168" extrusionOk="0">
                  <a:moveTo>
                    <a:pt x="1" y="1"/>
                  </a:moveTo>
                  <a:lnTo>
                    <a:pt x="1" y="167"/>
                  </a:lnTo>
                  <a:lnTo>
                    <a:pt x="6672" y="167"/>
                  </a:lnTo>
                  <a:lnTo>
                    <a:pt x="66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7"/>
            <p:cNvSpPr/>
            <p:nvPr/>
          </p:nvSpPr>
          <p:spPr>
            <a:xfrm>
              <a:off x="2646225" y="1155425"/>
              <a:ext cx="60900" cy="267725"/>
            </a:xfrm>
            <a:custGeom>
              <a:avLst/>
              <a:gdLst/>
              <a:ahLst/>
              <a:cxnLst/>
              <a:rect l="l" t="t" r="r" b="b"/>
              <a:pathLst>
                <a:path w="2436" h="10709" extrusionOk="0">
                  <a:moveTo>
                    <a:pt x="434" y="1"/>
                  </a:moveTo>
                  <a:cubicBezTo>
                    <a:pt x="201" y="1"/>
                    <a:pt x="34" y="168"/>
                    <a:pt x="34" y="368"/>
                  </a:cubicBezTo>
                  <a:lnTo>
                    <a:pt x="34" y="10342"/>
                  </a:lnTo>
                  <a:cubicBezTo>
                    <a:pt x="1" y="10542"/>
                    <a:pt x="201" y="10709"/>
                    <a:pt x="434" y="10709"/>
                  </a:cubicBezTo>
                  <a:lnTo>
                    <a:pt x="2069" y="10709"/>
                  </a:lnTo>
                  <a:cubicBezTo>
                    <a:pt x="2269" y="10709"/>
                    <a:pt x="2436" y="10542"/>
                    <a:pt x="2436" y="10342"/>
                  </a:cubicBezTo>
                  <a:lnTo>
                    <a:pt x="2436" y="368"/>
                  </a:lnTo>
                  <a:cubicBezTo>
                    <a:pt x="2436" y="168"/>
                    <a:pt x="2269" y="1"/>
                    <a:pt x="2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7"/>
            <p:cNvSpPr/>
            <p:nvPr/>
          </p:nvSpPr>
          <p:spPr>
            <a:xfrm>
              <a:off x="2618700" y="1163775"/>
              <a:ext cx="29225" cy="250200"/>
            </a:xfrm>
            <a:custGeom>
              <a:avLst/>
              <a:gdLst/>
              <a:ahLst/>
              <a:cxnLst/>
              <a:rect l="l" t="t" r="r" b="b"/>
              <a:pathLst>
                <a:path w="1169" h="10008" extrusionOk="0">
                  <a:moveTo>
                    <a:pt x="1" y="1"/>
                  </a:moveTo>
                  <a:lnTo>
                    <a:pt x="1" y="10008"/>
                  </a:lnTo>
                  <a:lnTo>
                    <a:pt x="1168" y="10008"/>
                  </a:lnTo>
                  <a:lnTo>
                    <a:pt x="116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7"/>
            <p:cNvSpPr/>
            <p:nvPr/>
          </p:nvSpPr>
          <p:spPr>
            <a:xfrm>
              <a:off x="2407725" y="1279700"/>
              <a:ext cx="377800" cy="381125"/>
            </a:xfrm>
            <a:custGeom>
              <a:avLst/>
              <a:gdLst/>
              <a:ahLst/>
              <a:cxnLst/>
              <a:rect l="l" t="t" r="r" b="b"/>
              <a:pathLst>
                <a:path w="15112" h="15245" extrusionOk="0">
                  <a:moveTo>
                    <a:pt x="7172" y="0"/>
                  </a:moveTo>
                  <a:cubicBezTo>
                    <a:pt x="7039" y="0"/>
                    <a:pt x="6972" y="34"/>
                    <a:pt x="6872" y="167"/>
                  </a:cubicBezTo>
                  <a:lnTo>
                    <a:pt x="6538" y="667"/>
                  </a:lnTo>
                  <a:cubicBezTo>
                    <a:pt x="6505" y="734"/>
                    <a:pt x="6405" y="801"/>
                    <a:pt x="6338" y="801"/>
                  </a:cubicBezTo>
                  <a:cubicBezTo>
                    <a:pt x="6238" y="801"/>
                    <a:pt x="6172" y="801"/>
                    <a:pt x="6071" y="734"/>
                  </a:cubicBezTo>
                  <a:lnTo>
                    <a:pt x="5571" y="367"/>
                  </a:lnTo>
                  <a:cubicBezTo>
                    <a:pt x="5532" y="328"/>
                    <a:pt x="5470" y="312"/>
                    <a:pt x="5399" y="312"/>
                  </a:cubicBezTo>
                  <a:cubicBezTo>
                    <a:pt x="5348" y="312"/>
                    <a:pt x="5293" y="320"/>
                    <a:pt x="5238" y="334"/>
                  </a:cubicBezTo>
                  <a:lnTo>
                    <a:pt x="4570" y="567"/>
                  </a:lnTo>
                  <a:cubicBezTo>
                    <a:pt x="4470" y="634"/>
                    <a:pt x="4404" y="701"/>
                    <a:pt x="4370" y="834"/>
                  </a:cubicBezTo>
                  <a:lnTo>
                    <a:pt x="4237" y="1401"/>
                  </a:lnTo>
                  <a:cubicBezTo>
                    <a:pt x="4203" y="1501"/>
                    <a:pt x="4170" y="1568"/>
                    <a:pt x="4070" y="1635"/>
                  </a:cubicBezTo>
                  <a:cubicBezTo>
                    <a:pt x="4003" y="1668"/>
                    <a:pt x="3903" y="1668"/>
                    <a:pt x="3837" y="1668"/>
                  </a:cubicBezTo>
                  <a:lnTo>
                    <a:pt x="3236" y="1501"/>
                  </a:lnTo>
                  <a:cubicBezTo>
                    <a:pt x="3209" y="1492"/>
                    <a:pt x="3182" y="1488"/>
                    <a:pt x="3156" y="1488"/>
                  </a:cubicBezTo>
                  <a:cubicBezTo>
                    <a:pt x="3085" y="1488"/>
                    <a:pt x="3018" y="1519"/>
                    <a:pt x="2969" y="1568"/>
                  </a:cubicBezTo>
                  <a:lnTo>
                    <a:pt x="2402" y="2035"/>
                  </a:lnTo>
                  <a:cubicBezTo>
                    <a:pt x="2335" y="2135"/>
                    <a:pt x="2302" y="2202"/>
                    <a:pt x="2302" y="2335"/>
                  </a:cubicBezTo>
                  <a:lnTo>
                    <a:pt x="2369" y="2902"/>
                  </a:lnTo>
                  <a:cubicBezTo>
                    <a:pt x="2369" y="3002"/>
                    <a:pt x="2369" y="3069"/>
                    <a:pt x="2302" y="3169"/>
                  </a:cubicBezTo>
                  <a:cubicBezTo>
                    <a:pt x="2235" y="3236"/>
                    <a:pt x="2169" y="3303"/>
                    <a:pt x="2035" y="3303"/>
                  </a:cubicBezTo>
                  <a:lnTo>
                    <a:pt x="1468" y="3336"/>
                  </a:lnTo>
                  <a:cubicBezTo>
                    <a:pt x="1335" y="3336"/>
                    <a:pt x="1235" y="3403"/>
                    <a:pt x="1201" y="3503"/>
                  </a:cubicBezTo>
                  <a:lnTo>
                    <a:pt x="834" y="4136"/>
                  </a:lnTo>
                  <a:cubicBezTo>
                    <a:pt x="801" y="4203"/>
                    <a:pt x="801" y="4337"/>
                    <a:pt x="834" y="4470"/>
                  </a:cubicBezTo>
                  <a:lnTo>
                    <a:pt x="1068" y="5004"/>
                  </a:lnTo>
                  <a:cubicBezTo>
                    <a:pt x="1135" y="5070"/>
                    <a:pt x="1135" y="5171"/>
                    <a:pt x="1068" y="5237"/>
                  </a:cubicBezTo>
                  <a:cubicBezTo>
                    <a:pt x="1035" y="5337"/>
                    <a:pt x="1001" y="5404"/>
                    <a:pt x="901" y="5471"/>
                  </a:cubicBezTo>
                  <a:lnTo>
                    <a:pt x="367" y="5704"/>
                  </a:lnTo>
                  <a:cubicBezTo>
                    <a:pt x="301" y="5738"/>
                    <a:pt x="201" y="5838"/>
                    <a:pt x="167" y="5938"/>
                  </a:cubicBezTo>
                  <a:lnTo>
                    <a:pt x="34" y="6672"/>
                  </a:lnTo>
                  <a:cubicBezTo>
                    <a:pt x="34" y="6772"/>
                    <a:pt x="34" y="6872"/>
                    <a:pt x="134" y="6972"/>
                  </a:cubicBezTo>
                  <a:lnTo>
                    <a:pt x="668" y="7472"/>
                  </a:lnTo>
                  <a:lnTo>
                    <a:pt x="668" y="7639"/>
                  </a:lnTo>
                  <a:lnTo>
                    <a:pt x="668" y="7806"/>
                  </a:lnTo>
                  <a:lnTo>
                    <a:pt x="134" y="8306"/>
                  </a:lnTo>
                  <a:cubicBezTo>
                    <a:pt x="34" y="8373"/>
                    <a:pt x="0" y="8506"/>
                    <a:pt x="34" y="8573"/>
                  </a:cubicBezTo>
                  <a:lnTo>
                    <a:pt x="167" y="9307"/>
                  </a:lnTo>
                  <a:cubicBezTo>
                    <a:pt x="167" y="9407"/>
                    <a:pt x="234" y="9507"/>
                    <a:pt x="367" y="9540"/>
                  </a:cubicBezTo>
                  <a:lnTo>
                    <a:pt x="901" y="9807"/>
                  </a:lnTo>
                  <a:cubicBezTo>
                    <a:pt x="1001" y="9841"/>
                    <a:pt x="1068" y="9907"/>
                    <a:pt x="1068" y="10007"/>
                  </a:cubicBezTo>
                  <a:cubicBezTo>
                    <a:pt x="1135" y="10074"/>
                    <a:pt x="1135" y="10174"/>
                    <a:pt x="1068" y="10241"/>
                  </a:cubicBezTo>
                  <a:lnTo>
                    <a:pt x="834" y="10808"/>
                  </a:lnTo>
                  <a:cubicBezTo>
                    <a:pt x="801" y="10875"/>
                    <a:pt x="801" y="11008"/>
                    <a:pt x="834" y="11141"/>
                  </a:cubicBezTo>
                  <a:lnTo>
                    <a:pt x="1201" y="11742"/>
                  </a:lnTo>
                  <a:cubicBezTo>
                    <a:pt x="1235" y="11842"/>
                    <a:pt x="1368" y="11909"/>
                    <a:pt x="1468" y="11909"/>
                  </a:cubicBezTo>
                  <a:lnTo>
                    <a:pt x="2035" y="11975"/>
                  </a:lnTo>
                  <a:cubicBezTo>
                    <a:pt x="2135" y="11975"/>
                    <a:pt x="2202" y="12009"/>
                    <a:pt x="2302" y="12075"/>
                  </a:cubicBezTo>
                  <a:cubicBezTo>
                    <a:pt x="2335" y="12176"/>
                    <a:pt x="2369" y="12242"/>
                    <a:pt x="2369" y="12342"/>
                  </a:cubicBezTo>
                  <a:lnTo>
                    <a:pt x="2302" y="12909"/>
                  </a:lnTo>
                  <a:cubicBezTo>
                    <a:pt x="2302" y="13043"/>
                    <a:pt x="2335" y="13143"/>
                    <a:pt x="2402" y="13210"/>
                  </a:cubicBezTo>
                  <a:lnTo>
                    <a:pt x="2969" y="13677"/>
                  </a:lnTo>
                  <a:cubicBezTo>
                    <a:pt x="3036" y="13743"/>
                    <a:pt x="3169" y="13743"/>
                    <a:pt x="3236" y="13743"/>
                  </a:cubicBezTo>
                  <a:lnTo>
                    <a:pt x="3837" y="13577"/>
                  </a:lnTo>
                  <a:cubicBezTo>
                    <a:pt x="3856" y="13567"/>
                    <a:pt x="3878" y="13563"/>
                    <a:pt x="3902" y="13563"/>
                  </a:cubicBezTo>
                  <a:cubicBezTo>
                    <a:pt x="3959" y="13563"/>
                    <a:pt x="4023" y="13586"/>
                    <a:pt x="4070" y="13610"/>
                  </a:cubicBezTo>
                  <a:cubicBezTo>
                    <a:pt x="4170" y="13677"/>
                    <a:pt x="4203" y="13743"/>
                    <a:pt x="4237" y="13843"/>
                  </a:cubicBezTo>
                  <a:lnTo>
                    <a:pt x="4370" y="14410"/>
                  </a:lnTo>
                  <a:cubicBezTo>
                    <a:pt x="4404" y="14544"/>
                    <a:pt x="4504" y="14611"/>
                    <a:pt x="4570" y="14677"/>
                  </a:cubicBezTo>
                  <a:lnTo>
                    <a:pt x="5238" y="14911"/>
                  </a:lnTo>
                  <a:cubicBezTo>
                    <a:pt x="5293" y="14925"/>
                    <a:pt x="5342" y="14933"/>
                    <a:pt x="5389" y="14933"/>
                  </a:cubicBezTo>
                  <a:cubicBezTo>
                    <a:pt x="5454" y="14933"/>
                    <a:pt x="5512" y="14917"/>
                    <a:pt x="5571" y="14877"/>
                  </a:cubicBezTo>
                  <a:lnTo>
                    <a:pt x="6071" y="14511"/>
                  </a:lnTo>
                  <a:cubicBezTo>
                    <a:pt x="6145" y="14462"/>
                    <a:pt x="6200" y="14431"/>
                    <a:pt x="6264" y="14431"/>
                  </a:cubicBezTo>
                  <a:cubicBezTo>
                    <a:pt x="6287" y="14431"/>
                    <a:pt x="6311" y="14435"/>
                    <a:pt x="6338" y="14444"/>
                  </a:cubicBezTo>
                  <a:cubicBezTo>
                    <a:pt x="6405" y="14444"/>
                    <a:pt x="6505" y="14544"/>
                    <a:pt x="6538" y="14577"/>
                  </a:cubicBezTo>
                  <a:lnTo>
                    <a:pt x="6872" y="15078"/>
                  </a:lnTo>
                  <a:cubicBezTo>
                    <a:pt x="6905" y="15178"/>
                    <a:pt x="7039" y="15244"/>
                    <a:pt x="7172" y="15244"/>
                  </a:cubicBezTo>
                  <a:lnTo>
                    <a:pt x="7906" y="15244"/>
                  </a:lnTo>
                  <a:cubicBezTo>
                    <a:pt x="8040" y="15244"/>
                    <a:pt x="8140" y="15211"/>
                    <a:pt x="8206" y="15078"/>
                  </a:cubicBezTo>
                  <a:lnTo>
                    <a:pt x="8540" y="14577"/>
                  </a:lnTo>
                  <a:cubicBezTo>
                    <a:pt x="8573" y="14511"/>
                    <a:pt x="8673" y="14444"/>
                    <a:pt x="8740" y="14444"/>
                  </a:cubicBezTo>
                  <a:cubicBezTo>
                    <a:pt x="8840" y="14444"/>
                    <a:pt x="8907" y="14444"/>
                    <a:pt x="9007" y="14511"/>
                  </a:cubicBezTo>
                  <a:lnTo>
                    <a:pt x="9507" y="14877"/>
                  </a:lnTo>
                  <a:cubicBezTo>
                    <a:pt x="9546" y="14917"/>
                    <a:pt x="9608" y="14933"/>
                    <a:pt x="9680" y="14933"/>
                  </a:cubicBezTo>
                  <a:cubicBezTo>
                    <a:pt x="9730" y="14933"/>
                    <a:pt x="9786" y="14925"/>
                    <a:pt x="9841" y="14911"/>
                  </a:cubicBezTo>
                  <a:lnTo>
                    <a:pt x="10508" y="14677"/>
                  </a:lnTo>
                  <a:cubicBezTo>
                    <a:pt x="10641" y="14611"/>
                    <a:pt x="10675" y="14544"/>
                    <a:pt x="10708" y="14410"/>
                  </a:cubicBezTo>
                  <a:lnTo>
                    <a:pt x="10842" y="13843"/>
                  </a:lnTo>
                  <a:cubicBezTo>
                    <a:pt x="10875" y="13743"/>
                    <a:pt x="10908" y="13677"/>
                    <a:pt x="11008" y="13610"/>
                  </a:cubicBezTo>
                  <a:cubicBezTo>
                    <a:pt x="11075" y="13577"/>
                    <a:pt x="11175" y="13577"/>
                    <a:pt x="11242" y="13577"/>
                  </a:cubicBezTo>
                  <a:lnTo>
                    <a:pt x="11842" y="13743"/>
                  </a:lnTo>
                  <a:cubicBezTo>
                    <a:pt x="11878" y="13752"/>
                    <a:pt x="11909" y="13756"/>
                    <a:pt x="11937" y="13756"/>
                  </a:cubicBezTo>
                  <a:cubicBezTo>
                    <a:pt x="12014" y="13756"/>
                    <a:pt x="12069" y="13725"/>
                    <a:pt x="12142" y="13677"/>
                  </a:cubicBezTo>
                  <a:lnTo>
                    <a:pt x="12676" y="13210"/>
                  </a:lnTo>
                  <a:cubicBezTo>
                    <a:pt x="12743" y="13143"/>
                    <a:pt x="12810" y="13043"/>
                    <a:pt x="12810" y="12909"/>
                  </a:cubicBezTo>
                  <a:lnTo>
                    <a:pt x="12710" y="12342"/>
                  </a:lnTo>
                  <a:cubicBezTo>
                    <a:pt x="12710" y="12242"/>
                    <a:pt x="12710" y="12176"/>
                    <a:pt x="12810" y="12075"/>
                  </a:cubicBezTo>
                  <a:cubicBezTo>
                    <a:pt x="12843" y="12009"/>
                    <a:pt x="12910" y="11975"/>
                    <a:pt x="13043" y="11975"/>
                  </a:cubicBezTo>
                  <a:lnTo>
                    <a:pt x="13644" y="11909"/>
                  </a:lnTo>
                  <a:cubicBezTo>
                    <a:pt x="13744" y="11909"/>
                    <a:pt x="13844" y="11842"/>
                    <a:pt x="13877" y="11742"/>
                  </a:cubicBezTo>
                  <a:lnTo>
                    <a:pt x="14244" y="11141"/>
                  </a:lnTo>
                  <a:cubicBezTo>
                    <a:pt x="14311" y="11041"/>
                    <a:pt x="14311" y="10908"/>
                    <a:pt x="14244" y="10808"/>
                  </a:cubicBezTo>
                  <a:lnTo>
                    <a:pt x="14010" y="10241"/>
                  </a:lnTo>
                  <a:cubicBezTo>
                    <a:pt x="13977" y="10174"/>
                    <a:pt x="13977" y="10074"/>
                    <a:pt x="14010" y="10007"/>
                  </a:cubicBezTo>
                  <a:cubicBezTo>
                    <a:pt x="14044" y="9907"/>
                    <a:pt x="14077" y="9841"/>
                    <a:pt x="14177" y="9807"/>
                  </a:cubicBezTo>
                  <a:lnTo>
                    <a:pt x="14711" y="9540"/>
                  </a:lnTo>
                  <a:cubicBezTo>
                    <a:pt x="14811" y="9507"/>
                    <a:pt x="14878" y="9407"/>
                    <a:pt x="14944" y="9307"/>
                  </a:cubicBezTo>
                  <a:lnTo>
                    <a:pt x="15045" y="8573"/>
                  </a:lnTo>
                  <a:cubicBezTo>
                    <a:pt x="15045" y="8473"/>
                    <a:pt x="15045" y="8373"/>
                    <a:pt x="14978" y="8306"/>
                  </a:cubicBezTo>
                  <a:lnTo>
                    <a:pt x="14444" y="7806"/>
                  </a:lnTo>
                  <a:lnTo>
                    <a:pt x="14444" y="7639"/>
                  </a:lnTo>
                  <a:lnTo>
                    <a:pt x="14444" y="7472"/>
                  </a:lnTo>
                  <a:lnTo>
                    <a:pt x="14978" y="6972"/>
                  </a:lnTo>
                  <a:cubicBezTo>
                    <a:pt x="15045" y="6872"/>
                    <a:pt x="15111" y="6738"/>
                    <a:pt x="15045" y="6672"/>
                  </a:cubicBezTo>
                  <a:lnTo>
                    <a:pt x="14944" y="5938"/>
                  </a:lnTo>
                  <a:cubicBezTo>
                    <a:pt x="14944" y="5838"/>
                    <a:pt x="14844" y="5738"/>
                    <a:pt x="14711" y="5704"/>
                  </a:cubicBezTo>
                  <a:lnTo>
                    <a:pt x="14177" y="5471"/>
                  </a:lnTo>
                  <a:cubicBezTo>
                    <a:pt x="14111" y="5404"/>
                    <a:pt x="14010" y="5337"/>
                    <a:pt x="14010" y="5237"/>
                  </a:cubicBezTo>
                  <a:cubicBezTo>
                    <a:pt x="13977" y="5171"/>
                    <a:pt x="13977" y="5070"/>
                    <a:pt x="14010" y="5004"/>
                  </a:cubicBezTo>
                  <a:lnTo>
                    <a:pt x="14244" y="4470"/>
                  </a:lnTo>
                  <a:cubicBezTo>
                    <a:pt x="14311" y="4370"/>
                    <a:pt x="14311" y="4237"/>
                    <a:pt x="14244" y="4136"/>
                  </a:cubicBezTo>
                  <a:lnTo>
                    <a:pt x="13877" y="3503"/>
                  </a:lnTo>
                  <a:cubicBezTo>
                    <a:pt x="13844" y="3403"/>
                    <a:pt x="13710" y="3336"/>
                    <a:pt x="13644" y="3336"/>
                  </a:cubicBezTo>
                  <a:lnTo>
                    <a:pt x="13043" y="3303"/>
                  </a:lnTo>
                  <a:cubicBezTo>
                    <a:pt x="12976" y="3303"/>
                    <a:pt x="12876" y="3236"/>
                    <a:pt x="12810" y="3169"/>
                  </a:cubicBezTo>
                  <a:cubicBezTo>
                    <a:pt x="12743" y="3069"/>
                    <a:pt x="12710" y="3002"/>
                    <a:pt x="12710" y="2902"/>
                  </a:cubicBezTo>
                  <a:lnTo>
                    <a:pt x="12810" y="2335"/>
                  </a:lnTo>
                  <a:cubicBezTo>
                    <a:pt x="12810" y="2202"/>
                    <a:pt x="12743" y="2135"/>
                    <a:pt x="12676" y="2035"/>
                  </a:cubicBezTo>
                  <a:lnTo>
                    <a:pt x="12142" y="1568"/>
                  </a:lnTo>
                  <a:cubicBezTo>
                    <a:pt x="12042" y="1501"/>
                    <a:pt x="11909" y="1501"/>
                    <a:pt x="11842" y="1501"/>
                  </a:cubicBezTo>
                  <a:lnTo>
                    <a:pt x="11242" y="1668"/>
                  </a:lnTo>
                  <a:cubicBezTo>
                    <a:pt x="11222" y="1678"/>
                    <a:pt x="11200" y="1682"/>
                    <a:pt x="11176" y="1682"/>
                  </a:cubicBezTo>
                  <a:cubicBezTo>
                    <a:pt x="11119" y="1682"/>
                    <a:pt x="11055" y="1658"/>
                    <a:pt x="11008" y="1635"/>
                  </a:cubicBezTo>
                  <a:cubicBezTo>
                    <a:pt x="10908" y="1568"/>
                    <a:pt x="10875" y="1501"/>
                    <a:pt x="10842" y="1401"/>
                  </a:cubicBezTo>
                  <a:lnTo>
                    <a:pt x="10708" y="834"/>
                  </a:lnTo>
                  <a:cubicBezTo>
                    <a:pt x="10675" y="701"/>
                    <a:pt x="10575" y="634"/>
                    <a:pt x="10508" y="567"/>
                  </a:cubicBezTo>
                  <a:lnTo>
                    <a:pt x="9841" y="334"/>
                  </a:lnTo>
                  <a:cubicBezTo>
                    <a:pt x="9786" y="320"/>
                    <a:pt x="9742" y="312"/>
                    <a:pt x="9700" y="312"/>
                  </a:cubicBezTo>
                  <a:cubicBezTo>
                    <a:pt x="9641" y="312"/>
                    <a:pt x="9585" y="328"/>
                    <a:pt x="9507" y="367"/>
                  </a:cubicBezTo>
                  <a:lnTo>
                    <a:pt x="9007" y="734"/>
                  </a:lnTo>
                  <a:cubicBezTo>
                    <a:pt x="8934" y="783"/>
                    <a:pt x="8878" y="814"/>
                    <a:pt x="8815" y="814"/>
                  </a:cubicBezTo>
                  <a:cubicBezTo>
                    <a:pt x="8791" y="814"/>
                    <a:pt x="8767" y="810"/>
                    <a:pt x="8740" y="801"/>
                  </a:cubicBezTo>
                  <a:cubicBezTo>
                    <a:pt x="8673" y="801"/>
                    <a:pt x="8573" y="701"/>
                    <a:pt x="8540" y="667"/>
                  </a:cubicBezTo>
                  <a:lnTo>
                    <a:pt x="8206" y="167"/>
                  </a:lnTo>
                  <a:cubicBezTo>
                    <a:pt x="8173" y="67"/>
                    <a:pt x="8040" y="0"/>
                    <a:pt x="7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7"/>
            <p:cNvSpPr/>
            <p:nvPr/>
          </p:nvSpPr>
          <p:spPr>
            <a:xfrm>
              <a:off x="2479450" y="1365250"/>
              <a:ext cx="231850" cy="210000"/>
            </a:xfrm>
            <a:custGeom>
              <a:avLst/>
              <a:gdLst/>
              <a:ahLst/>
              <a:cxnLst/>
              <a:rect l="l" t="t" r="r" b="b"/>
              <a:pathLst>
                <a:path w="9274" h="8400" extrusionOk="0">
                  <a:moveTo>
                    <a:pt x="4642" y="1"/>
                  </a:moveTo>
                  <a:cubicBezTo>
                    <a:pt x="4321" y="1"/>
                    <a:pt x="3995" y="37"/>
                    <a:pt x="3669" y="114"/>
                  </a:cubicBezTo>
                  <a:cubicBezTo>
                    <a:pt x="1401" y="648"/>
                    <a:pt x="0" y="2883"/>
                    <a:pt x="534" y="5151"/>
                  </a:cubicBezTo>
                  <a:cubicBezTo>
                    <a:pt x="991" y="7093"/>
                    <a:pt x="2720" y="8400"/>
                    <a:pt x="4632" y="8400"/>
                  </a:cubicBezTo>
                  <a:cubicBezTo>
                    <a:pt x="4953" y="8400"/>
                    <a:pt x="5278" y="8363"/>
                    <a:pt x="5604" y="8287"/>
                  </a:cubicBezTo>
                  <a:cubicBezTo>
                    <a:pt x="7872" y="7753"/>
                    <a:pt x="9273" y="5485"/>
                    <a:pt x="8740" y="3250"/>
                  </a:cubicBezTo>
                  <a:cubicBezTo>
                    <a:pt x="8283" y="1307"/>
                    <a:pt x="6554" y="1"/>
                    <a:pt x="4642" y="1"/>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7"/>
            <p:cNvSpPr/>
            <p:nvPr/>
          </p:nvSpPr>
          <p:spPr>
            <a:xfrm>
              <a:off x="2479450" y="1365250"/>
              <a:ext cx="231850" cy="210000"/>
            </a:xfrm>
            <a:custGeom>
              <a:avLst/>
              <a:gdLst/>
              <a:ahLst/>
              <a:cxnLst/>
              <a:rect l="l" t="t" r="r" b="b"/>
              <a:pathLst>
                <a:path w="9274" h="8400" extrusionOk="0">
                  <a:moveTo>
                    <a:pt x="4642" y="1"/>
                  </a:moveTo>
                  <a:cubicBezTo>
                    <a:pt x="4321" y="1"/>
                    <a:pt x="3995" y="37"/>
                    <a:pt x="3669" y="114"/>
                  </a:cubicBezTo>
                  <a:cubicBezTo>
                    <a:pt x="1401" y="648"/>
                    <a:pt x="0" y="2883"/>
                    <a:pt x="534" y="5151"/>
                  </a:cubicBezTo>
                  <a:cubicBezTo>
                    <a:pt x="991" y="7093"/>
                    <a:pt x="2720" y="8400"/>
                    <a:pt x="4632" y="8400"/>
                  </a:cubicBezTo>
                  <a:cubicBezTo>
                    <a:pt x="4953" y="8400"/>
                    <a:pt x="5278" y="8363"/>
                    <a:pt x="5604" y="8287"/>
                  </a:cubicBezTo>
                  <a:cubicBezTo>
                    <a:pt x="7872" y="7753"/>
                    <a:pt x="9273" y="5485"/>
                    <a:pt x="8740" y="3250"/>
                  </a:cubicBezTo>
                  <a:cubicBezTo>
                    <a:pt x="8283" y="1307"/>
                    <a:pt x="6554" y="1"/>
                    <a:pt x="4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7"/>
            <p:cNvSpPr/>
            <p:nvPr/>
          </p:nvSpPr>
          <p:spPr>
            <a:xfrm>
              <a:off x="2490275" y="1374050"/>
              <a:ext cx="210175" cy="192400"/>
            </a:xfrm>
            <a:custGeom>
              <a:avLst/>
              <a:gdLst/>
              <a:ahLst/>
              <a:cxnLst/>
              <a:rect l="l" t="t" r="r" b="b"/>
              <a:pathLst>
                <a:path w="8407" h="7696" extrusionOk="0">
                  <a:moveTo>
                    <a:pt x="4217" y="1"/>
                  </a:moveTo>
                  <a:cubicBezTo>
                    <a:pt x="3938" y="1"/>
                    <a:pt x="3654" y="31"/>
                    <a:pt x="3370" y="96"/>
                  </a:cubicBezTo>
                  <a:cubicBezTo>
                    <a:pt x="1302" y="563"/>
                    <a:pt x="1" y="2631"/>
                    <a:pt x="468" y="4699"/>
                  </a:cubicBezTo>
                  <a:cubicBezTo>
                    <a:pt x="871" y="6483"/>
                    <a:pt x="2440" y="7696"/>
                    <a:pt x="4191" y="7696"/>
                  </a:cubicBezTo>
                  <a:cubicBezTo>
                    <a:pt x="4470" y="7696"/>
                    <a:pt x="4754" y="7665"/>
                    <a:pt x="5038" y="7601"/>
                  </a:cubicBezTo>
                  <a:cubicBezTo>
                    <a:pt x="7106" y="7134"/>
                    <a:pt x="8407" y="5066"/>
                    <a:pt x="7940" y="2998"/>
                  </a:cubicBezTo>
                  <a:cubicBezTo>
                    <a:pt x="7537" y="1214"/>
                    <a:pt x="5968" y="1"/>
                    <a:pt x="42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7"/>
            <p:cNvSpPr/>
            <p:nvPr/>
          </p:nvSpPr>
          <p:spPr>
            <a:xfrm>
              <a:off x="2537825" y="1413125"/>
              <a:ext cx="115100" cy="114275"/>
            </a:xfrm>
            <a:custGeom>
              <a:avLst/>
              <a:gdLst/>
              <a:ahLst/>
              <a:cxnLst/>
              <a:rect l="l" t="t" r="r" b="b"/>
              <a:pathLst>
                <a:path w="4604" h="4571" extrusionOk="0">
                  <a:moveTo>
                    <a:pt x="2302" y="0"/>
                  </a:moveTo>
                  <a:cubicBezTo>
                    <a:pt x="1001" y="0"/>
                    <a:pt x="0" y="1001"/>
                    <a:pt x="0" y="2302"/>
                  </a:cubicBezTo>
                  <a:cubicBezTo>
                    <a:pt x="0" y="3536"/>
                    <a:pt x="1001" y="4570"/>
                    <a:pt x="2302" y="4570"/>
                  </a:cubicBezTo>
                  <a:cubicBezTo>
                    <a:pt x="3603" y="4570"/>
                    <a:pt x="4603" y="3570"/>
                    <a:pt x="4603" y="2302"/>
                  </a:cubicBezTo>
                  <a:cubicBezTo>
                    <a:pt x="4603" y="1034"/>
                    <a:pt x="3603" y="0"/>
                    <a:pt x="2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7"/>
            <p:cNvSpPr/>
            <p:nvPr/>
          </p:nvSpPr>
          <p:spPr>
            <a:xfrm>
              <a:off x="2553650" y="1428975"/>
              <a:ext cx="83425" cy="83400"/>
            </a:xfrm>
            <a:custGeom>
              <a:avLst/>
              <a:gdLst/>
              <a:ahLst/>
              <a:cxnLst/>
              <a:rect l="l" t="t" r="r" b="b"/>
              <a:pathLst>
                <a:path w="3337" h="3336" extrusionOk="0">
                  <a:moveTo>
                    <a:pt x="1669" y="0"/>
                  </a:moveTo>
                  <a:cubicBezTo>
                    <a:pt x="768" y="0"/>
                    <a:pt x="1" y="734"/>
                    <a:pt x="1" y="1668"/>
                  </a:cubicBezTo>
                  <a:cubicBezTo>
                    <a:pt x="1" y="2569"/>
                    <a:pt x="768" y="3336"/>
                    <a:pt x="1669" y="3336"/>
                  </a:cubicBezTo>
                  <a:cubicBezTo>
                    <a:pt x="2603" y="3336"/>
                    <a:pt x="3337" y="2569"/>
                    <a:pt x="3337" y="1668"/>
                  </a:cubicBezTo>
                  <a:cubicBezTo>
                    <a:pt x="3337" y="734"/>
                    <a:pt x="2603" y="0"/>
                    <a:pt x="16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7"/>
            <p:cNvSpPr/>
            <p:nvPr/>
          </p:nvSpPr>
          <p:spPr>
            <a:xfrm>
              <a:off x="2587850" y="1438975"/>
              <a:ext cx="15050" cy="15025"/>
            </a:xfrm>
            <a:custGeom>
              <a:avLst/>
              <a:gdLst/>
              <a:ahLst/>
              <a:cxnLst/>
              <a:rect l="l" t="t" r="r" b="b"/>
              <a:pathLst>
                <a:path w="602" h="601" extrusionOk="0">
                  <a:moveTo>
                    <a:pt x="301" y="0"/>
                  </a:moveTo>
                  <a:cubicBezTo>
                    <a:pt x="134" y="0"/>
                    <a:pt x="1" y="134"/>
                    <a:pt x="1" y="301"/>
                  </a:cubicBezTo>
                  <a:cubicBezTo>
                    <a:pt x="1" y="467"/>
                    <a:pt x="134" y="601"/>
                    <a:pt x="301" y="601"/>
                  </a:cubicBezTo>
                  <a:cubicBezTo>
                    <a:pt x="468" y="601"/>
                    <a:pt x="601" y="467"/>
                    <a:pt x="601" y="301"/>
                  </a:cubicBezTo>
                  <a:cubicBezTo>
                    <a:pt x="601" y="134"/>
                    <a:pt x="468"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7"/>
            <p:cNvSpPr/>
            <p:nvPr/>
          </p:nvSpPr>
          <p:spPr>
            <a:xfrm>
              <a:off x="2572850" y="1444700"/>
              <a:ext cx="14200" cy="13600"/>
            </a:xfrm>
            <a:custGeom>
              <a:avLst/>
              <a:gdLst/>
              <a:ahLst/>
              <a:cxnLst/>
              <a:rect l="l" t="t" r="r" b="b"/>
              <a:pathLst>
                <a:path w="568" h="544" extrusionOk="0">
                  <a:moveTo>
                    <a:pt x="298" y="0"/>
                  </a:moveTo>
                  <a:cubicBezTo>
                    <a:pt x="231" y="0"/>
                    <a:pt x="162" y="25"/>
                    <a:pt x="100" y="72"/>
                  </a:cubicBezTo>
                  <a:cubicBezTo>
                    <a:pt x="0" y="138"/>
                    <a:pt x="0" y="305"/>
                    <a:pt x="67" y="439"/>
                  </a:cubicBezTo>
                  <a:cubicBezTo>
                    <a:pt x="121" y="510"/>
                    <a:pt x="193" y="543"/>
                    <a:pt x="265" y="543"/>
                  </a:cubicBezTo>
                  <a:cubicBezTo>
                    <a:pt x="327" y="543"/>
                    <a:pt x="387" y="518"/>
                    <a:pt x="434" y="472"/>
                  </a:cubicBezTo>
                  <a:cubicBezTo>
                    <a:pt x="567" y="405"/>
                    <a:pt x="567" y="238"/>
                    <a:pt x="501" y="105"/>
                  </a:cubicBezTo>
                  <a:cubicBezTo>
                    <a:pt x="447" y="33"/>
                    <a:pt x="374"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7"/>
            <p:cNvSpPr/>
            <p:nvPr/>
          </p:nvSpPr>
          <p:spPr>
            <a:xfrm>
              <a:off x="2562825" y="1459700"/>
              <a:ext cx="15875" cy="13925"/>
            </a:xfrm>
            <a:custGeom>
              <a:avLst/>
              <a:gdLst/>
              <a:ahLst/>
              <a:cxnLst/>
              <a:rect l="l" t="t" r="r" b="b"/>
              <a:pathLst>
                <a:path w="635" h="557" extrusionOk="0">
                  <a:moveTo>
                    <a:pt x="340" y="0"/>
                  </a:moveTo>
                  <a:cubicBezTo>
                    <a:pt x="180" y="0"/>
                    <a:pt x="94" y="116"/>
                    <a:pt x="34" y="205"/>
                  </a:cubicBezTo>
                  <a:cubicBezTo>
                    <a:pt x="1" y="372"/>
                    <a:pt x="134" y="506"/>
                    <a:pt x="268" y="539"/>
                  </a:cubicBezTo>
                  <a:cubicBezTo>
                    <a:pt x="298" y="551"/>
                    <a:pt x="327" y="557"/>
                    <a:pt x="353" y="557"/>
                  </a:cubicBezTo>
                  <a:cubicBezTo>
                    <a:pt x="470" y="557"/>
                    <a:pt x="547" y="448"/>
                    <a:pt x="601" y="339"/>
                  </a:cubicBezTo>
                  <a:cubicBezTo>
                    <a:pt x="635" y="172"/>
                    <a:pt x="501" y="5"/>
                    <a:pt x="401" y="5"/>
                  </a:cubicBezTo>
                  <a:cubicBezTo>
                    <a:pt x="380" y="2"/>
                    <a:pt x="360" y="0"/>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7"/>
            <p:cNvSpPr/>
            <p:nvPr/>
          </p:nvSpPr>
          <p:spPr>
            <a:xfrm>
              <a:off x="2566175" y="1476175"/>
              <a:ext cx="15875" cy="12850"/>
            </a:xfrm>
            <a:custGeom>
              <a:avLst/>
              <a:gdLst/>
              <a:ahLst/>
              <a:cxnLst/>
              <a:rect l="l" t="t" r="r" b="b"/>
              <a:pathLst>
                <a:path w="635" h="514" extrusionOk="0">
                  <a:moveTo>
                    <a:pt x="271" y="1"/>
                  </a:moveTo>
                  <a:cubicBezTo>
                    <a:pt x="236" y="1"/>
                    <a:pt x="200" y="5"/>
                    <a:pt x="167" y="13"/>
                  </a:cubicBezTo>
                  <a:cubicBezTo>
                    <a:pt x="34" y="114"/>
                    <a:pt x="0" y="280"/>
                    <a:pt x="100" y="380"/>
                  </a:cubicBezTo>
                  <a:cubicBezTo>
                    <a:pt x="145" y="469"/>
                    <a:pt x="234" y="514"/>
                    <a:pt x="328" y="514"/>
                  </a:cubicBezTo>
                  <a:cubicBezTo>
                    <a:pt x="375" y="514"/>
                    <a:pt x="423" y="503"/>
                    <a:pt x="467" y="480"/>
                  </a:cubicBezTo>
                  <a:cubicBezTo>
                    <a:pt x="601" y="380"/>
                    <a:pt x="634" y="214"/>
                    <a:pt x="534" y="114"/>
                  </a:cubicBezTo>
                  <a:cubicBezTo>
                    <a:pt x="484" y="38"/>
                    <a:pt x="378" y="1"/>
                    <a:pt x="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7"/>
            <p:cNvSpPr/>
            <p:nvPr/>
          </p:nvSpPr>
          <p:spPr>
            <a:xfrm>
              <a:off x="2579525" y="1486800"/>
              <a:ext cx="15025" cy="13250"/>
            </a:xfrm>
            <a:custGeom>
              <a:avLst/>
              <a:gdLst/>
              <a:ahLst/>
              <a:cxnLst/>
              <a:rect l="l" t="t" r="r" b="b"/>
              <a:pathLst>
                <a:path w="601" h="530" extrusionOk="0">
                  <a:moveTo>
                    <a:pt x="310" y="1"/>
                  </a:moveTo>
                  <a:cubicBezTo>
                    <a:pt x="200" y="1"/>
                    <a:pt x="93" y="85"/>
                    <a:pt x="67" y="189"/>
                  </a:cubicBezTo>
                  <a:cubicBezTo>
                    <a:pt x="0" y="289"/>
                    <a:pt x="100" y="456"/>
                    <a:pt x="234" y="522"/>
                  </a:cubicBezTo>
                  <a:cubicBezTo>
                    <a:pt x="247" y="527"/>
                    <a:pt x="262" y="529"/>
                    <a:pt x="277" y="529"/>
                  </a:cubicBezTo>
                  <a:cubicBezTo>
                    <a:pt x="376" y="529"/>
                    <a:pt x="509" y="442"/>
                    <a:pt x="567" y="356"/>
                  </a:cubicBezTo>
                  <a:cubicBezTo>
                    <a:pt x="600" y="222"/>
                    <a:pt x="500" y="55"/>
                    <a:pt x="400" y="22"/>
                  </a:cubicBezTo>
                  <a:cubicBezTo>
                    <a:pt x="371" y="7"/>
                    <a:pt x="340" y="1"/>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7"/>
            <p:cNvSpPr/>
            <p:nvPr/>
          </p:nvSpPr>
          <p:spPr>
            <a:xfrm>
              <a:off x="2596200" y="1487950"/>
              <a:ext cx="15025" cy="12975"/>
            </a:xfrm>
            <a:custGeom>
              <a:avLst/>
              <a:gdLst/>
              <a:ahLst/>
              <a:cxnLst/>
              <a:rect l="l" t="t" r="r" b="b"/>
              <a:pathLst>
                <a:path w="601" h="519" extrusionOk="0">
                  <a:moveTo>
                    <a:pt x="290" y="1"/>
                  </a:moveTo>
                  <a:cubicBezTo>
                    <a:pt x="270" y="1"/>
                    <a:pt x="251" y="4"/>
                    <a:pt x="234" y="9"/>
                  </a:cubicBezTo>
                  <a:cubicBezTo>
                    <a:pt x="100" y="43"/>
                    <a:pt x="0" y="176"/>
                    <a:pt x="67" y="343"/>
                  </a:cubicBezTo>
                  <a:cubicBezTo>
                    <a:pt x="95" y="454"/>
                    <a:pt x="214" y="518"/>
                    <a:pt x="330" y="518"/>
                  </a:cubicBezTo>
                  <a:cubicBezTo>
                    <a:pt x="354" y="518"/>
                    <a:pt x="378" y="516"/>
                    <a:pt x="400" y="510"/>
                  </a:cubicBezTo>
                  <a:cubicBezTo>
                    <a:pt x="501" y="476"/>
                    <a:pt x="601" y="310"/>
                    <a:pt x="567" y="176"/>
                  </a:cubicBezTo>
                  <a:cubicBezTo>
                    <a:pt x="512" y="66"/>
                    <a:pt x="388"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7"/>
            <p:cNvSpPr/>
            <p:nvPr/>
          </p:nvSpPr>
          <p:spPr>
            <a:xfrm>
              <a:off x="2608700" y="1476500"/>
              <a:ext cx="15875" cy="13775"/>
            </a:xfrm>
            <a:custGeom>
              <a:avLst/>
              <a:gdLst/>
              <a:ahLst/>
              <a:cxnLst/>
              <a:rect l="l" t="t" r="r" b="b"/>
              <a:pathLst>
                <a:path w="635" h="551" extrusionOk="0">
                  <a:moveTo>
                    <a:pt x="328" y="0"/>
                  </a:moveTo>
                  <a:cubicBezTo>
                    <a:pt x="234" y="0"/>
                    <a:pt x="145" y="45"/>
                    <a:pt x="101" y="134"/>
                  </a:cubicBezTo>
                  <a:cubicBezTo>
                    <a:pt x="1" y="267"/>
                    <a:pt x="34" y="434"/>
                    <a:pt x="167" y="501"/>
                  </a:cubicBezTo>
                  <a:cubicBezTo>
                    <a:pt x="214" y="536"/>
                    <a:pt x="264" y="550"/>
                    <a:pt x="315" y="550"/>
                  </a:cubicBezTo>
                  <a:cubicBezTo>
                    <a:pt x="409" y="550"/>
                    <a:pt x="502" y="499"/>
                    <a:pt x="568" y="434"/>
                  </a:cubicBezTo>
                  <a:cubicBezTo>
                    <a:pt x="634" y="301"/>
                    <a:pt x="601" y="134"/>
                    <a:pt x="468" y="34"/>
                  </a:cubicBezTo>
                  <a:cubicBezTo>
                    <a:pt x="423" y="12"/>
                    <a:pt x="375"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7"/>
            <p:cNvSpPr/>
            <p:nvPr/>
          </p:nvSpPr>
          <p:spPr>
            <a:xfrm>
              <a:off x="2611200" y="1459600"/>
              <a:ext cx="15050" cy="13600"/>
            </a:xfrm>
            <a:custGeom>
              <a:avLst/>
              <a:gdLst/>
              <a:ahLst/>
              <a:cxnLst/>
              <a:rect l="l" t="t" r="r" b="b"/>
              <a:pathLst>
                <a:path w="602" h="544" extrusionOk="0">
                  <a:moveTo>
                    <a:pt x="314" y="1"/>
                  </a:moveTo>
                  <a:cubicBezTo>
                    <a:pt x="289" y="1"/>
                    <a:pt x="262" y="4"/>
                    <a:pt x="234" y="9"/>
                  </a:cubicBezTo>
                  <a:cubicBezTo>
                    <a:pt x="67" y="43"/>
                    <a:pt x="1" y="176"/>
                    <a:pt x="34" y="343"/>
                  </a:cubicBezTo>
                  <a:cubicBezTo>
                    <a:pt x="67" y="476"/>
                    <a:pt x="234" y="543"/>
                    <a:pt x="368" y="543"/>
                  </a:cubicBezTo>
                  <a:cubicBezTo>
                    <a:pt x="534" y="510"/>
                    <a:pt x="601" y="376"/>
                    <a:pt x="568" y="209"/>
                  </a:cubicBezTo>
                  <a:cubicBezTo>
                    <a:pt x="540" y="70"/>
                    <a:pt x="443" y="1"/>
                    <a:pt x="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7"/>
            <p:cNvSpPr/>
            <p:nvPr/>
          </p:nvSpPr>
          <p:spPr>
            <a:xfrm>
              <a:off x="2603700" y="1444700"/>
              <a:ext cx="15025" cy="13925"/>
            </a:xfrm>
            <a:custGeom>
              <a:avLst/>
              <a:gdLst/>
              <a:ahLst/>
              <a:cxnLst/>
              <a:rect l="l" t="t" r="r" b="b"/>
              <a:pathLst>
                <a:path w="601" h="557" extrusionOk="0">
                  <a:moveTo>
                    <a:pt x="273" y="0"/>
                  </a:moveTo>
                  <a:cubicBezTo>
                    <a:pt x="201" y="0"/>
                    <a:pt x="136" y="33"/>
                    <a:pt x="100" y="105"/>
                  </a:cubicBezTo>
                  <a:cubicBezTo>
                    <a:pt x="0" y="238"/>
                    <a:pt x="0" y="405"/>
                    <a:pt x="134" y="472"/>
                  </a:cubicBezTo>
                  <a:cubicBezTo>
                    <a:pt x="178" y="530"/>
                    <a:pt x="241" y="557"/>
                    <a:pt x="303" y="557"/>
                  </a:cubicBezTo>
                  <a:cubicBezTo>
                    <a:pt x="384" y="557"/>
                    <a:pt x="463" y="513"/>
                    <a:pt x="501" y="439"/>
                  </a:cubicBezTo>
                  <a:cubicBezTo>
                    <a:pt x="601" y="305"/>
                    <a:pt x="601" y="138"/>
                    <a:pt x="467" y="72"/>
                  </a:cubicBezTo>
                  <a:cubicBezTo>
                    <a:pt x="405" y="25"/>
                    <a:pt x="336"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7"/>
            <p:cNvSpPr/>
            <p:nvPr/>
          </p:nvSpPr>
          <p:spPr>
            <a:xfrm>
              <a:off x="3186625" y="1279700"/>
              <a:ext cx="376950" cy="381125"/>
            </a:xfrm>
            <a:custGeom>
              <a:avLst/>
              <a:gdLst/>
              <a:ahLst/>
              <a:cxnLst/>
              <a:rect l="l" t="t" r="r" b="b"/>
              <a:pathLst>
                <a:path w="15078" h="15245" extrusionOk="0">
                  <a:moveTo>
                    <a:pt x="7172" y="0"/>
                  </a:moveTo>
                  <a:cubicBezTo>
                    <a:pt x="7038" y="0"/>
                    <a:pt x="6938" y="34"/>
                    <a:pt x="6872" y="167"/>
                  </a:cubicBezTo>
                  <a:lnTo>
                    <a:pt x="6538" y="667"/>
                  </a:lnTo>
                  <a:cubicBezTo>
                    <a:pt x="6505" y="734"/>
                    <a:pt x="6405" y="801"/>
                    <a:pt x="6338" y="801"/>
                  </a:cubicBezTo>
                  <a:cubicBezTo>
                    <a:pt x="6238" y="801"/>
                    <a:pt x="6171" y="801"/>
                    <a:pt x="6071" y="734"/>
                  </a:cubicBezTo>
                  <a:lnTo>
                    <a:pt x="5571" y="367"/>
                  </a:lnTo>
                  <a:cubicBezTo>
                    <a:pt x="5532" y="328"/>
                    <a:pt x="5470" y="312"/>
                    <a:pt x="5398" y="312"/>
                  </a:cubicBezTo>
                  <a:cubicBezTo>
                    <a:pt x="5348" y="312"/>
                    <a:pt x="5292" y="320"/>
                    <a:pt x="5237" y="334"/>
                  </a:cubicBezTo>
                  <a:lnTo>
                    <a:pt x="4570" y="567"/>
                  </a:lnTo>
                  <a:cubicBezTo>
                    <a:pt x="4437" y="634"/>
                    <a:pt x="4403" y="701"/>
                    <a:pt x="4370" y="834"/>
                  </a:cubicBezTo>
                  <a:lnTo>
                    <a:pt x="4236" y="1401"/>
                  </a:lnTo>
                  <a:cubicBezTo>
                    <a:pt x="4203" y="1501"/>
                    <a:pt x="4170" y="1568"/>
                    <a:pt x="4070" y="1635"/>
                  </a:cubicBezTo>
                  <a:cubicBezTo>
                    <a:pt x="4003" y="1668"/>
                    <a:pt x="3903" y="1668"/>
                    <a:pt x="3836" y="1668"/>
                  </a:cubicBezTo>
                  <a:lnTo>
                    <a:pt x="3236" y="1501"/>
                  </a:lnTo>
                  <a:cubicBezTo>
                    <a:pt x="3200" y="1492"/>
                    <a:pt x="3169" y="1488"/>
                    <a:pt x="3141" y="1488"/>
                  </a:cubicBezTo>
                  <a:cubicBezTo>
                    <a:pt x="3064" y="1488"/>
                    <a:pt x="3009" y="1519"/>
                    <a:pt x="2935" y="1568"/>
                  </a:cubicBezTo>
                  <a:lnTo>
                    <a:pt x="2402" y="2035"/>
                  </a:lnTo>
                  <a:cubicBezTo>
                    <a:pt x="2335" y="2135"/>
                    <a:pt x="2268" y="2202"/>
                    <a:pt x="2268" y="2335"/>
                  </a:cubicBezTo>
                  <a:lnTo>
                    <a:pt x="2368" y="2902"/>
                  </a:lnTo>
                  <a:cubicBezTo>
                    <a:pt x="2368" y="3002"/>
                    <a:pt x="2368" y="3069"/>
                    <a:pt x="2268" y="3169"/>
                  </a:cubicBezTo>
                  <a:cubicBezTo>
                    <a:pt x="2235" y="3236"/>
                    <a:pt x="2168" y="3303"/>
                    <a:pt x="2035" y="3303"/>
                  </a:cubicBezTo>
                  <a:lnTo>
                    <a:pt x="1434" y="3336"/>
                  </a:lnTo>
                  <a:cubicBezTo>
                    <a:pt x="1334" y="3336"/>
                    <a:pt x="1234" y="3403"/>
                    <a:pt x="1201" y="3503"/>
                  </a:cubicBezTo>
                  <a:lnTo>
                    <a:pt x="834" y="4136"/>
                  </a:lnTo>
                  <a:cubicBezTo>
                    <a:pt x="767" y="4203"/>
                    <a:pt x="767" y="4337"/>
                    <a:pt x="834" y="4470"/>
                  </a:cubicBezTo>
                  <a:lnTo>
                    <a:pt x="1067" y="5004"/>
                  </a:lnTo>
                  <a:cubicBezTo>
                    <a:pt x="1101" y="5070"/>
                    <a:pt x="1101" y="5171"/>
                    <a:pt x="1067" y="5237"/>
                  </a:cubicBezTo>
                  <a:cubicBezTo>
                    <a:pt x="1034" y="5337"/>
                    <a:pt x="1001" y="5404"/>
                    <a:pt x="901" y="5471"/>
                  </a:cubicBezTo>
                  <a:lnTo>
                    <a:pt x="367" y="5704"/>
                  </a:lnTo>
                  <a:cubicBezTo>
                    <a:pt x="267" y="5738"/>
                    <a:pt x="200" y="5838"/>
                    <a:pt x="167" y="5938"/>
                  </a:cubicBezTo>
                  <a:lnTo>
                    <a:pt x="33" y="6672"/>
                  </a:lnTo>
                  <a:cubicBezTo>
                    <a:pt x="33" y="6772"/>
                    <a:pt x="33" y="6872"/>
                    <a:pt x="100" y="6972"/>
                  </a:cubicBezTo>
                  <a:lnTo>
                    <a:pt x="667" y="7472"/>
                  </a:lnTo>
                  <a:lnTo>
                    <a:pt x="667" y="7639"/>
                  </a:lnTo>
                  <a:lnTo>
                    <a:pt x="667" y="7806"/>
                  </a:lnTo>
                  <a:lnTo>
                    <a:pt x="100" y="8306"/>
                  </a:lnTo>
                  <a:cubicBezTo>
                    <a:pt x="33" y="8373"/>
                    <a:pt x="0" y="8506"/>
                    <a:pt x="33" y="8573"/>
                  </a:cubicBezTo>
                  <a:lnTo>
                    <a:pt x="167" y="9307"/>
                  </a:lnTo>
                  <a:cubicBezTo>
                    <a:pt x="167" y="9407"/>
                    <a:pt x="234" y="9507"/>
                    <a:pt x="367" y="9540"/>
                  </a:cubicBezTo>
                  <a:lnTo>
                    <a:pt x="901" y="9807"/>
                  </a:lnTo>
                  <a:cubicBezTo>
                    <a:pt x="1001" y="9841"/>
                    <a:pt x="1067" y="9907"/>
                    <a:pt x="1067" y="10007"/>
                  </a:cubicBezTo>
                  <a:cubicBezTo>
                    <a:pt x="1101" y="10074"/>
                    <a:pt x="1101" y="10174"/>
                    <a:pt x="1067" y="10241"/>
                  </a:cubicBezTo>
                  <a:lnTo>
                    <a:pt x="834" y="10808"/>
                  </a:lnTo>
                  <a:cubicBezTo>
                    <a:pt x="767" y="10875"/>
                    <a:pt x="767" y="11008"/>
                    <a:pt x="834" y="11141"/>
                  </a:cubicBezTo>
                  <a:lnTo>
                    <a:pt x="1201" y="11742"/>
                  </a:lnTo>
                  <a:cubicBezTo>
                    <a:pt x="1234" y="11842"/>
                    <a:pt x="1368" y="11909"/>
                    <a:pt x="1434" y="11909"/>
                  </a:cubicBezTo>
                  <a:lnTo>
                    <a:pt x="2035" y="11975"/>
                  </a:lnTo>
                  <a:cubicBezTo>
                    <a:pt x="2102" y="11975"/>
                    <a:pt x="2202" y="12009"/>
                    <a:pt x="2268" y="12075"/>
                  </a:cubicBezTo>
                  <a:cubicBezTo>
                    <a:pt x="2335" y="12176"/>
                    <a:pt x="2368" y="12242"/>
                    <a:pt x="2368" y="12342"/>
                  </a:cubicBezTo>
                  <a:lnTo>
                    <a:pt x="2268" y="12909"/>
                  </a:lnTo>
                  <a:cubicBezTo>
                    <a:pt x="2268" y="13043"/>
                    <a:pt x="2335" y="13143"/>
                    <a:pt x="2402" y="13210"/>
                  </a:cubicBezTo>
                  <a:lnTo>
                    <a:pt x="2935" y="13677"/>
                  </a:lnTo>
                  <a:cubicBezTo>
                    <a:pt x="3036" y="13743"/>
                    <a:pt x="3169" y="13743"/>
                    <a:pt x="3236" y="13743"/>
                  </a:cubicBezTo>
                  <a:lnTo>
                    <a:pt x="3836" y="13577"/>
                  </a:lnTo>
                  <a:cubicBezTo>
                    <a:pt x="3856" y="13567"/>
                    <a:pt x="3878" y="13563"/>
                    <a:pt x="3902" y="13563"/>
                  </a:cubicBezTo>
                  <a:cubicBezTo>
                    <a:pt x="3959" y="13563"/>
                    <a:pt x="4022" y="13586"/>
                    <a:pt x="4070" y="13610"/>
                  </a:cubicBezTo>
                  <a:cubicBezTo>
                    <a:pt x="4170" y="13677"/>
                    <a:pt x="4203" y="13743"/>
                    <a:pt x="4236" y="13843"/>
                  </a:cubicBezTo>
                  <a:lnTo>
                    <a:pt x="4370" y="14410"/>
                  </a:lnTo>
                  <a:cubicBezTo>
                    <a:pt x="4403" y="14544"/>
                    <a:pt x="4503" y="14611"/>
                    <a:pt x="4570" y="14677"/>
                  </a:cubicBezTo>
                  <a:lnTo>
                    <a:pt x="5237" y="14911"/>
                  </a:lnTo>
                  <a:cubicBezTo>
                    <a:pt x="5292" y="14925"/>
                    <a:pt x="5336" y="14933"/>
                    <a:pt x="5378" y="14933"/>
                  </a:cubicBezTo>
                  <a:cubicBezTo>
                    <a:pt x="5437" y="14933"/>
                    <a:pt x="5493" y="14917"/>
                    <a:pt x="5571" y="14877"/>
                  </a:cubicBezTo>
                  <a:lnTo>
                    <a:pt x="6071" y="14511"/>
                  </a:lnTo>
                  <a:cubicBezTo>
                    <a:pt x="6144" y="14462"/>
                    <a:pt x="6200" y="14431"/>
                    <a:pt x="6263" y="14431"/>
                  </a:cubicBezTo>
                  <a:cubicBezTo>
                    <a:pt x="6287" y="14431"/>
                    <a:pt x="6311" y="14435"/>
                    <a:pt x="6338" y="14444"/>
                  </a:cubicBezTo>
                  <a:cubicBezTo>
                    <a:pt x="6405" y="14444"/>
                    <a:pt x="6505" y="14544"/>
                    <a:pt x="6538" y="14577"/>
                  </a:cubicBezTo>
                  <a:lnTo>
                    <a:pt x="6872" y="15078"/>
                  </a:lnTo>
                  <a:cubicBezTo>
                    <a:pt x="6905" y="15178"/>
                    <a:pt x="7038" y="15244"/>
                    <a:pt x="7172" y="15244"/>
                  </a:cubicBezTo>
                  <a:lnTo>
                    <a:pt x="7906" y="15244"/>
                  </a:lnTo>
                  <a:cubicBezTo>
                    <a:pt x="8039" y="15244"/>
                    <a:pt x="8106" y="15211"/>
                    <a:pt x="8206" y="15078"/>
                  </a:cubicBezTo>
                  <a:lnTo>
                    <a:pt x="8539" y="14577"/>
                  </a:lnTo>
                  <a:cubicBezTo>
                    <a:pt x="8573" y="14511"/>
                    <a:pt x="8673" y="14444"/>
                    <a:pt x="8740" y="14444"/>
                  </a:cubicBezTo>
                  <a:cubicBezTo>
                    <a:pt x="8840" y="14444"/>
                    <a:pt x="8906" y="14444"/>
                    <a:pt x="9006" y="14511"/>
                  </a:cubicBezTo>
                  <a:lnTo>
                    <a:pt x="9507" y="14877"/>
                  </a:lnTo>
                  <a:cubicBezTo>
                    <a:pt x="9546" y="14917"/>
                    <a:pt x="9608" y="14933"/>
                    <a:pt x="9679" y="14933"/>
                  </a:cubicBezTo>
                  <a:cubicBezTo>
                    <a:pt x="9730" y="14933"/>
                    <a:pt x="9785" y="14925"/>
                    <a:pt x="9840" y="14911"/>
                  </a:cubicBezTo>
                  <a:lnTo>
                    <a:pt x="10508" y="14677"/>
                  </a:lnTo>
                  <a:cubicBezTo>
                    <a:pt x="10608" y="14611"/>
                    <a:pt x="10674" y="14544"/>
                    <a:pt x="10708" y="14410"/>
                  </a:cubicBezTo>
                  <a:lnTo>
                    <a:pt x="10841" y="13843"/>
                  </a:lnTo>
                  <a:cubicBezTo>
                    <a:pt x="10874" y="13743"/>
                    <a:pt x="10908" y="13677"/>
                    <a:pt x="11008" y="13610"/>
                  </a:cubicBezTo>
                  <a:cubicBezTo>
                    <a:pt x="11075" y="13577"/>
                    <a:pt x="11175" y="13577"/>
                    <a:pt x="11241" y="13577"/>
                  </a:cubicBezTo>
                  <a:lnTo>
                    <a:pt x="11842" y="13743"/>
                  </a:lnTo>
                  <a:cubicBezTo>
                    <a:pt x="11869" y="13752"/>
                    <a:pt x="11895" y="13756"/>
                    <a:pt x="11922" y="13756"/>
                  </a:cubicBezTo>
                  <a:cubicBezTo>
                    <a:pt x="11993" y="13756"/>
                    <a:pt x="12060" y="13725"/>
                    <a:pt x="12109" y="13677"/>
                  </a:cubicBezTo>
                  <a:lnTo>
                    <a:pt x="12676" y="13210"/>
                  </a:lnTo>
                  <a:cubicBezTo>
                    <a:pt x="12742" y="13143"/>
                    <a:pt x="12776" y="13043"/>
                    <a:pt x="12776" y="12909"/>
                  </a:cubicBezTo>
                  <a:lnTo>
                    <a:pt x="12709" y="12342"/>
                  </a:lnTo>
                  <a:cubicBezTo>
                    <a:pt x="12709" y="12242"/>
                    <a:pt x="12709" y="12176"/>
                    <a:pt x="12776" y="12075"/>
                  </a:cubicBezTo>
                  <a:cubicBezTo>
                    <a:pt x="12843" y="12009"/>
                    <a:pt x="12909" y="11975"/>
                    <a:pt x="13043" y="11975"/>
                  </a:cubicBezTo>
                  <a:lnTo>
                    <a:pt x="13610" y="11909"/>
                  </a:lnTo>
                  <a:cubicBezTo>
                    <a:pt x="13743" y="11909"/>
                    <a:pt x="13843" y="11842"/>
                    <a:pt x="13877" y="11742"/>
                  </a:cubicBezTo>
                  <a:lnTo>
                    <a:pt x="14244" y="11141"/>
                  </a:lnTo>
                  <a:cubicBezTo>
                    <a:pt x="14277" y="11041"/>
                    <a:pt x="14277" y="10908"/>
                    <a:pt x="14244" y="10808"/>
                  </a:cubicBezTo>
                  <a:lnTo>
                    <a:pt x="14010" y="10241"/>
                  </a:lnTo>
                  <a:cubicBezTo>
                    <a:pt x="13943" y="10174"/>
                    <a:pt x="13943" y="10074"/>
                    <a:pt x="14010" y="10007"/>
                  </a:cubicBezTo>
                  <a:cubicBezTo>
                    <a:pt x="14043" y="9907"/>
                    <a:pt x="14077" y="9841"/>
                    <a:pt x="14177" y="9807"/>
                  </a:cubicBezTo>
                  <a:lnTo>
                    <a:pt x="14711" y="9540"/>
                  </a:lnTo>
                  <a:cubicBezTo>
                    <a:pt x="14777" y="9507"/>
                    <a:pt x="14877" y="9407"/>
                    <a:pt x="14911" y="9307"/>
                  </a:cubicBezTo>
                  <a:lnTo>
                    <a:pt x="15044" y="8573"/>
                  </a:lnTo>
                  <a:cubicBezTo>
                    <a:pt x="15044" y="8473"/>
                    <a:pt x="15044" y="8373"/>
                    <a:pt x="14977" y="8306"/>
                  </a:cubicBezTo>
                  <a:lnTo>
                    <a:pt x="14410" y="7806"/>
                  </a:lnTo>
                  <a:lnTo>
                    <a:pt x="14410" y="7639"/>
                  </a:lnTo>
                  <a:lnTo>
                    <a:pt x="14410" y="7472"/>
                  </a:lnTo>
                  <a:lnTo>
                    <a:pt x="14977" y="6972"/>
                  </a:lnTo>
                  <a:cubicBezTo>
                    <a:pt x="15044" y="6872"/>
                    <a:pt x="15077" y="6738"/>
                    <a:pt x="15044" y="6672"/>
                  </a:cubicBezTo>
                  <a:lnTo>
                    <a:pt x="14911" y="5938"/>
                  </a:lnTo>
                  <a:cubicBezTo>
                    <a:pt x="14911" y="5838"/>
                    <a:pt x="14844" y="5738"/>
                    <a:pt x="14711" y="5704"/>
                  </a:cubicBezTo>
                  <a:lnTo>
                    <a:pt x="14177" y="5471"/>
                  </a:lnTo>
                  <a:cubicBezTo>
                    <a:pt x="14077" y="5404"/>
                    <a:pt x="14010" y="5337"/>
                    <a:pt x="14010" y="5237"/>
                  </a:cubicBezTo>
                  <a:cubicBezTo>
                    <a:pt x="13943" y="5171"/>
                    <a:pt x="13943" y="5070"/>
                    <a:pt x="14010" y="5004"/>
                  </a:cubicBezTo>
                  <a:lnTo>
                    <a:pt x="14244" y="4470"/>
                  </a:lnTo>
                  <a:cubicBezTo>
                    <a:pt x="14277" y="4370"/>
                    <a:pt x="14277" y="4237"/>
                    <a:pt x="14244" y="4136"/>
                  </a:cubicBezTo>
                  <a:lnTo>
                    <a:pt x="13877" y="3503"/>
                  </a:lnTo>
                  <a:cubicBezTo>
                    <a:pt x="13843" y="3403"/>
                    <a:pt x="13710" y="3336"/>
                    <a:pt x="13610" y="3336"/>
                  </a:cubicBezTo>
                  <a:lnTo>
                    <a:pt x="13043" y="3303"/>
                  </a:lnTo>
                  <a:cubicBezTo>
                    <a:pt x="12943" y="3303"/>
                    <a:pt x="12876" y="3236"/>
                    <a:pt x="12776" y="3169"/>
                  </a:cubicBezTo>
                  <a:cubicBezTo>
                    <a:pt x="12742" y="3069"/>
                    <a:pt x="12709" y="3002"/>
                    <a:pt x="12709" y="2902"/>
                  </a:cubicBezTo>
                  <a:lnTo>
                    <a:pt x="12776" y="2335"/>
                  </a:lnTo>
                  <a:cubicBezTo>
                    <a:pt x="12776" y="2202"/>
                    <a:pt x="12742" y="2135"/>
                    <a:pt x="12676" y="2035"/>
                  </a:cubicBezTo>
                  <a:lnTo>
                    <a:pt x="12109" y="1568"/>
                  </a:lnTo>
                  <a:cubicBezTo>
                    <a:pt x="12042" y="1501"/>
                    <a:pt x="11909" y="1501"/>
                    <a:pt x="11842" y="1501"/>
                  </a:cubicBezTo>
                  <a:lnTo>
                    <a:pt x="11241" y="1668"/>
                  </a:lnTo>
                  <a:cubicBezTo>
                    <a:pt x="11222" y="1678"/>
                    <a:pt x="11199" y="1682"/>
                    <a:pt x="11176" y="1682"/>
                  </a:cubicBezTo>
                  <a:cubicBezTo>
                    <a:pt x="11119" y="1682"/>
                    <a:pt x="11055" y="1658"/>
                    <a:pt x="11008" y="1635"/>
                  </a:cubicBezTo>
                  <a:cubicBezTo>
                    <a:pt x="10908" y="1568"/>
                    <a:pt x="10874" y="1501"/>
                    <a:pt x="10841" y="1401"/>
                  </a:cubicBezTo>
                  <a:lnTo>
                    <a:pt x="10708" y="834"/>
                  </a:lnTo>
                  <a:cubicBezTo>
                    <a:pt x="10674" y="701"/>
                    <a:pt x="10574" y="634"/>
                    <a:pt x="10508" y="567"/>
                  </a:cubicBezTo>
                  <a:lnTo>
                    <a:pt x="9840" y="334"/>
                  </a:lnTo>
                  <a:cubicBezTo>
                    <a:pt x="9785" y="320"/>
                    <a:pt x="9736" y="312"/>
                    <a:pt x="9689" y="312"/>
                  </a:cubicBezTo>
                  <a:cubicBezTo>
                    <a:pt x="9624" y="312"/>
                    <a:pt x="9565" y="328"/>
                    <a:pt x="9507" y="367"/>
                  </a:cubicBezTo>
                  <a:lnTo>
                    <a:pt x="9006" y="734"/>
                  </a:lnTo>
                  <a:cubicBezTo>
                    <a:pt x="8933" y="783"/>
                    <a:pt x="8878" y="814"/>
                    <a:pt x="8814" y="814"/>
                  </a:cubicBezTo>
                  <a:cubicBezTo>
                    <a:pt x="8791" y="814"/>
                    <a:pt x="8766" y="810"/>
                    <a:pt x="8740" y="801"/>
                  </a:cubicBezTo>
                  <a:cubicBezTo>
                    <a:pt x="8673" y="801"/>
                    <a:pt x="8573" y="701"/>
                    <a:pt x="8539" y="667"/>
                  </a:cubicBezTo>
                  <a:lnTo>
                    <a:pt x="8206" y="167"/>
                  </a:lnTo>
                  <a:cubicBezTo>
                    <a:pt x="8173" y="67"/>
                    <a:pt x="8039" y="0"/>
                    <a:pt x="7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7"/>
            <p:cNvSpPr/>
            <p:nvPr/>
          </p:nvSpPr>
          <p:spPr>
            <a:xfrm>
              <a:off x="3260825" y="1365075"/>
              <a:ext cx="226850" cy="210350"/>
            </a:xfrm>
            <a:custGeom>
              <a:avLst/>
              <a:gdLst/>
              <a:ahLst/>
              <a:cxnLst/>
              <a:rect l="l" t="t" r="r" b="b"/>
              <a:pathLst>
                <a:path w="9074" h="8414" extrusionOk="0">
                  <a:moveTo>
                    <a:pt x="4542" y="0"/>
                  </a:moveTo>
                  <a:cubicBezTo>
                    <a:pt x="4320" y="0"/>
                    <a:pt x="4096" y="18"/>
                    <a:pt x="3870" y="54"/>
                  </a:cubicBezTo>
                  <a:cubicBezTo>
                    <a:pt x="1569" y="421"/>
                    <a:pt x="1" y="2589"/>
                    <a:pt x="368" y="4891"/>
                  </a:cubicBezTo>
                  <a:cubicBezTo>
                    <a:pt x="699" y="6937"/>
                    <a:pt x="2496" y="8414"/>
                    <a:pt x="4534" y="8414"/>
                  </a:cubicBezTo>
                  <a:cubicBezTo>
                    <a:pt x="4755" y="8414"/>
                    <a:pt x="4979" y="8396"/>
                    <a:pt x="5205" y="8360"/>
                  </a:cubicBezTo>
                  <a:cubicBezTo>
                    <a:pt x="7506" y="7993"/>
                    <a:pt x="9074" y="5825"/>
                    <a:pt x="8674" y="3523"/>
                  </a:cubicBezTo>
                  <a:cubicBezTo>
                    <a:pt x="8343" y="1451"/>
                    <a:pt x="6552" y="0"/>
                    <a:pt x="4542" y="0"/>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3260825" y="1365075"/>
              <a:ext cx="226850" cy="210350"/>
            </a:xfrm>
            <a:custGeom>
              <a:avLst/>
              <a:gdLst/>
              <a:ahLst/>
              <a:cxnLst/>
              <a:rect l="l" t="t" r="r" b="b"/>
              <a:pathLst>
                <a:path w="9074" h="8414" extrusionOk="0">
                  <a:moveTo>
                    <a:pt x="4542" y="0"/>
                  </a:moveTo>
                  <a:cubicBezTo>
                    <a:pt x="4320" y="0"/>
                    <a:pt x="4096" y="18"/>
                    <a:pt x="3870" y="54"/>
                  </a:cubicBezTo>
                  <a:cubicBezTo>
                    <a:pt x="1569" y="421"/>
                    <a:pt x="1" y="2589"/>
                    <a:pt x="368" y="4891"/>
                  </a:cubicBezTo>
                  <a:cubicBezTo>
                    <a:pt x="699" y="6937"/>
                    <a:pt x="2496" y="8414"/>
                    <a:pt x="4534" y="8414"/>
                  </a:cubicBezTo>
                  <a:cubicBezTo>
                    <a:pt x="4755" y="8414"/>
                    <a:pt x="4979" y="8396"/>
                    <a:pt x="5205" y="8360"/>
                  </a:cubicBezTo>
                  <a:cubicBezTo>
                    <a:pt x="7506" y="7993"/>
                    <a:pt x="9074" y="5825"/>
                    <a:pt x="8674" y="3523"/>
                  </a:cubicBezTo>
                  <a:cubicBezTo>
                    <a:pt x="8343" y="1451"/>
                    <a:pt x="6552" y="0"/>
                    <a:pt x="45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3265000" y="1374250"/>
              <a:ext cx="217675" cy="192000"/>
            </a:xfrm>
            <a:custGeom>
              <a:avLst/>
              <a:gdLst/>
              <a:ahLst/>
              <a:cxnLst/>
              <a:rect l="l" t="t" r="r" b="b"/>
              <a:pathLst>
                <a:path w="8707" h="7680" extrusionOk="0">
                  <a:moveTo>
                    <a:pt x="4359" y="1"/>
                  </a:moveTo>
                  <a:cubicBezTo>
                    <a:pt x="2853" y="1"/>
                    <a:pt x="1407" y="892"/>
                    <a:pt x="801" y="2356"/>
                  </a:cubicBezTo>
                  <a:cubicBezTo>
                    <a:pt x="1" y="4324"/>
                    <a:pt x="901" y="6559"/>
                    <a:pt x="2869" y="7393"/>
                  </a:cubicBezTo>
                  <a:cubicBezTo>
                    <a:pt x="3348" y="7588"/>
                    <a:pt x="3843" y="7680"/>
                    <a:pt x="4329" y="7680"/>
                  </a:cubicBezTo>
                  <a:cubicBezTo>
                    <a:pt x="5840" y="7680"/>
                    <a:pt x="7267" y="6789"/>
                    <a:pt x="7873" y="5325"/>
                  </a:cubicBezTo>
                  <a:cubicBezTo>
                    <a:pt x="8707" y="3357"/>
                    <a:pt x="7773" y="1122"/>
                    <a:pt x="5805" y="288"/>
                  </a:cubicBezTo>
                  <a:cubicBezTo>
                    <a:pt x="5334" y="93"/>
                    <a:pt x="4844" y="1"/>
                    <a:pt x="43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3316700" y="1413125"/>
              <a:ext cx="115125" cy="114275"/>
            </a:xfrm>
            <a:custGeom>
              <a:avLst/>
              <a:gdLst/>
              <a:ahLst/>
              <a:cxnLst/>
              <a:rect l="l" t="t" r="r" b="b"/>
              <a:pathLst>
                <a:path w="4605" h="4571" extrusionOk="0">
                  <a:moveTo>
                    <a:pt x="2302" y="0"/>
                  </a:moveTo>
                  <a:cubicBezTo>
                    <a:pt x="1001" y="0"/>
                    <a:pt x="1" y="1001"/>
                    <a:pt x="1" y="2302"/>
                  </a:cubicBezTo>
                  <a:cubicBezTo>
                    <a:pt x="1" y="3536"/>
                    <a:pt x="1001" y="4570"/>
                    <a:pt x="2302" y="4570"/>
                  </a:cubicBezTo>
                  <a:cubicBezTo>
                    <a:pt x="3603" y="4570"/>
                    <a:pt x="4604" y="3570"/>
                    <a:pt x="4604" y="2302"/>
                  </a:cubicBezTo>
                  <a:cubicBezTo>
                    <a:pt x="4604" y="1034"/>
                    <a:pt x="3603" y="0"/>
                    <a:pt x="2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3331725" y="1428975"/>
              <a:ext cx="83400" cy="83400"/>
            </a:xfrm>
            <a:custGeom>
              <a:avLst/>
              <a:gdLst/>
              <a:ahLst/>
              <a:cxnLst/>
              <a:rect l="l" t="t" r="r" b="b"/>
              <a:pathLst>
                <a:path w="3336" h="3336" extrusionOk="0">
                  <a:moveTo>
                    <a:pt x="1668" y="0"/>
                  </a:moveTo>
                  <a:cubicBezTo>
                    <a:pt x="734" y="0"/>
                    <a:pt x="0" y="734"/>
                    <a:pt x="0" y="1668"/>
                  </a:cubicBezTo>
                  <a:cubicBezTo>
                    <a:pt x="0" y="2569"/>
                    <a:pt x="734" y="3336"/>
                    <a:pt x="1668" y="3336"/>
                  </a:cubicBezTo>
                  <a:cubicBezTo>
                    <a:pt x="2602" y="3336"/>
                    <a:pt x="3336" y="2569"/>
                    <a:pt x="3336" y="1668"/>
                  </a:cubicBezTo>
                  <a:cubicBezTo>
                    <a:pt x="3336" y="734"/>
                    <a:pt x="2569" y="0"/>
                    <a:pt x="16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3366750" y="1438975"/>
              <a:ext cx="14200" cy="15025"/>
            </a:xfrm>
            <a:custGeom>
              <a:avLst/>
              <a:gdLst/>
              <a:ahLst/>
              <a:cxnLst/>
              <a:rect l="l" t="t" r="r" b="b"/>
              <a:pathLst>
                <a:path w="568" h="601" extrusionOk="0">
                  <a:moveTo>
                    <a:pt x="300" y="0"/>
                  </a:moveTo>
                  <a:cubicBezTo>
                    <a:pt x="134" y="0"/>
                    <a:pt x="0" y="134"/>
                    <a:pt x="0" y="301"/>
                  </a:cubicBezTo>
                  <a:cubicBezTo>
                    <a:pt x="0" y="467"/>
                    <a:pt x="134" y="601"/>
                    <a:pt x="300" y="601"/>
                  </a:cubicBezTo>
                  <a:cubicBezTo>
                    <a:pt x="467" y="601"/>
                    <a:pt x="567" y="467"/>
                    <a:pt x="567" y="301"/>
                  </a:cubicBezTo>
                  <a:cubicBezTo>
                    <a:pt x="567" y="134"/>
                    <a:pt x="467"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3350900" y="1444700"/>
              <a:ext cx="15025" cy="13600"/>
            </a:xfrm>
            <a:custGeom>
              <a:avLst/>
              <a:gdLst/>
              <a:ahLst/>
              <a:cxnLst/>
              <a:rect l="l" t="t" r="r" b="b"/>
              <a:pathLst>
                <a:path w="601" h="544" extrusionOk="0">
                  <a:moveTo>
                    <a:pt x="328" y="0"/>
                  </a:moveTo>
                  <a:cubicBezTo>
                    <a:pt x="265" y="0"/>
                    <a:pt x="196" y="25"/>
                    <a:pt x="134" y="72"/>
                  </a:cubicBezTo>
                  <a:cubicBezTo>
                    <a:pt x="0" y="138"/>
                    <a:pt x="0" y="305"/>
                    <a:pt x="100" y="439"/>
                  </a:cubicBezTo>
                  <a:cubicBezTo>
                    <a:pt x="136" y="510"/>
                    <a:pt x="201" y="543"/>
                    <a:pt x="273" y="543"/>
                  </a:cubicBezTo>
                  <a:cubicBezTo>
                    <a:pt x="336" y="543"/>
                    <a:pt x="405" y="518"/>
                    <a:pt x="467" y="472"/>
                  </a:cubicBezTo>
                  <a:cubicBezTo>
                    <a:pt x="601" y="405"/>
                    <a:pt x="601" y="238"/>
                    <a:pt x="501" y="105"/>
                  </a:cubicBezTo>
                  <a:cubicBezTo>
                    <a:pt x="465" y="33"/>
                    <a:pt x="401"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3341725" y="1459700"/>
              <a:ext cx="15875" cy="13925"/>
            </a:xfrm>
            <a:custGeom>
              <a:avLst/>
              <a:gdLst/>
              <a:ahLst/>
              <a:cxnLst/>
              <a:rect l="l" t="t" r="r" b="b"/>
              <a:pathLst>
                <a:path w="635" h="557" extrusionOk="0">
                  <a:moveTo>
                    <a:pt x="316" y="0"/>
                  </a:moveTo>
                  <a:cubicBezTo>
                    <a:pt x="180" y="0"/>
                    <a:pt x="93" y="116"/>
                    <a:pt x="34" y="205"/>
                  </a:cubicBezTo>
                  <a:cubicBezTo>
                    <a:pt x="0" y="372"/>
                    <a:pt x="134" y="506"/>
                    <a:pt x="267" y="539"/>
                  </a:cubicBezTo>
                  <a:cubicBezTo>
                    <a:pt x="298" y="551"/>
                    <a:pt x="326" y="557"/>
                    <a:pt x="353" y="557"/>
                  </a:cubicBezTo>
                  <a:cubicBezTo>
                    <a:pt x="470" y="557"/>
                    <a:pt x="546" y="448"/>
                    <a:pt x="601" y="339"/>
                  </a:cubicBezTo>
                  <a:cubicBezTo>
                    <a:pt x="634" y="172"/>
                    <a:pt x="501" y="5"/>
                    <a:pt x="367" y="5"/>
                  </a:cubicBezTo>
                  <a:cubicBezTo>
                    <a:pt x="350" y="2"/>
                    <a:pt x="333"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3345050" y="1476175"/>
              <a:ext cx="15875" cy="12850"/>
            </a:xfrm>
            <a:custGeom>
              <a:avLst/>
              <a:gdLst/>
              <a:ahLst/>
              <a:cxnLst/>
              <a:rect l="l" t="t" r="r" b="b"/>
              <a:pathLst>
                <a:path w="635" h="514" extrusionOk="0">
                  <a:moveTo>
                    <a:pt x="272" y="1"/>
                  </a:moveTo>
                  <a:cubicBezTo>
                    <a:pt x="236" y="1"/>
                    <a:pt x="201" y="5"/>
                    <a:pt x="168" y="13"/>
                  </a:cubicBezTo>
                  <a:cubicBezTo>
                    <a:pt x="34" y="114"/>
                    <a:pt x="1" y="280"/>
                    <a:pt x="68" y="380"/>
                  </a:cubicBezTo>
                  <a:cubicBezTo>
                    <a:pt x="134" y="469"/>
                    <a:pt x="231" y="514"/>
                    <a:pt x="327" y="514"/>
                  </a:cubicBezTo>
                  <a:cubicBezTo>
                    <a:pt x="375" y="514"/>
                    <a:pt x="423" y="503"/>
                    <a:pt x="468" y="480"/>
                  </a:cubicBezTo>
                  <a:cubicBezTo>
                    <a:pt x="568" y="380"/>
                    <a:pt x="635" y="214"/>
                    <a:pt x="535" y="114"/>
                  </a:cubicBezTo>
                  <a:cubicBezTo>
                    <a:pt x="485" y="38"/>
                    <a:pt x="37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3358400" y="1486800"/>
              <a:ext cx="15050" cy="13250"/>
            </a:xfrm>
            <a:custGeom>
              <a:avLst/>
              <a:gdLst/>
              <a:ahLst/>
              <a:cxnLst/>
              <a:rect l="l" t="t" r="r" b="b"/>
              <a:pathLst>
                <a:path w="602" h="530" extrusionOk="0">
                  <a:moveTo>
                    <a:pt x="294" y="1"/>
                  </a:moveTo>
                  <a:cubicBezTo>
                    <a:pt x="199" y="1"/>
                    <a:pt x="86" y="85"/>
                    <a:pt x="34" y="189"/>
                  </a:cubicBezTo>
                  <a:cubicBezTo>
                    <a:pt x="1" y="289"/>
                    <a:pt x="101" y="456"/>
                    <a:pt x="201" y="522"/>
                  </a:cubicBezTo>
                  <a:cubicBezTo>
                    <a:pt x="219" y="527"/>
                    <a:pt x="237" y="529"/>
                    <a:pt x="256" y="529"/>
                  </a:cubicBezTo>
                  <a:cubicBezTo>
                    <a:pt x="376" y="529"/>
                    <a:pt x="505" y="442"/>
                    <a:pt x="534" y="356"/>
                  </a:cubicBezTo>
                  <a:cubicBezTo>
                    <a:pt x="601" y="222"/>
                    <a:pt x="501" y="55"/>
                    <a:pt x="368" y="22"/>
                  </a:cubicBezTo>
                  <a:cubicBezTo>
                    <a:pt x="346" y="7"/>
                    <a:pt x="320"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3375075" y="1487950"/>
              <a:ext cx="15050" cy="12975"/>
            </a:xfrm>
            <a:custGeom>
              <a:avLst/>
              <a:gdLst/>
              <a:ahLst/>
              <a:cxnLst/>
              <a:rect l="l" t="t" r="r" b="b"/>
              <a:pathLst>
                <a:path w="602" h="519" extrusionOk="0">
                  <a:moveTo>
                    <a:pt x="272" y="1"/>
                  </a:moveTo>
                  <a:cubicBezTo>
                    <a:pt x="248" y="1"/>
                    <a:pt x="224" y="4"/>
                    <a:pt x="201" y="9"/>
                  </a:cubicBezTo>
                  <a:cubicBezTo>
                    <a:pt x="34" y="43"/>
                    <a:pt x="1" y="176"/>
                    <a:pt x="34" y="343"/>
                  </a:cubicBezTo>
                  <a:cubicBezTo>
                    <a:pt x="89" y="454"/>
                    <a:pt x="213" y="518"/>
                    <a:pt x="311" y="518"/>
                  </a:cubicBezTo>
                  <a:cubicBezTo>
                    <a:pt x="331" y="518"/>
                    <a:pt x="351" y="516"/>
                    <a:pt x="368" y="510"/>
                  </a:cubicBezTo>
                  <a:cubicBezTo>
                    <a:pt x="501" y="476"/>
                    <a:pt x="601" y="310"/>
                    <a:pt x="534" y="176"/>
                  </a:cubicBezTo>
                  <a:cubicBezTo>
                    <a:pt x="507" y="66"/>
                    <a:pt x="38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3387600" y="1476500"/>
              <a:ext cx="15850" cy="13775"/>
            </a:xfrm>
            <a:custGeom>
              <a:avLst/>
              <a:gdLst/>
              <a:ahLst/>
              <a:cxnLst/>
              <a:rect l="l" t="t" r="r" b="b"/>
              <a:pathLst>
                <a:path w="634" h="551" extrusionOk="0">
                  <a:moveTo>
                    <a:pt x="328" y="0"/>
                  </a:moveTo>
                  <a:cubicBezTo>
                    <a:pt x="234" y="0"/>
                    <a:pt x="145" y="45"/>
                    <a:pt x="100" y="134"/>
                  </a:cubicBezTo>
                  <a:cubicBezTo>
                    <a:pt x="0" y="267"/>
                    <a:pt x="33" y="434"/>
                    <a:pt x="167" y="501"/>
                  </a:cubicBezTo>
                  <a:cubicBezTo>
                    <a:pt x="213" y="536"/>
                    <a:pt x="264" y="550"/>
                    <a:pt x="313" y="550"/>
                  </a:cubicBezTo>
                  <a:cubicBezTo>
                    <a:pt x="404" y="550"/>
                    <a:pt x="490" y="499"/>
                    <a:pt x="534" y="434"/>
                  </a:cubicBezTo>
                  <a:cubicBezTo>
                    <a:pt x="634" y="301"/>
                    <a:pt x="601" y="134"/>
                    <a:pt x="467" y="34"/>
                  </a:cubicBezTo>
                  <a:cubicBezTo>
                    <a:pt x="423" y="12"/>
                    <a:pt x="374"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3390100" y="1459600"/>
              <a:ext cx="15025" cy="13600"/>
            </a:xfrm>
            <a:custGeom>
              <a:avLst/>
              <a:gdLst/>
              <a:ahLst/>
              <a:cxnLst/>
              <a:rect l="l" t="t" r="r" b="b"/>
              <a:pathLst>
                <a:path w="601" h="544" extrusionOk="0">
                  <a:moveTo>
                    <a:pt x="314" y="1"/>
                  </a:moveTo>
                  <a:cubicBezTo>
                    <a:pt x="288" y="1"/>
                    <a:pt x="261" y="4"/>
                    <a:pt x="234" y="9"/>
                  </a:cubicBezTo>
                  <a:cubicBezTo>
                    <a:pt x="67" y="43"/>
                    <a:pt x="0" y="176"/>
                    <a:pt x="34" y="343"/>
                  </a:cubicBezTo>
                  <a:cubicBezTo>
                    <a:pt x="67" y="476"/>
                    <a:pt x="234" y="543"/>
                    <a:pt x="367" y="543"/>
                  </a:cubicBezTo>
                  <a:cubicBezTo>
                    <a:pt x="534" y="510"/>
                    <a:pt x="601" y="376"/>
                    <a:pt x="567" y="209"/>
                  </a:cubicBezTo>
                  <a:cubicBezTo>
                    <a:pt x="539" y="70"/>
                    <a:pt x="442" y="1"/>
                    <a:pt x="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3382575" y="1444700"/>
              <a:ext cx="14225" cy="13925"/>
            </a:xfrm>
            <a:custGeom>
              <a:avLst/>
              <a:gdLst/>
              <a:ahLst/>
              <a:cxnLst/>
              <a:rect l="l" t="t" r="r" b="b"/>
              <a:pathLst>
                <a:path w="569" h="557" extrusionOk="0">
                  <a:moveTo>
                    <a:pt x="271" y="0"/>
                  </a:moveTo>
                  <a:cubicBezTo>
                    <a:pt x="194" y="0"/>
                    <a:pt x="121" y="33"/>
                    <a:pt x="68" y="105"/>
                  </a:cubicBezTo>
                  <a:cubicBezTo>
                    <a:pt x="1" y="238"/>
                    <a:pt x="1" y="405"/>
                    <a:pt x="134" y="472"/>
                  </a:cubicBezTo>
                  <a:cubicBezTo>
                    <a:pt x="178" y="530"/>
                    <a:pt x="235" y="557"/>
                    <a:pt x="293" y="557"/>
                  </a:cubicBezTo>
                  <a:cubicBezTo>
                    <a:pt x="368" y="557"/>
                    <a:pt x="445" y="513"/>
                    <a:pt x="501" y="439"/>
                  </a:cubicBezTo>
                  <a:cubicBezTo>
                    <a:pt x="568" y="305"/>
                    <a:pt x="568" y="138"/>
                    <a:pt x="468" y="72"/>
                  </a:cubicBezTo>
                  <a:cubicBezTo>
                    <a:pt x="406" y="25"/>
                    <a:pt x="337" y="0"/>
                    <a:pt x="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2958950" y="1097900"/>
              <a:ext cx="384475" cy="76750"/>
            </a:xfrm>
            <a:custGeom>
              <a:avLst/>
              <a:gdLst/>
              <a:ahLst/>
              <a:cxnLst/>
              <a:rect l="l" t="t" r="r" b="b"/>
              <a:pathLst>
                <a:path w="15379" h="3070" extrusionOk="0">
                  <a:moveTo>
                    <a:pt x="1" y="0"/>
                  </a:moveTo>
                  <a:cubicBezTo>
                    <a:pt x="1" y="567"/>
                    <a:pt x="468" y="1001"/>
                    <a:pt x="1001" y="1001"/>
                  </a:cubicBezTo>
                  <a:lnTo>
                    <a:pt x="11075" y="1001"/>
                  </a:lnTo>
                  <a:cubicBezTo>
                    <a:pt x="11742" y="1001"/>
                    <a:pt x="12343" y="1401"/>
                    <a:pt x="12610" y="1968"/>
                  </a:cubicBezTo>
                  <a:cubicBezTo>
                    <a:pt x="12776" y="2402"/>
                    <a:pt x="12743" y="2736"/>
                    <a:pt x="12643" y="3069"/>
                  </a:cubicBezTo>
                  <a:lnTo>
                    <a:pt x="13777" y="3069"/>
                  </a:lnTo>
                  <a:cubicBezTo>
                    <a:pt x="14678" y="3069"/>
                    <a:pt x="15378" y="2269"/>
                    <a:pt x="15311" y="1335"/>
                  </a:cubicBezTo>
                  <a:cubicBezTo>
                    <a:pt x="15245" y="634"/>
                    <a:pt x="14511" y="0"/>
                    <a:pt x="13677" y="0"/>
                  </a:cubicBez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2935600" y="999500"/>
              <a:ext cx="759725" cy="51725"/>
            </a:xfrm>
            <a:custGeom>
              <a:avLst/>
              <a:gdLst/>
              <a:ahLst/>
              <a:cxnLst/>
              <a:rect l="l" t="t" r="r" b="b"/>
              <a:pathLst>
                <a:path w="30389" h="2069" extrusionOk="0">
                  <a:moveTo>
                    <a:pt x="5371" y="0"/>
                  </a:moveTo>
                  <a:cubicBezTo>
                    <a:pt x="5071" y="0"/>
                    <a:pt x="4771" y="33"/>
                    <a:pt x="4504" y="167"/>
                  </a:cubicBezTo>
                  <a:lnTo>
                    <a:pt x="1" y="2068"/>
                  </a:lnTo>
                  <a:lnTo>
                    <a:pt x="30389" y="2068"/>
                  </a:lnTo>
                  <a:lnTo>
                    <a:pt x="23551" y="67"/>
                  </a:lnTo>
                  <a:cubicBezTo>
                    <a:pt x="23351" y="33"/>
                    <a:pt x="23117" y="0"/>
                    <a:pt x="22884" y="0"/>
                  </a:cubicBez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2964800" y="1476500"/>
              <a:ext cx="171800" cy="20875"/>
            </a:xfrm>
            <a:custGeom>
              <a:avLst/>
              <a:gdLst/>
              <a:ahLst/>
              <a:cxnLst/>
              <a:rect l="l" t="t" r="r" b="b"/>
              <a:pathLst>
                <a:path w="6872" h="835" extrusionOk="0">
                  <a:moveTo>
                    <a:pt x="0" y="0"/>
                  </a:moveTo>
                  <a:lnTo>
                    <a:pt x="0" y="501"/>
                  </a:lnTo>
                  <a:cubicBezTo>
                    <a:pt x="0" y="668"/>
                    <a:pt x="167" y="834"/>
                    <a:pt x="334" y="834"/>
                  </a:cubicBezTo>
                  <a:lnTo>
                    <a:pt x="6538" y="834"/>
                  </a:lnTo>
                  <a:cubicBezTo>
                    <a:pt x="6738" y="834"/>
                    <a:pt x="6872" y="668"/>
                    <a:pt x="6838" y="501"/>
                  </a:cubicBezTo>
                  <a:lnTo>
                    <a:pt x="6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2965625" y="1476500"/>
              <a:ext cx="169300" cy="12525"/>
            </a:xfrm>
            <a:custGeom>
              <a:avLst/>
              <a:gdLst/>
              <a:ahLst/>
              <a:cxnLst/>
              <a:rect l="l" t="t" r="r" b="b"/>
              <a:pathLst>
                <a:path w="6772" h="501" extrusionOk="0">
                  <a:moveTo>
                    <a:pt x="0" y="0"/>
                  </a:moveTo>
                  <a:lnTo>
                    <a:pt x="0" y="501"/>
                  </a:lnTo>
                  <a:lnTo>
                    <a:pt x="1068" y="501"/>
                  </a:lnTo>
                  <a:cubicBezTo>
                    <a:pt x="1135" y="501"/>
                    <a:pt x="1168" y="467"/>
                    <a:pt x="1168" y="434"/>
                  </a:cubicBezTo>
                  <a:cubicBezTo>
                    <a:pt x="1168" y="301"/>
                    <a:pt x="1235" y="201"/>
                    <a:pt x="1368" y="201"/>
                  </a:cubicBezTo>
                  <a:lnTo>
                    <a:pt x="5404" y="201"/>
                  </a:lnTo>
                  <a:cubicBezTo>
                    <a:pt x="5538" y="201"/>
                    <a:pt x="5638" y="301"/>
                    <a:pt x="5638" y="434"/>
                  </a:cubicBezTo>
                  <a:cubicBezTo>
                    <a:pt x="5638" y="467"/>
                    <a:pt x="5671" y="501"/>
                    <a:pt x="5704" y="501"/>
                  </a:cubicBezTo>
                  <a:lnTo>
                    <a:pt x="6772" y="501"/>
                  </a:lnTo>
                  <a:lnTo>
                    <a:pt x="6772"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7"/>
          <p:cNvGrpSpPr/>
          <p:nvPr/>
        </p:nvGrpSpPr>
        <p:grpSpPr>
          <a:xfrm>
            <a:off x="894385" y="1656042"/>
            <a:ext cx="302554" cy="540016"/>
            <a:chOff x="8253575" y="3649100"/>
            <a:chExt cx="285725" cy="507725"/>
          </a:xfrm>
        </p:grpSpPr>
        <p:sp>
          <p:nvSpPr>
            <p:cNvPr id="1114" name="Google Shape;1114;p47"/>
            <p:cNvSpPr/>
            <p:nvPr/>
          </p:nvSpPr>
          <p:spPr>
            <a:xfrm>
              <a:off x="8442000" y="3813975"/>
              <a:ext cx="37225" cy="81575"/>
            </a:xfrm>
            <a:custGeom>
              <a:avLst/>
              <a:gdLst/>
              <a:ahLst/>
              <a:cxnLst/>
              <a:rect l="l" t="t" r="r" b="b"/>
              <a:pathLst>
                <a:path w="1489" h="3263" extrusionOk="0">
                  <a:moveTo>
                    <a:pt x="0" y="1"/>
                  </a:moveTo>
                  <a:lnTo>
                    <a:pt x="0" y="3263"/>
                  </a:lnTo>
                  <a:lnTo>
                    <a:pt x="1489" y="3263"/>
                  </a:lnTo>
                  <a:lnTo>
                    <a:pt x="14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8462575" y="3813975"/>
              <a:ext cx="16650" cy="81575"/>
            </a:xfrm>
            <a:custGeom>
              <a:avLst/>
              <a:gdLst/>
              <a:ahLst/>
              <a:cxnLst/>
              <a:rect l="l" t="t" r="r" b="b"/>
              <a:pathLst>
                <a:path w="666" h="3263" extrusionOk="0">
                  <a:moveTo>
                    <a:pt x="1" y="1"/>
                  </a:moveTo>
                  <a:lnTo>
                    <a:pt x="1" y="3263"/>
                  </a:lnTo>
                  <a:lnTo>
                    <a:pt x="666" y="3263"/>
                  </a:lnTo>
                  <a:lnTo>
                    <a:pt x="666"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8432500" y="3859900"/>
              <a:ext cx="55450" cy="47525"/>
            </a:xfrm>
            <a:custGeom>
              <a:avLst/>
              <a:gdLst/>
              <a:ahLst/>
              <a:cxnLst/>
              <a:rect l="l" t="t" r="r" b="b"/>
              <a:pathLst>
                <a:path w="2218" h="1901" extrusionOk="0">
                  <a:moveTo>
                    <a:pt x="190" y="1"/>
                  </a:moveTo>
                  <a:cubicBezTo>
                    <a:pt x="95" y="1"/>
                    <a:pt x="0" y="64"/>
                    <a:pt x="0" y="191"/>
                  </a:cubicBezTo>
                  <a:lnTo>
                    <a:pt x="0" y="1679"/>
                  </a:lnTo>
                  <a:cubicBezTo>
                    <a:pt x="0" y="1806"/>
                    <a:pt x="95" y="1901"/>
                    <a:pt x="190" y="1901"/>
                  </a:cubicBezTo>
                  <a:lnTo>
                    <a:pt x="2027" y="1901"/>
                  </a:lnTo>
                  <a:cubicBezTo>
                    <a:pt x="2154" y="1901"/>
                    <a:pt x="2217" y="1806"/>
                    <a:pt x="2217" y="1679"/>
                  </a:cubicBezTo>
                  <a:lnTo>
                    <a:pt x="2217" y="191"/>
                  </a:lnTo>
                  <a:cubicBezTo>
                    <a:pt x="2217" y="64"/>
                    <a:pt x="2154" y="1"/>
                    <a:pt x="20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8432500" y="3860700"/>
              <a:ext cx="55450" cy="47525"/>
            </a:xfrm>
            <a:custGeom>
              <a:avLst/>
              <a:gdLst/>
              <a:ahLst/>
              <a:cxnLst/>
              <a:rect l="l" t="t" r="r" b="b"/>
              <a:pathLst>
                <a:path w="2218" h="1901" extrusionOk="0">
                  <a:moveTo>
                    <a:pt x="1584" y="0"/>
                  </a:moveTo>
                  <a:lnTo>
                    <a:pt x="1584" y="1077"/>
                  </a:lnTo>
                  <a:cubicBezTo>
                    <a:pt x="1584" y="1172"/>
                    <a:pt x="1521" y="1267"/>
                    <a:pt x="1394" y="1267"/>
                  </a:cubicBezTo>
                  <a:lnTo>
                    <a:pt x="0" y="1267"/>
                  </a:lnTo>
                  <a:lnTo>
                    <a:pt x="0" y="1679"/>
                  </a:lnTo>
                  <a:cubicBezTo>
                    <a:pt x="0" y="1805"/>
                    <a:pt x="95" y="1900"/>
                    <a:pt x="190" y="1900"/>
                  </a:cubicBezTo>
                  <a:lnTo>
                    <a:pt x="2027" y="1900"/>
                  </a:lnTo>
                  <a:cubicBezTo>
                    <a:pt x="2154" y="1900"/>
                    <a:pt x="2217" y="1805"/>
                    <a:pt x="2217" y="1679"/>
                  </a:cubicBezTo>
                  <a:lnTo>
                    <a:pt x="2217" y="190"/>
                  </a:lnTo>
                  <a:cubicBezTo>
                    <a:pt x="2217" y="64"/>
                    <a:pt x="2154" y="0"/>
                    <a:pt x="202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8472075" y="3862925"/>
              <a:ext cx="67225" cy="76975"/>
            </a:xfrm>
            <a:custGeom>
              <a:avLst/>
              <a:gdLst/>
              <a:ahLst/>
              <a:cxnLst/>
              <a:rect l="l" t="t" r="r" b="b"/>
              <a:pathLst>
                <a:path w="2689" h="3079" extrusionOk="0">
                  <a:moveTo>
                    <a:pt x="2541" y="0"/>
                  </a:moveTo>
                  <a:cubicBezTo>
                    <a:pt x="2529" y="0"/>
                    <a:pt x="2516" y="2"/>
                    <a:pt x="2503" y="6"/>
                  </a:cubicBezTo>
                  <a:lnTo>
                    <a:pt x="1426" y="481"/>
                  </a:lnTo>
                  <a:cubicBezTo>
                    <a:pt x="1268" y="576"/>
                    <a:pt x="1173" y="703"/>
                    <a:pt x="1046" y="798"/>
                  </a:cubicBezTo>
                  <a:lnTo>
                    <a:pt x="1" y="2128"/>
                  </a:lnTo>
                  <a:lnTo>
                    <a:pt x="1204" y="3078"/>
                  </a:lnTo>
                  <a:lnTo>
                    <a:pt x="2218" y="1716"/>
                  </a:lnTo>
                  <a:cubicBezTo>
                    <a:pt x="2313" y="1590"/>
                    <a:pt x="2376" y="1463"/>
                    <a:pt x="2439" y="1273"/>
                  </a:cubicBezTo>
                  <a:lnTo>
                    <a:pt x="2661" y="133"/>
                  </a:lnTo>
                  <a:cubicBezTo>
                    <a:pt x="2688" y="78"/>
                    <a:pt x="2621" y="0"/>
                    <a:pt x="2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7"/>
            <p:cNvSpPr/>
            <p:nvPr/>
          </p:nvSpPr>
          <p:spPr>
            <a:xfrm>
              <a:off x="8472075" y="3862925"/>
              <a:ext cx="67225" cy="76975"/>
            </a:xfrm>
            <a:custGeom>
              <a:avLst/>
              <a:gdLst/>
              <a:ahLst/>
              <a:cxnLst/>
              <a:rect l="l" t="t" r="r" b="b"/>
              <a:pathLst>
                <a:path w="2689" h="3079" extrusionOk="0">
                  <a:moveTo>
                    <a:pt x="2541" y="0"/>
                  </a:moveTo>
                  <a:cubicBezTo>
                    <a:pt x="2529" y="0"/>
                    <a:pt x="2516" y="2"/>
                    <a:pt x="2503" y="6"/>
                  </a:cubicBezTo>
                  <a:lnTo>
                    <a:pt x="1426" y="481"/>
                  </a:lnTo>
                  <a:cubicBezTo>
                    <a:pt x="1268" y="576"/>
                    <a:pt x="1173" y="703"/>
                    <a:pt x="1046" y="798"/>
                  </a:cubicBezTo>
                  <a:lnTo>
                    <a:pt x="1" y="2128"/>
                  </a:lnTo>
                  <a:lnTo>
                    <a:pt x="1204" y="3078"/>
                  </a:lnTo>
                  <a:lnTo>
                    <a:pt x="2218" y="1716"/>
                  </a:lnTo>
                  <a:cubicBezTo>
                    <a:pt x="2313" y="1590"/>
                    <a:pt x="2376" y="1463"/>
                    <a:pt x="2439" y="1273"/>
                  </a:cubicBezTo>
                  <a:lnTo>
                    <a:pt x="2661" y="133"/>
                  </a:lnTo>
                  <a:cubicBezTo>
                    <a:pt x="2688" y="78"/>
                    <a:pt x="2621" y="0"/>
                    <a:pt x="2541"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8442000" y="3742725"/>
              <a:ext cx="37225" cy="47525"/>
            </a:xfrm>
            <a:custGeom>
              <a:avLst/>
              <a:gdLst/>
              <a:ahLst/>
              <a:cxnLst/>
              <a:rect l="l" t="t" r="r" b="b"/>
              <a:pathLst>
                <a:path w="1489" h="1901" extrusionOk="0">
                  <a:moveTo>
                    <a:pt x="190" y="1"/>
                  </a:moveTo>
                  <a:cubicBezTo>
                    <a:pt x="64" y="1"/>
                    <a:pt x="0" y="96"/>
                    <a:pt x="0" y="191"/>
                  </a:cubicBezTo>
                  <a:lnTo>
                    <a:pt x="0" y="1901"/>
                  </a:lnTo>
                  <a:lnTo>
                    <a:pt x="1489" y="1901"/>
                  </a:lnTo>
                  <a:lnTo>
                    <a:pt x="1489" y="191"/>
                  </a:lnTo>
                  <a:cubicBezTo>
                    <a:pt x="1489" y="96"/>
                    <a:pt x="1426" y="1"/>
                    <a:pt x="12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8457825" y="3742725"/>
              <a:ext cx="21400" cy="47525"/>
            </a:xfrm>
            <a:custGeom>
              <a:avLst/>
              <a:gdLst/>
              <a:ahLst/>
              <a:cxnLst/>
              <a:rect l="l" t="t" r="r" b="b"/>
              <a:pathLst>
                <a:path w="856" h="1901" extrusionOk="0">
                  <a:moveTo>
                    <a:pt x="1" y="1"/>
                  </a:moveTo>
                  <a:cubicBezTo>
                    <a:pt x="96" y="1"/>
                    <a:pt x="191" y="96"/>
                    <a:pt x="191" y="191"/>
                  </a:cubicBezTo>
                  <a:lnTo>
                    <a:pt x="191" y="1901"/>
                  </a:lnTo>
                  <a:lnTo>
                    <a:pt x="856" y="1901"/>
                  </a:lnTo>
                  <a:lnTo>
                    <a:pt x="856" y="191"/>
                  </a:lnTo>
                  <a:cubicBezTo>
                    <a:pt x="856" y="96"/>
                    <a:pt x="793" y="1"/>
                    <a:pt x="66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8432500" y="3784700"/>
              <a:ext cx="56225" cy="47525"/>
            </a:xfrm>
            <a:custGeom>
              <a:avLst/>
              <a:gdLst/>
              <a:ahLst/>
              <a:cxnLst/>
              <a:rect l="l" t="t" r="r" b="b"/>
              <a:pathLst>
                <a:path w="2249" h="1901" extrusionOk="0">
                  <a:moveTo>
                    <a:pt x="190" y="0"/>
                  </a:moveTo>
                  <a:cubicBezTo>
                    <a:pt x="95" y="0"/>
                    <a:pt x="0" y="63"/>
                    <a:pt x="0" y="190"/>
                  </a:cubicBezTo>
                  <a:lnTo>
                    <a:pt x="0" y="1679"/>
                  </a:lnTo>
                  <a:cubicBezTo>
                    <a:pt x="0" y="1805"/>
                    <a:pt x="95" y="1900"/>
                    <a:pt x="190" y="1900"/>
                  </a:cubicBezTo>
                  <a:lnTo>
                    <a:pt x="2027" y="1900"/>
                  </a:lnTo>
                  <a:cubicBezTo>
                    <a:pt x="2154" y="1900"/>
                    <a:pt x="2217" y="1774"/>
                    <a:pt x="2249" y="1679"/>
                  </a:cubicBezTo>
                  <a:lnTo>
                    <a:pt x="2249" y="190"/>
                  </a:lnTo>
                  <a:cubicBezTo>
                    <a:pt x="2249" y="63"/>
                    <a:pt x="2186" y="0"/>
                    <a:pt x="2059" y="0"/>
                  </a:cubicBezTo>
                  <a:lnTo>
                    <a:pt x="1901" y="0"/>
                  </a:lnTo>
                  <a:lnTo>
                    <a:pt x="1742" y="95"/>
                  </a:lnTo>
                  <a:lnTo>
                    <a:pt x="1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8432500" y="3784700"/>
              <a:ext cx="55450" cy="47525"/>
            </a:xfrm>
            <a:custGeom>
              <a:avLst/>
              <a:gdLst/>
              <a:ahLst/>
              <a:cxnLst/>
              <a:rect l="l" t="t" r="r" b="b"/>
              <a:pathLst>
                <a:path w="2218" h="1901" extrusionOk="0">
                  <a:moveTo>
                    <a:pt x="1584" y="0"/>
                  </a:moveTo>
                  <a:lnTo>
                    <a:pt x="1584" y="1045"/>
                  </a:lnTo>
                  <a:cubicBezTo>
                    <a:pt x="1584" y="1172"/>
                    <a:pt x="1521" y="1267"/>
                    <a:pt x="1394" y="1267"/>
                  </a:cubicBezTo>
                  <a:lnTo>
                    <a:pt x="0" y="1267"/>
                  </a:lnTo>
                  <a:lnTo>
                    <a:pt x="0" y="1679"/>
                  </a:lnTo>
                  <a:cubicBezTo>
                    <a:pt x="0" y="1805"/>
                    <a:pt x="95" y="1900"/>
                    <a:pt x="190" y="1900"/>
                  </a:cubicBezTo>
                  <a:lnTo>
                    <a:pt x="2027" y="1900"/>
                  </a:lnTo>
                  <a:cubicBezTo>
                    <a:pt x="2154" y="1900"/>
                    <a:pt x="2217" y="1805"/>
                    <a:pt x="2217" y="1679"/>
                  </a:cubicBezTo>
                  <a:lnTo>
                    <a:pt x="2217" y="190"/>
                  </a:lnTo>
                  <a:cubicBezTo>
                    <a:pt x="2217" y="63"/>
                    <a:pt x="2154" y="0"/>
                    <a:pt x="202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8301075" y="3722150"/>
              <a:ext cx="38025" cy="92650"/>
            </a:xfrm>
            <a:custGeom>
              <a:avLst/>
              <a:gdLst/>
              <a:ahLst/>
              <a:cxnLst/>
              <a:rect l="l" t="t" r="r" b="b"/>
              <a:pathLst>
                <a:path w="1521" h="3706" extrusionOk="0">
                  <a:moveTo>
                    <a:pt x="0" y="0"/>
                  </a:moveTo>
                  <a:lnTo>
                    <a:pt x="0" y="3706"/>
                  </a:lnTo>
                  <a:lnTo>
                    <a:pt x="1520" y="3706"/>
                  </a:lnTo>
                  <a:lnTo>
                    <a:pt x="15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8320875" y="3722150"/>
              <a:ext cx="18225" cy="92650"/>
            </a:xfrm>
            <a:custGeom>
              <a:avLst/>
              <a:gdLst/>
              <a:ahLst/>
              <a:cxnLst/>
              <a:rect l="l" t="t" r="r" b="b"/>
              <a:pathLst>
                <a:path w="729" h="3706" extrusionOk="0">
                  <a:moveTo>
                    <a:pt x="0" y="0"/>
                  </a:moveTo>
                  <a:lnTo>
                    <a:pt x="0" y="3706"/>
                  </a:lnTo>
                  <a:lnTo>
                    <a:pt x="728" y="3706"/>
                  </a:lnTo>
                  <a:lnTo>
                    <a:pt x="728" y="0"/>
                  </a:lnTo>
                  <a:close/>
                </a:path>
              </a:pathLst>
            </a:custGeom>
            <a:solidFill>
              <a:srgbClr val="373331">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8293150" y="3785475"/>
              <a:ext cx="53875" cy="71300"/>
            </a:xfrm>
            <a:custGeom>
              <a:avLst/>
              <a:gdLst/>
              <a:ahLst/>
              <a:cxnLst/>
              <a:rect l="l" t="t" r="r" b="b"/>
              <a:pathLst>
                <a:path w="2155" h="2852" extrusionOk="0">
                  <a:moveTo>
                    <a:pt x="191" y="1"/>
                  </a:moveTo>
                  <a:cubicBezTo>
                    <a:pt x="96" y="1"/>
                    <a:pt x="1" y="64"/>
                    <a:pt x="1" y="191"/>
                  </a:cubicBezTo>
                  <a:lnTo>
                    <a:pt x="1" y="2851"/>
                  </a:lnTo>
                  <a:lnTo>
                    <a:pt x="2154" y="2851"/>
                  </a:lnTo>
                  <a:lnTo>
                    <a:pt x="2154" y="191"/>
                  </a:lnTo>
                  <a:cubicBezTo>
                    <a:pt x="2154" y="64"/>
                    <a:pt x="2059" y="1"/>
                    <a:pt x="19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8320075" y="3786275"/>
              <a:ext cx="26950" cy="71275"/>
            </a:xfrm>
            <a:custGeom>
              <a:avLst/>
              <a:gdLst/>
              <a:ahLst/>
              <a:cxnLst/>
              <a:rect l="l" t="t" r="r" b="b"/>
              <a:pathLst>
                <a:path w="1078" h="2851" extrusionOk="0">
                  <a:moveTo>
                    <a:pt x="0" y="0"/>
                  </a:moveTo>
                  <a:cubicBezTo>
                    <a:pt x="127" y="0"/>
                    <a:pt x="190" y="95"/>
                    <a:pt x="190" y="191"/>
                  </a:cubicBezTo>
                  <a:lnTo>
                    <a:pt x="190" y="2851"/>
                  </a:lnTo>
                  <a:lnTo>
                    <a:pt x="1077" y="2851"/>
                  </a:lnTo>
                  <a:lnTo>
                    <a:pt x="1077" y="159"/>
                  </a:lnTo>
                  <a:cubicBezTo>
                    <a:pt x="1077" y="95"/>
                    <a:pt x="982" y="0"/>
                    <a:pt x="855"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8253575" y="3850400"/>
              <a:ext cx="131450" cy="306425"/>
            </a:xfrm>
            <a:custGeom>
              <a:avLst/>
              <a:gdLst/>
              <a:ahLst/>
              <a:cxnLst/>
              <a:rect l="l" t="t" r="r" b="b"/>
              <a:pathLst>
                <a:path w="5258" h="12257" extrusionOk="0">
                  <a:moveTo>
                    <a:pt x="919" y="1"/>
                  </a:moveTo>
                  <a:cubicBezTo>
                    <a:pt x="792" y="1"/>
                    <a:pt x="729" y="96"/>
                    <a:pt x="729" y="222"/>
                  </a:cubicBezTo>
                  <a:lnTo>
                    <a:pt x="729" y="4023"/>
                  </a:lnTo>
                  <a:cubicBezTo>
                    <a:pt x="729" y="4561"/>
                    <a:pt x="602" y="5131"/>
                    <a:pt x="349" y="5638"/>
                  </a:cubicBezTo>
                  <a:cubicBezTo>
                    <a:pt x="190" y="5986"/>
                    <a:pt x="95" y="6398"/>
                    <a:pt x="32" y="6746"/>
                  </a:cubicBezTo>
                  <a:cubicBezTo>
                    <a:pt x="0" y="7095"/>
                    <a:pt x="570" y="8488"/>
                    <a:pt x="570" y="8488"/>
                  </a:cubicBezTo>
                  <a:lnTo>
                    <a:pt x="444" y="10515"/>
                  </a:lnTo>
                  <a:lnTo>
                    <a:pt x="634" y="11877"/>
                  </a:lnTo>
                  <a:cubicBezTo>
                    <a:pt x="665" y="12098"/>
                    <a:pt x="824" y="12257"/>
                    <a:pt x="1045" y="12257"/>
                  </a:cubicBezTo>
                  <a:lnTo>
                    <a:pt x="4212" y="12257"/>
                  </a:lnTo>
                  <a:cubicBezTo>
                    <a:pt x="4402" y="12257"/>
                    <a:pt x="4561" y="12098"/>
                    <a:pt x="4592" y="11877"/>
                  </a:cubicBezTo>
                  <a:lnTo>
                    <a:pt x="4782" y="10515"/>
                  </a:lnTo>
                  <a:lnTo>
                    <a:pt x="4592" y="8520"/>
                  </a:lnTo>
                  <a:cubicBezTo>
                    <a:pt x="4592" y="8520"/>
                    <a:pt x="5257" y="7095"/>
                    <a:pt x="5194" y="6714"/>
                  </a:cubicBezTo>
                  <a:cubicBezTo>
                    <a:pt x="5162" y="6303"/>
                    <a:pt x="5036" y="5954"/>
                    <a:pt x="4877" y="5606"/>
                  </a:cubicBezTo>
                  <a:cubicBezTo>
                    <a:pt x="4687" y="5131"/>
                    <a:pt x="4592" y="4561"/>
                    <a:pt x="4592" y="4023"/>
                  </a:cubicBezTo>
                  <a:lnTo>
                    <a:pt x="4592" y="222"/>
                  </a:lnTo>
                  <a:cubicBezTo>
                    <a:pt x="4592" y="96"/>
                    <a:pt x="4529" y="1"/>
                    <a:pt x="4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8328775" y="3850400"/>
              <a:ext cx="56250" cy="306425"/>
            </a:xfrm>
            <a:custGeom>
              <a:avLst/>
              <a:gdLst/>
              <a:ahLst/>
              <a:cxnLst/>
              <a:rect l="l" t="t" r="r" b="b"/>
              <a:pathLst>
                <a:path w="2250" h="12257" extrusionOk="0">
                  <a:moveTo>
                    <a:pt x="159" y="1"/>
                  </a:moveTo>
                  <a:cubicBezTo>
                    <a:pt x="286" y="1"/>
                    <a:pt x="349" y="96"/>
                    <a:pt x="349" y="222"/>
                  </a:cubicBezTo>
                  <a:lnTo>
                    <a:pt x="349" y="4023"/>
                  </a:lnTo>
                  <a:cubicBezTo>
                    <a:pt x="349" y="4561"/>
                    <a:pt x="476" y="5131"/>
                    <a:pt x="729" y="5638"/>
                  </a:cubicBezTo>
                  <a:cubicBezTo>
                    <a:pt x="1046" y="6334"/>
                    <a:pt x="1109" y="7095"/>
                    <a:pt x="983" y="7855"/>
                  </a:cubicBezTo>
                  <a:lnTo>
                    <a:pt x="412" y="11877"/>
                  </a:lnTo>
                  <a:cubicBezTo>
                    <a:pt x="349" y="12098"/>
                    <a:pt x="191" y="12257"/>
                    <a:pt x="1" y="12257"/>
                  </a:cubicBezTo>
                  <a:lnTo>
                    <a:pt x="1204" y="12257"/>
                  </a:lnTo>
                  <a:cubicBezTo>
                    <a:pt x="1394" y="12257"/>
                    <a:pt x="1553" y="12098"/>
                    <a:pt x="1584" y="11877"/>
                  </a:cubicBezTo>
                  <a:lnTo>
                    <a:pt x="1774" y="10515"/>
                  </a:lnTo>
                  <a:lnTo>
                    <a:pt x="1584" y="8520"/>
                  </a:lnTo>
                  <a:cubicBezTo>
                    <a:pt x="1584" y="8520"/>
                    <a:pt x="2249" y="7095"/>
                    <a:pt x="2186" y="6714"/>
                  </a:cubicBezTo>
                  <a:cubicBezTo>
                    <a:pt x="2186" y="6334"/>
                    <a:pt x="2059" y="5986"/>
                    <a:pt x="1901" y="5638"/>
                  </a:cubicBezTo>
                  <a:cubicBezTo>
                    <a:pt x="1679" y="5131"/>
                    <a:pt x="1553" y="4561"/>
                    <a:pt x="1553" y="4023"/>
                  </a:cubicBezTo>
                  <a:lnTo>
                    <a:pt x="1553" y="222"/>
                  </a:lnTo>
                  <a:cubicBezTo>
                    <a:pt x="1553" y="96"/>
                    <a:pt x="1458"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8253575" y="3878125"/>
              <a:ext cx="131450" cy="54650"/>
            </a:xfrm>
            <a:custGeom>
              <a:avLst/>
              <a:gdLst/>
              <a:ahLst/>
              <a:cxnLst/>
              <a:rect l="l" t="t" r="r" b="b"/>
              <a:pathLst>
                <a:path w="5258" h="2186" extrusionOk="0">
                  <a:moveTo>
                    <a:pt x="317" y="0"/>
                  </a:moveTo>
                  <a:cubicBezTo>
                    <a:pt x="159" y="0"/>
                    <a:pt x="0" y="158"/>
                    <a:pt x="0" y="317"/>
                  </a:cubicBezTo>
                  <a:lnTo>
                    <a:pt x="0" y="1869"/>
                  </a:lnTo>
                  <a:cubicBezTo>
                    <a:pt x="0" y="2027"/>
                    <a:pt x="159" y="2185"/>
                    <a:pt x="317" y="2185"/>
                  </a:cubicBezTo>
                  <a:lnTo>
                    <a:pt x="4941" y="2185"/>
                  </a:lnTo>
                  <a:cubicBezTo>
                    <a:pt x="5162" y="2185"/>
                    <a:pt x="5257" y="2059"/>
                    <a:pt x="5257" y="1869"/>
                  </a:cubicBezTo>
                  <a:lnTo>
                    <a:pt x="5257" y="317"/>
                  </a:lnTo>
                  <a:cubicBezTo>
                    <a:pt x="5257" y="158"/>
                    <a:pt x="5099" y="0"/>
                    <a:pt x="4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8254350" y="3878125"/>
              <a:ext cx="132250" cy="53850"/>
            </a:xfrm>
            <a:custGeom>
              <a:avLst/>
              <a:gdLst/>
              <a:ahLst/>
              <a:cxnLst/>
              <a:rect l="l" t="t" r="r" b="b"/>
              <a:pathLst>
                <a:path w="5290" h="2154" extrusionOk="0">
                  <a:moveTo>
                    <a:pt x="4435" y="0"/>
                  </a:moveTo>
                  <a:lnTo>
                    <a:pt x="4435" y="1045"/>
                  </a:lnTo>
                  <a:cubicBezTo>
                    <a:pt x="4435" y="1203"/>
                    <a:pt x="4276" y="1362"/>
                    <a:pt x="4118" y="1362"/>
                  </a:cubicBezTo>
                  <a:lnTo>
                    <a:pt x="1" y="1362"/>
                  </a:lnTo>
                  <a:lnTo>
                    <a:pt x="1" y="1837"/>
                  </a:lnTo>
                  <a:cubicBezTo>
                    <a:pt x="1" y="1995"/>
                    <a:pt x="159" y="2154"/>
                    <a:pt x="318" y="2154"/>
                  </a:cubicBezTo>
                  <a:lnTo>
                    <a:pt x="4973" y="2154"/>
                  </a:lnTo>
                  <a:cubicBezTo>
                    <a:pt x="5131" y="2154"/>
                    <a:pt x="5290" y="1995"/>
                    <a:pt x="5290" y="1837"/>
                  </a:cubicBezTo>
                  <a:lnTo>
                    <a:pt x="5290" y="285"/>
                  </a:lnTo>
                  <a:cubicBezTo>
                    <a:pt x="5226" y="158"/>
                    <a:pt x="5131" y="0"/>
                    <a:pt x="4910"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8301075" y="3649100"/>
              <a:ext cx="38825" cy="81775"/>
            </a:xfrm>
            <a:custGeom>
              <a:avLst/>
              <a:gdLst/>
              <a:ahLst/>
              <a:cxnLst/>
              <a:rect l="l" t="t" r="r" b="b"/>
              <a:pathLst>
                <a:path w="1553" h="3271" extrusionOk="0">
                  <a:moveTo>
                    <a:pt x="776" y="1"/>
                  </a:moveTo>
                  <a:cubicBezTo>
                    <a:pt x="737" y="1"/>
                    <a:pt x="697" y="25"/>
                    <a:pt x="665" y="72"/>
                  </a:cubicBezTo>
                  <a:lnTo>
                    <a:pt x="127" y="1117"/>
                  </a:lnTo>
                  <a:cubicBezTo>
                    <a:pt x="32" y="1307"/>
                    <a:pt x="0" y="1466"/>
                    <a:pt x="0" y="1624"/>
                  </a:cubicBezTo>
                  <a:lnTo>
                    <a:pt x="0" y="3271"/>
                  </a:lnTo>
                  <a:lnTo>
                    <a:pt x="1520" y="3271"/>
                  </a:lnTo>
                  <a:lnTo>
                    <a:pt x="1552" y="1624"/>
                  </a:lnTo>
                  <a:cubicBezTo>
                    <a:pt x="1552" y="1434"/>
                    <a:pt x="1489" y="1276"/>
                    <a:pt x="1425" y="1117"/>
                  </a:cubicBezTo>
                  <a:lnTo>
                    <a:pt x="887" y="72"/>
                  </a:lnTo>
                  <a:cubicBezTo>
                    <a:pt x="855" y="25"/>
                    <a:pt x="81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7"/>
            <p:cNvSpPr/>
            <p:nvPr/>
          </p:nvSpPr>
          <p:spPr>
            <a:xfrm>
              <a:off x="8301075" y="3649100"/>
              <a:ext cx="38825" cy="81775"/>
            </a:xfrm>
            <a:custGeom>
              <a:avLst/>
              <a:gdLst/>
              <a:ahLst/>
              <a:cxnLst/>
              <a:rect l="l" t="t" r="r" b="b"/>
              <a:pathLst>
                <a:path w="1553" h="3271" extrusionOk="0">
                  <a:moveTo>
                    <a:pt x="776" y="1"/>
                  </a:moveTo>
                  <a:cubicBezTo>
                    <a:pt x="737" y="1"/>
                    <a:pt x="697" y="25"/>
                    <a:pt x="665" y="72"/>
                  </a:cubicBezTo>
                  <a:lnTo>
                    <a:pt x="127" y="1117"/>
                  </a:lnTo>
                  <a:cubicBezTo>
                    <a:pt x="32" y="1307"/>
                    <a:pt x="0" y="1466"/>
                    <a:pt x="0" y="1624"/>
                  </a:cubicBezTo>
                  <a:lnTo>
                    <a:pt x="0" y="3271"/>
                  </a:lnTo>
                  <a:lnTo>
                    <a:pt x="1520" y="3271"/>
                  </a:lnTo>
                  <a:lnTo>
                    <a:pt x="1552" y="1624"/>
                  </a:lnTo>
                  <a:cubicBezTo>
                    <a:pt x="1552" y="1434"/>
                    <a:pt x="1489" y="1276"/>
                    <a:pt x="1425" y="1117"/>
                  </a:cubicBezTo>
                  <a:lnTo>
                    <a:pt x="887" y="72"/>
                  </a:lnTo>
                  <a:cubicBezTo>
                    <a:pt x="855" y="25"/>
                    <a:pt x="816" y="1"/>
                    <a:pt x="77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7"/>
            <p:cNvSpPr/>
            <p:nvPr/>
          </p:nvSpPr>
          <p:spPr>
            <a:xfrm>
              <a:off x="8311375" y="3649100"/>
              <a:ext cx="27725" cy="81775"/>
            </a:xfrm>
            <a:custGeom>
              <a:avLst/>
              <a:gdLst/>
              <a:ahLst/>
              <a:cxnLst/>
              <a:rect l="l" t="t" r="r" b="b"/>
              <a:pathLst>
                <a:path w="1109" h="3271" extrusionOk="0">
                  <a:moveTo>
                    <a:pt x="317" y="1"/>
                  </a:moveTo>
                  <a:cubicBezTo>
                    <a:pt x="277" y="1"/>
                    <a:pt x="238" y="25"/>
                    <a:pt x="222" y="72"/>
                  </a:cubicBezTo>
                  <a:lnTo>
                    <a:pt x="0" y="579"/>
                  </a:lnTo>
                  <a:lnTo>
                    <a:pt x="253" y="1117"/>
                  </a:lnTo>
                  <a:cubicBezTo>
                    <a:pt x="348" y="1276"/>
                    <a:pt x="380" y="1434"/>
                    <a:pt x="380" y="1624"/>
                  </a:cubicBezTo>
                  <a:lnTo>
                    <a:pt x="380" y="3271"/>
                  </a:lnTo>
                  <a:lnTo>
                    <a:pt x="1108" y="3271"/>
                  </a:lnTo>
                  <a:lnTo>
                    <a:pt x="1108" y="1624"/>
                  </a:lnTo>
                  <a:cubicBezTo>
                    <a:pt x="1108" y="1466"/>
                    <a:pt x="1045" y="1307"/>
                    <a:pt x="982" y="1149"/>
                  </a:cubicBezTo>
                  <a:lnTo>
                    <a:pt x="412" y="72"/>
                  </a:lnTo>
                  <a:cubicBezTo>
                    <a:pt x="396" y="25"/>
                    <a:pt x="356" y="1"/>
                    <a:pt x="3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8297125" y="4015875"/>
              <a:ext cx="45925" cy="98200"/>
            </a:xfrm>
            <a:custGeom>
              <a:avLst/>
              <a:gdLst/>
              <a:ahLst/>
              <a:cxnLst/>
              <a:rect l="l" t="t" r="r" b="b"/>
              <a:pathLst>
                <a:path w="1837" h="3928" extrusionOk="0">
                  <a:moveTo>
                    <a:pt x="918" y="0"/>
                  </a:moveTo>
                  <a:cubicBezTo>
                    <a:pt x="412" y="0"/>
                    <a:pt x="0" y="444"/>
                    <a:pt x="0" y="919"/>
                  </a:cubicBezTo>
                  <a:lnTo>
                    <a:pt x="0" y="3009"/>
                  </a:lnTo>
                  <a:cubicBezTo>
                    <a:pt x="0" y="3516"/>
                    <a:pt x="443" y="3927"/>
                    <a:pt x="918" y="3927"/>
                  </a:cubicBezTo>
                  <a:cubicBezTo>
                    <a:pt x="1425" y="3927"/>
                    <a:pt x="1837" y="3484"/>
                    <a:pt x="1837" y="3009"/>
                  </a:cubicBezTo>
                  <a:lnTo>
                    <a:pt x="1837" y="919"/>
                  </a:lnTo>
                  <a:cubicBezTo>
                    <a:pt x="1837" y="412"/>
                    <a:pt x="1425" y="0"/>
                    <a:pt x="9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8489500" y="3864150"/>
              <a:ext cx="49125" cy="71775"/>
            </a:xfrm>
            <a:custGeom>
              <a:avLst/>
              <a:gdLst/>
              <a:ahLst/>
              <a:cxnLst/>
              <a:rect l="l" t="t" r="r" b="b"/>
              <a:pathLst>
                <a:path w="1965" h="2871" extrusionOk="0">
                  <a:moveTo>
                    <a:pt x="1865" y="0"/>
                  </a:moveTo>
                  <a:cubicBezTo>
                    <a:pt x="1847" y="0"/>
                    <a:pt x="1827" y="6"/>
                    <a:pt x="1806" y="21"/>
                  </a:cubicBezTo>
                  <a:lnTo>
                    <a:pt x="1331" y="211"/>
                  </a:lnTo>
                  <a:lnTo>
                    <a:pt x="1204" y="844"/>
                  </a:lnTo>
                  <a:cubicBezTo>
                    <a:pt x="1172" y="1002"/>
                    <a:pt x="1109" y="1161"/>
                    <a:pt x="1014" y="1287"/>
                  </a:cubicBezTo>
                  <a:lnTo>
                    <a:pt x="1" y="2586"/>
                  </a:lnTo>
                  <a:lnTo>
                    <a:pt x="349" y="2871"/>
                  </a:lnTo>
                  <a:lnTo>
                    <a:pt x="982" y="2428"/>
                  </a:lnTo>
                  <a:lnTo>
                    <a:pt x="1584" y="1667"/>
                  </a:lnTo>
                  <a:cubicBezTo>
                    <a:pt x="1616" y="1604"/>
                    <a:pt x="1679" y="1446"/>
                    <a:pt x="1742" y="1287"/>
                  </a:cubicBezTo>
                  <a:lnTo>
                    <a:pt x="1964" y="147"/>
                  </a:lnTo>
                  <a:cubicBezTo>
                    <a:pt x="1964" y="74"/>
                    <a:pt x="1926" y="0"/>
                    <a:pt x="1865"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7"/>
            <p:cNvSpPr/>
            <p:nvPr/>
          </p:nvSpPr>
          <p:spPr>
            <a:xfrm>
              <a:off x="8449925" y="3901875"/>
              <a:ext cx="63350" cy="66525"/>
            </a:xfrm>
            <a:custGeom>
              <a:avLst/>
              <a:gdLst/>
              <a:ahLst/>
              <a:cxnLst/>
              <a:rect l="l" t="t" r="r" b="b"/>
              <a:pathLst>
                <a:path w="2534" h="2661" extrusionOk="0">
                  <a:moveTo>
                    <a:pt x="1330" y="0"/>
                  </a:moveTo>
                  <a:lnTo>
                    <a:pt x="0" y="1710"/>
                  </a:lnTo>
                  <a:lnTo>
                    <a:pt x="1172" y="2660"/>
                  </a:lnTo>
                  <a:lnTo>
                    <a:pt x="2534" y="950"/>
                  </a:lnTo>
                  <a:lnTo>
                    <a:pt x="13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7"/>
            <p:cNvSpPr/>
            <p:nvPr/>
          </p:nvSpPr>
          <p:spPr>
            <a:xfrm>
              <a:off x="8466550" y="3916125"/>
              <a:ext cx="47525" cy="53050"/>
            </a:xfrm>
            <a:custGeom>
              <a:avLst/>
              <a:gdLst/>
              <a:ahLst/>
              <a:cxnLst/>
              <a:rect l="l" t="t" r="r" b="b"/>
              <a:pathLst>
                <a:path w="1901" h="2122" extrusionOk="0">
                  <a:moveTo>
                    <a:pt x="1330" y="0"/>
                  </a:moveTo>
                  <a:lnTo>
                    <a:pt x="0" y="1710"/>
                  </a:lnTo>
                  <a:lnTo>
                    <a:pt x="539" y="2122"/>
                  </a:lnTo>
                  <a:lnTo>
                    <a:pt x="1900" y="444"/>
                  </a:lnTo>
                  <a:lnTo>
                    <a:pt x="1330"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7"/>
            <p:cNvSpPr/>
            <p:nvPr/>
          </p:nvSpPr>
          <p:spPr>
            <a:xfrm>
              <a:off x="8419825" y="3935850"/>
              <a:ext cx="70500" cy="67425"/>
            </a:xfrm>
            <a:custGeom>
              <a:avLst/>
              <a:gdLst/>
              <a:ahLst/>
              <a:cxnLst/>
              <a:rect l="l" t="t" r="r" b="b"/>
              <a:pathLst>
                <a:path w="2820" h="2697" extrusionOk="0">
                  <a:moveTo>
                    <a:pt x="1159" y="0"/>
                  </a:moveTo>
                  <a:cubicBezTo>
                    <a:pt x="1100" y="0"/>
                    <a:pt x="1041" y="27"/>
                    <a:pt x="982" y="66"/>
                  </a:cubicBezTo>
                  <a:lnTo>
                    <a:pt x="64" y="1270"/>
                  </a:lnTo>
                  <a:cubicBezTo>
                    <a:pt x="1" y="1333"/>
                    <a:pt x="32" y="1460"/>
                    <a:pt x="127" y="1555"/>
                  </a:cubicBezTo>
                  <a:lnTo>
                    <a:pt x="1552" y="2663"/>
                  </a:lnTo>
                  <a:cubicBezTo>
                    <a:pt x="1575" y="2686"/>
                    <a:pt x="1605" y="2696"/>
                    <a:pt x="1639" y="2696"/>
                  </a:cubicBezTo>
                  <a:cubicBezTo>
                    <a:pt x="1702" y="2696"/>
                    <a:pt x="1776" y="2661"/>
                    <a:pt x="1838" y="2600"/>
                  </a:cubicBezTo>
                  <a:lnTo>
                    <a:pt x="2724" y="1428"/>
                  </a:lnTo>
                  <a:cubicBezTo>
                    <a:pt x="2819" y="1333"/>
                    <a:pt x="2756" y="1238"/>
                    <a:pt x="2693" y="1143"/>
                  </a:cubicBezTo>
                  <a:lnTo>
                    <a:pt x="1267" y="35"/>
                  </a:lnTo>
                  <a:cubicBezTo>
                    <a:pt x="1231" y="10"/>
                    <a:pt x="1195" y="0"/>
                    <a:pt x="1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7"/>
            <p:cNvSpPr/>
            <p:nvPr/>
          </p:nvSpPr>
          <p:spPr>
            <a:xfrm>
              <a:off x="8419825" y="3957275"/>
              <a:ext cx="70500" cy="44800"/>
            </a:xfrm>
            <a:custGeom>
              <a:avLst/>
              <a:gdLst/>
              <a:ahLst/>
              <a:cxnLst/>
              <a:rect l="l" t="t" r="r" b="b"/>
              <a:pathLst>
                <a:path w="2820" h="1792" extrusionOk="0">
                  <a:moveTo>
                    <a:pt x="349" y="1"/>
                  </a:moveTo>
                  <a:lnTo>
                    <a:pt x="96" y="349"/>
                  </a:lnTo>
                  <a:cubicBezTo>
                    <a:pt x="1" y="444"/>
                    <a:pt x="32" y="571"/>
                    <a:pt x="127" y="634"/>
                  </a:cubicBezTo>
                  <a:lnTo>
                    <a:pt x="1552" y="1743"/>
                  </a:lnTo>
                  <a:cubicBezTo>
                    <a:pt x="1576" y="1778"/>
                    <a:pt x="1608" y="1791"/>
                    <a:pt x="1643" y="1791"/>
                  </a:cubicBezTo>
                  <a:cubicBezTo>
                    <a:pt x="1705" y="1791"/>
                    <a:pt x="1777" y="1751"/>
                    <a:pt x="1838" y="1711"/>
                  </a:cubicBezTo>
                  <a:lnTo>
                    <a:pt x="2724" y="508"/>
                  </a:lnTo>
                  <a:cubicBezTo>
                    <a:pt x="2819" y="476"/>
                    <a:pt x="2788" y="381"/>
                    <a:pt x="2693" y="286"/>
                  </a:cubicBezTo>
                  <a:lnTo>
                    <a:pt x="2344" y="1"/>
                  </a:lnTo>
                  <a:lnTo>
                    <a:pt x="1711" y="824"/>
                  </a:lnTo>
                  <a:cubicBezTo>
                    <a:pt x="1649" y="886"/>
                    <a:pt x="1588" y="921"/>
                    <a:pt x="1527" y="921"/>
                  </a:cubicBezTo>
                  <a:cubicBezTo>
                    <a:pt x="1493" y="921"/>
                    <a:pt x="1459" y="910"/>
                    <a:pt x="1426" y="888"/>
                  </a:cubicBezTo>
                  <a:lnTo>
                    <a:pt x="349"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8254350" y="4016675"/>
              <a:ext cx="34075" cy="97400"/>
            </a:xfrm>
            <a:custGeom>
              <a:avLst/>
              <a:gdLst/>
              <a:ahLst/>
              <a:cxnLst/>
              <a:rect l="l" t="t" r="r" b="b"/>
              <a:pathLst>
                <a:path w="1363" h="3896" extrusionOk="0">
                  <a:moveTo>
                    <a:pt x="444" y="0"/>
                  </a:moveTo>
                  <a:cubicBezTo>
                    <a:pt x="286" y="0"/>
                    <a:pt x="159" y="63"/>
                    <a:pt x="64" y="127"/>
                  </a:cubicBezTo>
                  <a:cubicBezTo>
                    <a:pt x="1" y="475"/>
                    <a:pt x="1" y="855"/>
                    <a:pt x="64" y="1204"/>
                  </a:cubicBezTo>
                  <a:lnTo>
                    <a:pt x="444" y="3895"/>
                  </a:lnTo>
                  <a:cubicBezTo>
                    <a:pt x="919" y="3895"/>
                    <a:pt x="1363" y="3484"/>
                    <a:pt x="1363" y="2977"/>
                  </a:cubicBezTo>
                  <a:lnTo>
                    <a:pt x="1363" y="887"/>
                  </a:lnTo>
                  <a:cubicBezTo>
                    <a:pt x="1331" y="412"/>
                    <a:pt x="919" y="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8352525" y="4017425"/>
              <a:ext cx="31700" cy="96650"/>
            </a:xfrm>
            <a:custGeom>
              <a:avLst/>
              <a:gdLst/>
              <a:ahLst/>
              <a:cxnLst/>
              <a:rect l="l" t="t" r="r" b="b"/>
              <a:pathLst>
                <a:path w="1268" h="3866" extrusionOk="0">
                  <a:moveTo>
                    <a:pt x="839" y="0"/>
                  </a:moveTo>
                  <a:cubicBezTo>
                    <a:pt x="413" y="0"/>
                    <a:pt x="1" y="399"/>
                    <a:pt x="1" y="857"/>
                  </a:cubicBezTo>
                  <a:lnTo>
                    <a:pt x="1" y="2947"/>
                  </a:lnTo>
                  <a:cubicBezTo>
                    <a:pt x="1" y="3422"/>
                    <a:pt x="349" y="3834"/>
                    <a:pt x="824" y="3865"/>
                  </a:cubicBezTo>
                  <a:lnTo>
                    <a:pt x="1236" y="1205"/>
                  </a:lnTo>
                  <a:cubicBezTo>
                    <a:pt x="1268" y="857"/>
                    <a:pt x="1268" y="445"/>
                    <a:pt x="1236" y="97"/>
                  </a:cubicBezTo>
                  <a:cubicBezTo>
                    <a:pt x="1109" y="65"/>
                    <a:pt x="983" y="2"/>
                    <a:pt x="888" y="2"/>
                  </a:cubicBezTo>
                  <a:cubicBezTo>
                    <a:pt x="871" y="1"/>
                    <a:pt x="855" y="0"/>
                    <a:pt x="8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8352525" y="4016675"/>
              <a:ext cx="31700" cy="98200"/>
            </a:xfrm>
            <a:custGeom>
              <a:avLst/>
              <a:gdLst/>
              <a:ahLst/>
              <a:cxnLst/>
              <a:rect l="l" t="t" r="r" b="b"/>
              <a:pathLst>
                <a:path w="1268" h="3928" extrusionOk="0">
                  <a:moveTo>
                    <a:pt x="919" y="0"/>
                  </a:moveTo>
                  <a:cubicBezTo>
                    <a:pt x="571" y="0"/>
                    <a:pt x="254" y="253"/>
                    <a:pt x="96" y="570"/>
                  </a:cubicBezTo>
                  <a:cubicBezTo>
                    <a:pt x="96" y="792"/>
                    <a:pt x="96" y="1014"/>
                    <a:pt x="33" y="1235"/>
                  </a:cubicBezTo>
                  <a:lnTo>
                    <a:pt x="1" y="1425"/>
                  </a:lnTo>
                  <a:lnTo>
                    <a:pt x="1" y="3009"/>
                  </a:lnTo>
                  <a:cubicBezTo>
                    <a:pt x="1" y="3484"/>
                    <a:pt x="349" y="3895"/>
                    <a:pt x="824" y="3927"/>
                  </a:cubicBezTo>
                  <a:lnTo>
                    <a:pt x="1236" y="1267"/>
                  </a:lnTo>
                  <a:cubicBezTo>
                    <a:pt x="1268" y="919"/>
                    <a:pt x="1268" y="539"/>
                    <a:pt x="1236" y="158"/>
                  </a:cubicBezTo>
                  <a:cubicBezTo>
                    <a:pt x="1141" y="0"/>
                    <a:pt x="1046" y="0"/>
                    <a:pt x="919"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47"/>
          <p:cNvGrpSpPr/>
          <p:nvPr/>
        </p:nvGrpSpPr>
        <p:grpSpPr>
          <a:xfrm>
            <a:off x="719994" y="2873372"/>
            <a:ext cx="649937" cy="511200"/>
            <a:chOff x="8534000" y="2228700"/>
            <a:chExt cx="507525" cy="399375"/>
          </a:xfrm>
        </p:grpSpPr>
        <p:sp>
          <p:nvSpPr>
            <p:cNvPr id="1145" name="Google Shape;1145;p47"/>
            <p:cNvSpPr/>
            <p:nvPr/>
          </p:nvSpPr>
          <p:spPr>
            <a:xfrm>
              <a:off x="8701050" y="2353325"/>
              <a:ext cx="107700" cy="87900"/>
            </a:xfrm>
            <a:custGeom>
              <a:avLst/>
              <a:gdLst/>
              <a:ahLst/>
              <a:cxnLst/>
              <a:rect l="l" t="t" r="r" b="b"/>
              <a:pathLst>
                <a:path w="4308" h="3516" extrusionOk="0">
                  <a:moveTo>
                    <a:pt x="3484" y="1"/>
                  </a:moveTo>
                  <a:lnTo>
                    <a:pt x="1" y="1236"/>
                  </a:lnTo>
                  <a:lnTo>
                    <a:pt x="824" y="3516"/>
                  </a:lnTo>
                  <a:lnTo>
                    <a:pt x="4308" y="2281"/>
                  </a:lnTo>
                  <a:lnTo>
                    <a:pt x="3484" y="1"/>
                  </a:ln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8712125" y="2384200"/>
              <a:ext cx="96625" cy="57825"/>
            </a:xfrm>
            <a:custGeom>
              <a:avLst/>
              <a:gdLst/>
              <a:ahLst/>
              <a:cxnLst/>
              <a:rect l="l" t="t" r="r" b="b"/>
              <a:pathLst>
                <a:path w="3865" h="2313" extrusionOk="0">
                  <a:moveTo>
                    <a:pt x="3484" y="1"/>
                  </a:moveTo>
                  <a:lnTo>
                    <a:pt x="1" y="1236"/>
                  </a:lnTo>
                  <a:lnTo>
                    <a:pt x="381" y="2312"/>
                  </a:lnTo>
                  <a:lnTo>
                    <a:pt x="3865" y="1077"/>
                  </a:lnTo>
                  <a:lnTo>
                    <a:pt x="3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8745375" y="2230725"/>
              <a:ext cx="296150" cy="242475"/>
            </a:xfrm>
            <a:custGeom>
              <a:avLst/>
              <a:gdLst/>
              <a:ahLst/>
              <a:cxnLst/>
              <a:rect l="l" t="t" r="r" b="b"/>
              <a:pathLst>
                <a:path w="11846" h="9699" extrusionOk="0">
                  <a:moveTo>
                    <a:pt x="6291" y="0"/>
                  </a:moveTo>
                  <a:cubicBezTo>
                    <a:pt x="6167" y="0"/>
                    <a:pt x="6044" y="37"/>
                    <a:pt x="5891" y="59"/>
                  </a:cubicBezTo>
                  <a:lnTo>
                    <a:pt x="2725" y="1294"/>
                  </a:lnTo>
                  <a:cubicBezTo>
                    <a:pt x="2566" y="1358"/>
                    <a:pt x="2408" y="1453"/>
                    <a:pt x="2313" y="1611"/>
                  </a:cubicBezTo>
                  <a:lnTo>
                    <a:pt x="318" y="3923"/>
                  </a:lnTo>
                  <a:cubicBezTo>
                    <a:pt x="96" y="4240"/>
                    <a:pt x="1" y="4651"/>
                    <a:pt x="128" y="5000"/>
                  </a:cubicBezTo>
                  <a:lnTo>
                    <a:pt x="1458" y="8578"/>
                  </a:lnTo>
                  <a:cubicBezTo>
                    <a:pt x="1616" y="8927"/>
                    <a:pt x="1933" y="9212"/>
                    <a:pt x="2344" y="9243"/>
                  </a:cubicBezTo>
                  <a:lnTo>
                    <a:pt x="5385" y="9687"/>
                  </a:lnTo>
                  <a:cubicBezTo>
                    <a:pt x="5436" y="9695"/>
                    <a:pt x="5484" y="9699"/>
                    <a:pt x="5532" y="9699"/>
                  </a:cubicBezTo>
                  <a:cubicBezTo>
                    <a:pt x="5664" y="9699"/>
                    <a:pt x="5792" y="9670"/>
                    <a:pt x="5955" y="9623"/>
                  </a:cubicBezTo>
                  <a:lnTo>
                    <a:pt x="9122" y="8420"/>
                  </a:lnTo>
                  <a:cubicBezTo>
                    <a:pt x="9280" y="8325"/>
                    <a:pt x="9438" y="8198"/>
                    <a:pt x="9533" y="8103"/>
                  </a:cubicBezTo>
                  <a:lnTo>
                    <a:pt x="11529" y="5760"/>
                  </a:lnTo>
                  <a:cubicBezTo>
                    <a:pt x="11750" y="5443"/>
                    <a:pt x="11845" y="5031"/>
                    <a:pt x="11719" y="4683"/>
                  </a:cubicBezTo>
                  <a:lnTo>
                    <a:pt x="10388" y="1136"/>
                  </a:lnTo>
                  <a:cubicBezTo>
                    <a:pt x="10230" y="756"/>
                    <a:pt x="9913" y="503"/>
                    <a:pt x="9502" y="439"/>
                  </a:cubicBezTo>
                  <a:lnTo>
                    <a:pt x="6461" y="28"/>
                  </a:lnTo>
                  <a:cubicBezTo>
                    <a:pt x="6403" y="8"/>
                    <a:pt x="6347" y="0"/>
                    <a:pt x="6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8822975" y="2233775"/>
              <a:ext cx="218550" cy="239425"/>
            </a:xfrm>
            <a:custGeom>
              <a:avLst/>
              <a:gdLst/>
              <a:ahLst/>
              <a:cxnLst/>
              <a:rect l="l" t="t" r="r" b="b"/>
              <a:pathLst>
                <a:path w="8742" h="9577" extrusionOk="0">
                  <a:moveTo>
                    <a:pt x="4656" y="1"/>
                  </a:moveTo>
                  <a:lnTo>
                    <a:pt x="6081" y="3737"/>
                  </a:lnTo>
                  <a:cubicBezTo>
                    <a:pt x="6239" y="4181"/>
                    <a:pt x="6176" y="4656"/>
                    <a:pt x="5891" y="4973"/>
                  </a:cubicBezTo>
                  <a:lnTo>
                    <a:pt x="3642" y="7664"/>
                  </a:lnTo>
                  <a:cubicBezTo>
                    <a:pt x="3516" y="7823"/>
                    <a:pt x="3326" y="7918"/>
                    <a:pt x="3104" y="8013"/>
                  </a:cubicBezTo>
                  <a:lnTo>
                    <a:pt x="1" y="9185"/>
                  </a:lnTo>
                  <a:lnTo>
                    <a:pt x="2376" y="9565"/>
                  </a:lnTo>
                  <a:cubicBezTo>
                    <a:pt x="2427" y="9573"/>
                    <a:pt x="2475" y="9577"/>
                    <a:pt x="2523" y="9577"/>
                  </a:cubicBezTo>
                  <a:cubicBezTo>
                    <a:pt x="2653" y="9577"/>
                    <a:pt x="2775" y="9548"/>
                    <a:pt x="2914" y="9501"/>
                  </a:cubicBezTo>
                  <a:lnTo>
                    <a:pt x="6081" y="8298"/>
                  </a:lnTo>
                  <a:cubicBezTo>
                    <a:pt x="6239" y="8203"/>
                    <a:pt x="6398" y="8139"/>
                    <a:pt x="6524" y="7949"/>
                  </a:cubicBezTo>
                  <a:lnTo>
                    <a:pt x="8488" y="5638"/>
                  </a:lnTo>
                  <a:cubicBezTo>
                    <a:pt x="8646" y="5321"/>
                    <a:pt x="8741" y="4878"/>
                    <a:pt x="8615" y="4529"/>
                  </a:cubicBezTo>
                  <a:lnTo>
                    <a:pt x="7284" y="951"/>
                  </a:lnTo>
                  <a:cubicBezTo>
                    <a:pt x="7126" y="602"/>
                    <a:pt x="6809" y="317"/>
                    <a:pt x="6398" y="286"/>
                  </a:cubicBezTo>
                  <a:lnTo>
                    <a:pt x="4656"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8803175" y="2259900"/>
              <a:ext cx="93450" cy="213000"/>
            </a:xfrm>
            <a:custGeom>
              <a:avLst/>
              <a:gdLst/>
              <a:ahLst/>
              <a:cxnLst/>
              <a:rect l="l" t="t" r="r" b="b"/>
              <a:pathLst>
                <a:path w="3738" h="8520" extrusionOk="0">
                  <a:moveTo>
                    <a:pt x="539" y="1"/>
                  </a:moveTo>
                  <a:lnTo>
                    <a:pt x="381" y="32"/>
                  </a:lnTo>
                  <a:cubicBezTo>
                    <a:pt x="223" y="64"/>
                    <a:pt x="96" y="191"/>
                    <a:pt x="1" y="286"/>
                  </a:cubicBezTo>
                  <a:lnTo>
                    <a:pt x="3104" y="8520"/>
                  </a:lnTo>
                  <a:cubicBezTo>
                    <a:pt x="3263" y="8520"/>
                    <a:pt x="3421" y="8520"/>
                    <a:pt x="3548" y="8425"/>
                  </a:cubicBezTo>
                  <a:lnTo>
                    <a:pt x="3738" y="8393"/>
                  </a:lnTo>
                  <a:lnTo>
                    <a:pt x="5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7"/>
            <p:cNvSpPr/>
            <p:nvPr/>
          </p:nvSpPr>
          <p:spPr>
            <a:xfrm>
              <a:off x="8891850" y="2228700"/>
              <a:ext cx="91875" cy="210950"/>
            </a:xfrm>
            <a:custGeom>
              <a:avLst/>
              <a:gdLst/>
              <a:ahLst/>
              <a:cxnLst/>
              <a:rect l="l" t="t" r="r" b="b"/>
              <a:pathLst>
                <a:path w="3675" h="8438" extrusionOk="0">
                  <a:moveTo>
                    <a:pt x="441" y="0"/>
                  </a:moveTo>
                  <a:cubicBezTo>
                    <a:pt x="314" y="0"/>
                    <a:pt x="189" y="23"/>
                    <a:pt x="32" y="45"/>
                  </a:cubicBezTo>
                  <a:lnTo>
                    <a:pt x="1" y="45"/>
                  </a:lnTo>
                  <a:lnTo>
                    <a:pt x="3199" y="8437"/>
                  </a:lnTo>
                  <a:lnTo>
                    <a:pt x="3263" y="8437"/>
                  </a:lnTo>
                  <a:cubicBezTo>
                    <a:pt x="3421" y="8406"/>
                    <a:pt x="3579" y="8279"/>
                    <a:pt x="3674" y="8184"/>
                  </a:cubicBezTo>
                  <a:lnTo>
                    <a:pt x="634" y="14"/>
                  </a:lnTo>
                  <a:lnTo>
                    <a:pt x="602" y="14"/>
                  </a:lnTo>
                  <a:cubicBezTo>
                    <a:pt x="547" y="4"/>
                    <a:pt x="494"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7"/>
            <p:cNvSpPr/>
            <p:nvPr/>
          </p:nvSpPr>
          <p:spPr>
            <a:xfrm>
              <a:off x="8871275" y="2438825"/>
              <a:ext cx="25350" cy="34075"/>
            </a:xfrm>
            <a:custGeom>
              <a:avLst/>
              <a:gdLst/>
              <a:ahLst/>
              <a:cxnLst/>
              <a:rect l="l" t="t" r="r" b="b"/>
              <a:pathLst>
                <a:path w="1014" h="1363" extrusionOk="0">
                  <a:moveTo>
                    <a:pt x="539" y="1"/>
                  </a:moveTo>
                  <a:lnTo>
                    <a:pt x="0" y="191"/>
                  </a:lnTo>
                  <a:lnTo>
                    <a:pt x="444" y="1363"/>
                  </a:lnTo>
                  <a:cubicBezTo>
                    <a:pt x="602" y="1363"/>
                    <a:pt x="760" y="1363"/>
                    <a:pt x="855" y="1268"/>
                  </a:cubicBezTo>
                  <a:lnTo>
                    <a:pt x="1014" y="1236"/>
                  </a:lnTo>
                  <a:lnTo>
                    <a:pt x="5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8949650" y="2367575"/>
              <a:ext cx="35650" cy="73650"/>
            </a:xfrm>
            <a:custGeom>
              <a:avLst/>
              <a:gdLst/>
              <a:ahLst/>
              <a:cxnLst/>
              <a:rect l="l" t="t" r="r" b="b"/>
              <a:pathLst>
                <a:path w="1426" h="2946" extrusionOk="0">
                  <a:moveTo>
                    <a:pt x="412" y="1"/>
                  </a:moveTo>
                  <a:lnTo>
                    <a:pt x="1" y="507"/>
                  </a:lnTo>
                  <a:lnTo>
                    <a:pt x="887" y="2946"/>
                  </a:lnTo>
                  <a:lnTo>
                    <a:pt x="951" y="2946"/>
                  </a:lnTo>
                  <a:cubicBezTo>
                    <a:pt x="1109" y="2851"/>
                    <a:pt x="1267" y="2787"/>
                    <a:pt x="1362" y="2629"/>
                  </a:cubicBezTo>
                  <a:lnTo>
                    <a:pt x="1426" y="2566"/>
                  </a:lnTo>
                  <a:lnTo>
                    <a:pt x="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7"/>
            <p:cNvSpPr/>
            <p:nvPr/>
          </p:nvSpPr>
          <p:spPr>
            <a:xfrm>
              <a:off x="8534000" y="2452300"/>
              <a:ext cx="37225" cy="41975"/>
            </a:xfrm>
            <a:custGeom>
              <a:avLst/>
              <a:gdLst/>
              <a:ahLst/>
              <a:cxnLst/>
              <a:rect l="l" t="t" r="r" b="b"/>
              <a:pathLst>
                <a:path w="1489" h="1679" extrusionOk="0">
                  <a:moveTo>
                    <a:pt x="824" y="0"/>
                  </a:moveTo>
                  <a:cubicBezTo>
                    <a:pt x="380" y="0"/>
                    <a:pt x="0" y="380"/>
                    <a:pt x="0" y="855"/>
                  </a:cubicBezTo>
                  <a:cubicBezTo>
                    <a:pt x="0" y="1299"/>
                    <a:pt x="349" y="1679"/>
                    <a:pt x="824" y="1679"/>
                  </a:cubicBezTo>
                  <a:lnTo>
                    <a:pt x="1489" y="1679"/>
                  </a:lnTo>
                  <a:lnTo>
                    <a:pt x="14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7"/>
            <p:cNvSpPr/>
            <p:nvPr/>
          </p:nvSpPr>
          <p:spPr>
            <a:xfrm>
              <a:off x="8536375" y="2451500"/>
              <a:ext cx="35650" cy="42775"/>
            </a:xfrm>
            <a:custGeom>
              <a:avLst/>
              <a:gdLst/>
              <a:ahLst/>
              <a:cxnLst/>
              <a:rect l="l" t="t" r="r" b="b"/>
              <a:pathLst>
                <a:path w="1426" h="1711" extrusionOk="0">
                  <a:moveTo>
                    <a:pt x="760" y="0"/>
                  </a:moveTo>
                  <a:cubicBezTo>
                    <a:pt x="634" y="0"/>
                    <a:pt x="539" y="64"/>
                    <a:pt x="412" y="96"/>
                  </a:cubicBezTo>
                  <a:lnTo>
                    <a:pt x="412" y="919"/>
                  </a:lnTo>
                  <a:cubicBezTo>
                    <a:pt x="412" y="1109"/>
                    <a:pt x="254" y="1236"/>
                    <a:pt x="95" y="1236"/>
                  </a:cubicBezTo>
                  <a:lnTo>
                    <a:pt x="0" y="1236"/>
                  </a:lnTo>
                  <a:cubicBezTo>
                    <a:pt x="159" y="1521"/>
                    <a:pt x="444" y="1711"/>
                    <a:pt x="760" y="1711"/>
                  </a:cubicBezTo>
                  <a:lnTo>
                    <a:pt x="1425" y="1711"/>
                  </a:lnTo>
                  <a:lnTo>
                    <a:pt x="1425"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7"/>
            <p:cNvSpPr/>
            <p:nvPr/>
          </p:nvSpPr>
          <p:spPr>
            <a:xfrm>
              <a:off x="8559325" y="2483175"/>
              <a:ext cx="481400" cy="78400"/>
            </a:xfrm>
            <a:custGeom>
              <a:avLst/>
              <a:gdLst/>
              <a:ahLst/>
              <a:cxnLst/>
              <a:rect l="l" t="t" r="r" b="b"/>
              <a:pathLst>
                <a:path w="19256" h="3136" extrusionOk="0">
                  <a:moveTo>
                    <a:pt x="191" y="0"/>
                  </a:moveTo>
                  <a:lnTo>
                    <a:pt x="1" y="950"/>
                  </a:lnTo>
                  <a:lnTo>
                    <a:pt x="1" y="1267"/>
                  </a:lnTo>
                  <a:cubicBezTo>
                    <a:pt x="1" y="1520"/>
                    <a:pt x="127" y="1742"/>
                    <a:pt x="317" y="1900"/>
                  </a:cubicBezTo>
                  <a:lnTo>
                    <a:pt x="1679" y="2977"/>
                  </a:lnTo>
                  <a:cubicBezTo>
                    <a:pt x="1838" y="3072"/>
                    <a:pt x="1996" y="3135"/>
                    <a:pt x="2186" y="3135"/>
                  </a:cubicBezTo>
                  <a:lnTo>
                    <a:pt x="18844" y="3135"/>
                  </a:lnTo>
                  <a:cubicBezTo>
                    <a:pt x="19034" y="3135"/>
                    <a:pt x="19256" y="2977"/>
                    <a:pt x="19192" y="2755"/>
                  </a:cubicBezTo>
                  <a:lnTo>
                    <a:pt x="19192" y="950"/>
                  </a:lnTo>
                  <a:lnTo>
                    <a:pt x="19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7"/>
            <p:cNvSpPr/>
            <p:nvPr/>
          </p:nvSpPr>
          <p:spPr>
            <a:xfrm>
              <a:off x="8572000" y="2483175"/>
              <a:ext cx="468725" cy="78400"/>
            </a:xfrm>
            <a:custGeom>
              <a:avLst/>
              <a:gdLst/>
              <a:ahLst/>
              <a:cxnLst/>
              <a:rect l="l" t="t" r="r" b="b"/>
              <a:pathLst>
                <a:path w="18749" h="3136" extrusionOk="0">
                  <a:moveTo>
                    <a:pt x="17640" y="0"/>
                  </a:moveTo>
                  <a:lnTo>
                    <a:pt x="17640" y="1869"/>
                  </a:lnTo>
                  <a:cubicBezTo>
                    <a:pt x="17640" y="1995"/>
                    <a:pt x="17545" y="2059"/>
                    <a:pt x="17418" y="2059"/>
                  </a:cubicBezTo>
                  <a:lnTo>
                    <a:pt x="0" y="2059"/>
                  </a:lnTo>
                  <a:lnTo>
                    <a:pt x="1172" y="2977"/>
                  </a:lnTo>
                  <a:cubicBezTo>
                    <a:pt x="1299" y="3104"/>
                    <a:pt x="1489" y="3135"/>
                    <a:pt x="1679" y="3135"/>
                  </a:cubicBezTo>
                  <a:lnTo>
                    <a:pt x="18337" y="3135"/>
                  </a:lnTo>
                  <a:cubicBezTo>
                    <a:pt x="18590" y="3135"/>
                    <a:pt x="18749" y="2977"/>
                    <a:pt x="18749" y="2724"/>
                  </a:cubicBezTo>
                  <a:lnTo>
                    <a:pt x="18749" y="950"/>
                  </a:lnTo>
                  <a:lnTo>
                    <a:pt x="18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7"/>
            <p:cNvSpPr/>
            <p:nvPr/>
          </p:nvSpPr>
          <p:spPr>
            <a:xfrm>
              <a:off x="8731925" y="2464950"/>
              <a:ext cx="308800" cy="42000"/>
            </a:xfrm>
            <a:custGeom>
              <a:avLst/>
              <a:gdLst/>
              <a:ahLst/>
              <a:cxnLst/>
              <a:rect l="l" t="t" r="r" b="b"/>
              <a:pathLst>
                <a:path w="12352" h="1680" extrusionOk="0">
                  <a:moveTo>
                    <a:pt x="1" y="1"/>
                  </a:moveTo>
                  <a:lnTo>
                    <a:pt x="1" y="1679"/>
                  </a:lnTo>
                  <a:lnTo>
                    <a:pt x="12352" y="1679"/>
                  </a:lnTo>
                  <a:lnTo>
                    <a:pt x="12352" y="793"/>
                  </a:lnTo>
                  <a:cubicBezTo>
                    <a:pt x="12352" y="349"/>
                    <a:pt x="11972" y="1"/>
                    <a:pt x="1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7"/>
            <p:cNvSpPr/>
            <p:nvPr/>
          </p:nvSpPr>
          <p:spPr>
            <a:xfrm>
              <a:off x="9013000" y="2464950"/>
              <a:ext cx="27725" cy="42000"/>
            </a:xfrm>
            <a:custGeom>
              <a:avLst/>
              <a:gdLst/>
              <a:ahLst/>
              <a:cxnLst/>
              <a:rect l="l" t="t" r="r" b="b"/>
              <a:pathLst>
                <a:path w="1109" h="1680" extrusionOk="0">
                  <a:moveTo>
                    <a:pt x="0" y="1"/>
                  </a:moveTo>
                  <a:lnTo>
                    <a:pt x="0" y="1679"/>
                  </a:lnTo>
                  <a:lnTo>
                    <a:pt x="1109" y="1679"/>
                  </a:lnTo>
                  <a:lnTo>
                    <a:pt x="1109" y="793"/>
                  </a:lnTo>
                  <a:cubicBezTo>
                    <a:pt x="1109" y="349"/>
                    <a:pt x="729" y="1"/>
                    <a:pt x="3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7"/>
            <p:cNvSpPr/>
            <p:nvPr/>
          </p:nvSpPr>
          <p:spPr>
            <a:xfrm>
              <a:off x="8560125" y="2323250"/>
              <a:ext cx="183700" cy="183700"/>
            </a:xfrm>
            <a:custGeom>
              <a:avLst/>
              <a:gdLst/>
              <a:ahLst/>
              <a:cxnLst/>
              <a:rect l="l" t="t" r="r" b="b"/>
              <a:pathLst>
                <a:path w="7348" h="7348" extrusionOk="0">
                  <a:moveTo>
                    <a:pt x="5321" y="0"/>
                  </a:moveTo>
                  <a:cubicBezTo>
                    <a:pt x="5321" y="0"/>
                    <a:pt x="127" y="3610"/>
                    <a:pt x="95" y="3705"/>
                  </a:cubicBezTo>
                  <a:cubicBezTo>
                    <a:pt x="64" y="3864"/>
                    <a:pt x="0" y="4022"/>
                    <a:pt x="0" y="4180"/>
                  </a:cubicBezTo>
                  <a:lnTo>
                    <a:pt x="0" y="6049"/>
                  </a:lnTo>
                  <a:lnTo>
                    <a:pt x="254" y="6461"/>
                  </a:lnTo>
                  <a:lnTo>
                    <a:pt x="0" y="6841"/>
                  </a:lnTo>
                  <a:lnTo>
                    <a:pt x="0" y="7347"/>
                  </a:lnTo>
                  <a:lnTo>
                    <a:pt x="7348" y="7347"/>
                  </a:lnTo>
                  <a:lnTo>
                    <a:pt x="7348" y="602"/>
                  </a:lnTo>
                  <a:cubicBezTo>
                    <a:pt x="7348" y="253"/>
                    <a:pt x="7063" y="0"/>
                    <a:pt x="67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7"/>
            <p:cNvSpPr/>
            <p:nvPr/>
          </p:nvSpPr>
          <p:spPr>
            <a:xfrm>
              <a:off x="8560125" y="2323250"/>
              <a:ext cx="183700" cy="182900"/>
            </a:xfrm>
            <a:custGeom>
              <a:avLst/>
              <a:gdLst/>
              <a:ahLst/>
              <a:cxnLst/>
              <a:rect l="l" t="t" r="r" b="b"/>
              <a:pathLst>
                <a:path w="7348" h="7316" extrusionOk="0">
                  <a:moveTo>
                    <a:pt x="6018" y="0"/>
                  </a:moveTo>
                  <a:lnTo>
                    <a:pt x="6018" y="5257"/>
                  </a:lnTo>
                  <a:cubicBezTo>
                    <a:pt x="6018" y="5701"/>
                    <a:pt x="5669" y="6049"/>
                    <a:pt x="5226" y="6049"/>
                  </a:cubicBezTo>
                  <a:lnTo>
                    <a:pt x="0" y="6049"/>
                  </a:lnTo>
                  <a:lnTo>
                    <a:pt x="0" y="7316"/>
                  </a:lnTo>
                  <a:lnTo>
                    <a:pt x="7348" y="7316"/>
                  </a:lnTo>
                  <a:lnTo>
                    <a:pt x="7348" y="539"/>
                  </a:lnTo>
                  <a:cubicBezTo>
                    <a:pt x="7284" y="253"/>
                    <a:pt x="7063" y="0"/>
                    <a:pt x="6714"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7"/>
            <p:cNvSpPr/>
            <p:nvPr/>
          </p:nvSpPr>
          <p:spPr>
            <a:xfrm>
              <a:off x="8561700" y="2323250"/>
              <a:ext cx="131450" cy="92650"/>
            </a:xfrm>
            <a:custGeom>
              <a:avLst/>
              <a:gdLst/>
              <a:ahLst/>
              <a:cxnLst/>
              <a:rect l="l" t="t" r="r" b="b"/>
              <a:pathLst>
                <a:path w="5258" h="3706" extrusionOk="0">
                  <a:moveTo>
                    <a:pt x="2788" y="0"/>
                  </a:moveTo>
                  <a:cubicBezTo>
                    <a:pt x="2534" y="0"/>
                    <a:pt x="2281" y="127"/>
                    <a:pt x="2123" y="348"/>
                  </a:cubicBezTo>
                  <a:lnTo>
                    <a:pt x="191" y="3325"/>
                  </a:lnTo>
                  <a:cubicBezTo>
                    <a:pt x="96" y="3452"/>
                    <a:pt x="32" y="3547"/>
                    <a:pt x="1" y="3705"/>
                  </a:cubicBezTo>
                  <a:lnTo>
                    <a:pt x="4624" y="3705"/>
                  </a:lnTo>
                  <a:cubicBezTo>
                    <a:pt x="4973" y="3705"/>
                    <a:pt x="5258" y="3420"/>
                    <a:pt x="5258" y="3135"/>
                  </a:cubicBezTo>
                  <a:lnTo>
                    <a:pt x="52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7"/>
            <p:cNvSpPr/>
            <p:nvPr/>
          </p:nvSpPr>
          <p:spPr>
            <a:xfrm>
              <a:off x="8561700" y="2324025"/>
              <a:ext cx="130675" cy="93450"/>
            </a:xfrm>
            <a:custGeom>
              <a:avLst/>
              <a:gdLst/>
              <a:ahLst/>
              <a:cxnLst/>
              <a:rect l="l" t="t" r="r" b="b"/>
              <a:pathLst>
                <a:path w="5227" h="3738" extrusionOk="0">
                  <a:moveTo>
                    <a:pt x="4434" y="1"/>
                  </a:moveTo>
                  <a:lnTo>
                    <a:pt x="4434" y="2598"/>
                  </a:lnTo>
                  <a:cubicBezTo>
                    <a:pt x="4434" y="2756"/>
                    <a:pt x="4308" y="2883"/>
                    <a:pt x="4149" y="2883"/>
                  </a:cubicBezTo>
                  <a:lnTo>
                    <a:pt x="476" y="2883"/>
                  </a:lnTo>
                  <a:lnTo>
                    <a:pt x="191" y="3326"/>
                  </a:lnTo>
                  <a:cubicBezTo>
                    <a:pt x="96" y="3453"/>
                    <a:pt x="32" y="3579"/>
                    <a:pt x="1" y="3738"/>
                  </a:cubicBezTo>
                  <a:lnTo>
                    <a:pt x="4624" y="3738"/>
                  </a:lnTo>
                  <a:cubicBezTo>
                    <a:pt x="4941" y="3738"/>
                    <a:pt x="5226" y="3453"/>
                    <a:pt x="5226" y="3136"/>
                  </a:cubicBezTo>
                  <a:lnTo>
                    <a:pt x="5226"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7"/>
            <p:cNvSpPr/>
            <p:nvPr/>
          </p:nvSpPr>
          <p:spPr>
            <a:xfrm>
              <a:off x="8597325" y="2496625"/>
              <a:ext cx="148875" cy="80775"/>
            </a:xfrm>
            <a:custGeom>
              <a:avLst/>
              <a:gdLst/>
              <a:ahLst/>
              <a:cxnLst/>
              <a:rect l="l" t="t" r="r" b="b"/>
              <a:pathLst>
                <a:path w="5955" h="3231" extrusionOk="0">
                  <a:moveTo>
                    <a:pt x="1521" y="1"/>
                  </a:moveTo>
                  <a:cubicBezTo>
                    <a:pt x="1268" y="1"/>
                    <a:pt x="983" y="159"/>
                    <a:pt x="856" y="381"/>
                  </a:cubicBezTo>
                  <a:lnTo>
                    <a:pt x="159" y="1616"/>
                  </a:lnTo>
                  <a:cubicBezTo>
                    <a:pt x="64" y="1774"/>
                    <a:pt x="1" y="1964"/>
                    <a:pt x="1" y="2154"/>
                  </a:cubicBezTo>
                  <a:lnTo>
                    <a:pt x="1" y="3041"/>
                  </a:lnTo>
                  <a:cubicBezTo>
                    <a:pt x="1" y="3104"/>
                    <a:pt x="64" y="3231"/>
                    <a:pt x="191" y="3231"/>
                  </a:cubicBezTo>
                  <a:lnTo>
                    <a:pt x="5765" y="3231"/>
                  </a:lnTo>
                  <a:cubicBezTo>
                    <a:pt x="5891" y="3231"/>
                    <a:pt x="5955" y="3168"/>
                    <a:pt x="5955" y="3041"/>
                  </a:cubicBezTo>
                  <a:lnTo>
                    <a:pt x="5955" y="2154"/>
                  </a:lnTo>
                  <a:cubicBezTo>
                    <a:pt x="5955" y="1964"/>
                    <a:pt x="5923" y="1774"/>
                    <a:pt x="5796" y="1616"/>
                  </a:cubicBezTo>
                  <a:lnTo>
                    <a:pt x="5100" y="381"/>
                  </a:lnTo>
                  <a:cubicBezTo>
                    <a:pt x="4941" y="159"/>
                    <a:pt x="4688" y="1"/>
                    <a:pt x="4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7"/>
            <p:cNvSpPr/>
            <p:nvPr/>
          </p:nvSpPr>
          <p:spPr>
            <a:xfrm>
              <a:off x="8852275" y="2496625"/>
              <a:ext cx="149650" cy="80775"/>
            </a:xfrm>
            <a:custGeom>
              <a:avLst/>
              <a:gdLst/>
              <a:ahLst/>
              <a:cxnLst/>
              <a:rect l="l" t="t" r="r" b="b"/>
              <a:pathLst>
                <a:path w="5986" h="3231" extrusionOk="0">
                  <a:moveTo>
                    <a:pt x="1552" y="1"/>
                  </a:moveTo>
                  <a:cubicBezTo>
                    <a:pt x="1267" y="1"/>
                    <a:pt x="982" y="159"/>
                    <a:pt x="887" y="381"/>
                  </a:cubicBezTo>
                  <a:lnTo>
                    <a:pt x="159" y="1616"/>
                  </a:lnTo>
                  <a:cubicBezTo>
                    <a:pt x="95" y="1774"/>
                    <a:pt x="0" y="1964"/>
                    <a:pt x="0" y="2154"/>
                  </a:cubicBezTo>
                  <a:lnTo>
                    <a:pt x="0" y="3041"/>
                  </a:lnTo>
                  <a:cubicBezTo>
                    <a:pt x="0" y="3104"/>
                    <a:pt x="95" y="3231"/>
                    <a:pt x="190" y="3231"/>
                  </a:cubicBezTo>
                  <a:lnTo>
                    <a:pt x="5796" y="3231"/>
                  </a:lnTo>
                  <a:cubicBezTo>
                    <a:pt x="5891" y="3231"/>
                    <a:pt x="5986" y="3168"/>
                    <a:pt x="5986" y="3041"/>
                  </a:cubicBezTo>
                  <a:lnTo>
                    <a:pt x="5986" y="2154"/>
                  </a:lnTo>
                  <a:cubicBezTo>
                    <a:pt x="5986" y="1964"/>
                    <a:pt x="5954" y="1774"/>
                    <a:pt x="5827" y="1616"/>
                  </a:cubicBezTo>
                  <a:lnTo>
                    <a:pt x="5099" y="381"/>
                  </a:lnTo>
                  <a:cubicBezTo>
                    <a:pt x="4941" y="159"/>
                    <a:pt x="4719" y="1"/>
                    <a:pt x="4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7"/>
            <p:cNvSpPr/>
            <p:nvPr/>
          </p:nvSpPr>
          <p:spPr>
            <a:xfrm>
              <a:off x="8670175" y="2495050"/>
              <a:ext cx="76025" cy="81575"/>
            </a:xfrm>
            <a:custGeom>
              <a:avLst/>
              <a:gdLst/>
              <a:ahLst/>
              <a:cxnLst/>
              <a:rect l="l" t="t" r="r" b="b"/>
              <a:pathLst>
                <a:path w="3041" h="3263" extrusionOk="0">
                  <a:moveTo>
                    <a:pt x="0" y="0"/>
                  </a:moveTo>
                  <a:cubicBezTo>
                    <a:pt x="285" y="0"/>
                    <a:pt x="539" y="159"/>
                    <a:pt x="665" y="412"/>
                  </a:cubicBezTo>
                  <a:lnTo>
                    <a:pt x="1394" y="1647"/>
                  </a:lnTo>
                  <a:cubicBezTo>
                    <a:pt x="1457" y="1805"/>
                    <a:pt x="1552" y="1995"/>
                    <a:pt x="1552" y="2185"/>
                  </a:cubicBezTo>
                  <a:lnTo>
                    <a:pt x="1552" y="3040"/>
                  </a:lnTo>
                  <a:cubicBezTo>
                    <a:pt x="1552" y="3167"/>
                    <a:pt x="1457" y="3262"/>
                    <a:pt x="1331" y="3262"/>
                  </a:cubicBezTo>
                  <a:lnTo>
                    <a:pt x="2851" y="3262"/>
                  </a:lnTo>
                  <a:cubicBezTo>
                    <a:pt x="2977" y="3262"/>
                    <a:pt x="3041" y="3167"/>
                    <a:pt x="3041" y="3040"/>
                  </a:cubicBezTo>
                  <a:lnTo>
                    <a:pt x="3041" y="2185"/>
                  </a:lnTo>
                  <a:cubicBezTo>
                    <a:pt x="3041" y="1995"/>
                    <a:pt x="3009" y="1805"/>
                    <a:pt x="2882" y="1647"/>
                  </a:cubicBezTo>
                  <a:lnTo>
                    <a:pt x="2186" y="412"/>
                  </a:lnTo>
                  <a:cubicBezTo>
                    <a:pt x="2027" y="159"/>
                    <a:pt x="1774" y="0"/>
                    <a:pt x="1521"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7"/>
            <p:cNvSpPr/>
            <p:nvPr/>
          </p:nvSpPr>
          <p:spPr>
            <a:xfrm>
              <a:off x="8925900" y="2495050"/>
              <a:ext cx="76025" cy="81575"/>
            </a:xfrm>
            <a:custGeom>
              <a:avLst/>
              <a:gdLst/>
              <a:ahLst/>
              <a:cxnLst/>
              <a:rect l="l" t="t" r="r" b="b"/>
              <a:pathLst>
                <a:path w="3041" h="3263" extrusionOk="0">
                  <a:moveTo>
                    <a:pt x="1" y="0"/>
                  </a:moveTo>
                  <a:cubicBezTo>
                    <a:pt x="254" y="0"/>
                    <a:pt x="539" y="159"/>
                    <a:pt x="666" y="412"/>
                  </a:cubicBezTo>
                  <a:lnTo>
                    <a:pt x="1362" y="1647"/>
                  </a:lnTo>
                  <a:cubicBezTo>
                    <a:pt x="1457" y="1805"/>
                    <a:pt x="1521" y="1995"/>
                    <a:pt x="1521" y="2185"/>
                  </a:cubicBezTo>
                  <a:lnTo>
                    <a:pt x="1521" y="3040"/>
                  </a:lnTo>
                  <a:cubicBezTo>
                    <a:pt x="1521" y="3167"/>
                    <a:pt x="1457" y="3262"/>
                    <a:pt x="1331" y="3262"/>
                  </a:cubicBezTo>
                  <a:lnTo>
                    <a:pt x="2851" y="3262"/>
                  </a:lnTo>
                  <a:cubicBezTo>
                    <a:pt x="2946" y="3262"/>
                    <a:pt x="3041" y="3167"/>
                    <a:pt x="3041" y="3040"/>
                  </a:cubicBezTo>
                  <a:lnTo>
                    <a:pt x="3041" y="2185"/>
                  </a:lnTo>
                  <a:cubicBezTo>
                    <a:pt x="3041" y="1995"/>
                    <a:pt x="2946" y="1805"/>
                    <a:pt x="2882" y="1647"/>
                  </a:cubicBezTo>
                  <a:lnTo>
                    <a:pt x="2154" y="412"/>
                  </a:lnTo>
                  <a:cubicBezTo>
                    <a:pt x="1996" y="159"/>
                    <a:pt x="1774" y="0"/>
                    <a:pt x="148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7"/>
            <p:cNvSpPr/>
            <p:nvPr/>
          </p:nvSpPr>
          <p:spPr>
            <a:xfrm>
              <a:off x="8621875" y="2525125"/>
              <a:ext cx="100575" cy="100575"/>
            </a:xfrm>
            <a:custGeom>
              <a:avLst/>
              <a:gdLst/>
              <a:ahLst/>
              <a:cxnLst/>
              <a:rect l="l" t="t" r="r" b="b"/>
              <a:pathLst>
                <a:path w="4023" h="4023" extrusionOk="0">
                  <a:moveTo>
                    <a:pt x="2027" y="1"/>
                  </a:moveTo>
                  <a:cubicBezTo>
                    <a:pt x="887" y="1"/>
                    <a:pt x="1" y="887"/>
                    <a:pt x="1" y="2028"/>
                  </a:cubicBezTo>
                  <a:cubicBezTo>
                    <a:pt x="1" y="3136"/>
                    <a:pt x="887" y="4023"/>
                    <a:pt x="2027" y="4023"/>
                  </a:cubicBezTo>
                  <a:cubicBezTo>
                    <a:pt x="3136" y="4023"/>
                    <a:pt x="4023" y="3136"/>
                    <a:pt x="4023" y="2028"/>
                  </a:cubicBezTo>
                  <a:cubicBezTo>
                    <a:pt x="4023" y="887"/>
                    <a:pt x="3136"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7"/>
            <p:cNvSpPr/>
            <p:nvPr/>
          </p:nvSpPr>
          <p:spPr>
            <a:xfrm>
              <a:off x="8876413" y="2525125"/>
              <a:ext cx="100575" cy="100575"/>
            </a:xfrm>
            <a:custGeom>
              <a:avLst/>
              <a:gdLst/>
              <a:ahLst/>
              <a:cxnLst/>
              <a:rect l="l" t="t" r="r" b="b"/>
              <a:pathLst>
                <a:path w="4023" h="4023" extrusionOk="0">
                  <a:moveTo>
                    <a:pt x="2027" y="1"/>
                  </a:moveTo>
                  <a:cubicBezTo>
                    <a:pt x="919" y="1"/>
                    <a:pt x="0" y="887"/>
                    <a:pt x="0" y="2028"/>
                  </a:cubicBezTo>
                  <a:cubicBezTo>
                    <a:pt x="0" y="3136"/>
                    <a:pt x="919" y="4023"/>
                    <a:pt x="2027" y="4023"/>
                  </a:cubicBezTo>
                  <a:cubicBezTo>
                    <a:pt x="3136" y="4023"/>
                    <a:pt x="4022" y="3136"/>
                    <a:pt x="4022" y="2028"/>
                  </a:cubicBezTo>
                  <a:cubicBezTo>
                    <a:pt x="4022" y="887"/>
                    <a:pt x="3136"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7"/>
            <p:cNvSpPr/>
            <p:nvPr/>
          </p:nvSpPr>
          <p:spPr>
            <a:xfrm>
              <a:off x="8652750" y="2556000"/>
              <a:ext cx="39625" cy="39625"/>
            </a:xfrm>
            <a:custGeom>
              <a:avLst/>
              <a:gdLst/>
              <a:ahLst/>
              <a:cxnLst/>
              <a:rect l="l" t="t" r="r" b="b"/>
              <a:pathLst>
                <a:path w="1585" h="1585" extrusionOk="0">
                  <a:moveTo>
                    <a:pt x="792" y="1"/>
                  </a:moveTo>
                  <a:cubicBezTo>
                    <a:pt x="349" y="1"/>
                    <a:pt x="1" y="349"/>
                    <a:pt x="1" y="793"/>
                  </a:cubicBezTo>
                  <a:cubicBezTo>
                    <a:pt x="1" y="1204"/>
                    <a:pt x="349" y="1584"/>
                    <a:pt x="792" y="1584"/>
                  </a:cubicBezTo>
                  <a:cubicBezTo>
                    <a:pt x="1204" y="1584"/>
                    <a:pt x="1584" y="1204"/>
                    <a:pt x="1584" y="793"/>
                  </a:cubicBezTo>
                  <a:cubicBezTo>
                    <a:pt x="1584" y="349"/>
                    <a:pt x="1204"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7"/>
            <p:cNvSpPr/>
            <p:nvPr/>
          </p:nvSpPr>
          <p:spPr>
            <a:xfrm>
              <a:off x="8906900" y="2556000"/>
              <a:ext cx="39600" cy="39625"/>
            </a:xfrm>
            <a:custGeom>
              <a:avLst/>
              <a:gdLst/>
              <a:ahLst/>
              <a:cxnLst/>
              <a:rect l="l" t="t" r="r" b="b"/>
              <a:pathLst>
                <a:path w="1584" h="1585" extrusionOk="0">
                  <a:moveTo>
                    <a:pt x="792" y="1"/>
                  </a:moveTo>
                  <a:cubicBezTo>
                    <a:pt x="349" y="1"/>
                    <a:pt x="0" y="349"/>
                    <a:pt x="0" y="793"/>
                  </a:cubicBezTo>
                  <a:cubicBezTo>
                    <a:pt x="0" y="1204"/>
                    <a:pt x="349" y="1584"/>
                    <a:pt x="792" y="1584"/>
                  </a:cubicBezTo>
                  <a:cubicBezTo>
                    <a:pt x="1236" y="1584"/>
                    <a:pt x="1584" y="1204"/>
                    <a:pt x="1584" y="793"/>
                  </a:cubicBezTo>
                  <a:cubicBezTo>
                    <a:pt x="1584" y="349"/>
                    <a:pt x="1236"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7"/>
            <p:cNvSpPr/>
            <p:nvPr/>
          </p:nvSpPr>
          <p:spPr>
            <a:xfrm>
              <a:off x="8907700" y="2556800"/>
              <a:ext cx="39600" cy="39600"/>
            </a:xfrm>
            <a:custGeom>
              <a:avLst/>
              <a:gdLst/>
              <a:ahLst/>
              <a:cxnLst/>
              <a:rect l="l" t="t" r="r" b="b"/>
              <a:pathLst>
                <a:path w="1584" h="1584" extrusionOk="0">
                  <a:moveTo>
                    <a:pt x="982" y="0"/>
                  </a:moveTo>
                  <a:lnTo>
                    <a:pt x="982" y="0"/>
                  </a:lnTo>
                  <a:cubicBezTo>
                    <a:pt x="1045" y="64"/>
                    <a:pt x="1045" y="159"/>
                    <a:pt x="1045" y="222"/>
                  </a:cubicBezTo>
                  <a:cubicBezTo>
                    <a:pt x="1045" y="666"/>
                    <a:pt x="665" y="1014"/>
                    <a:pt x="253" y="1014"/>
                  </a:cubicBezTo>
                  <a:cubicBezTo>
                    <a:pt x="158" y="1014"/>
                    <a:pt x="95" y="1014"/>
                    <a:pt x="0" y="982"/>
                  </a:cubicBezTo>
                  <a:lnTo>
                    <a:pt x="0" y="982"/>
                  </a:lnTo>
                  <a:cubicBezTo>
                    <a:pt x="95" y="1331"/>
                    <a:pt x="412" y="1584"/>
                    <a:pt x="792" y="1584"/>
                  </a:cubicBezTo>
                  <a:cubicBezTo>
                    <a:pt x="1235" y="1584"/>
                    <a:pt x="1584" y="1236"/>
                    <a:pt x="1584" y="792"/>
                  </a:cubicBezTo>
                  <a:cubicBezTo>
                    <a:pt x="1584" y="380"/>
                    <a:pt x="1299" y="64"/>
                    <a:pt x="982"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7"/>
            <p:cNvSpPr/>
            <p:nvPr/>
          </p:nvSpPr>
          <p:spPr>
            <a:xfrm>
              <a:off x="8652750" y="2556800"/>
              <a:ext cx="39625" cy="39600"/>
            </a:xfrm>
            <a:custGeom>
              <a:avLst/>
              <a:gdLst/>
              <a:ahLst/>
              <a:cxnLst/>
              <a:rect l="l" t="t" r="r" b="b"/>
              <a:pathLst>
                <a:path w="1585" h="1584" extrusionOk="0">
                  <a:moveTo>
                    <a:pt x="982" y="0"/>
                  </a:moveTo>
                  <a:lnTo>
                    <a:pt x="982" y="0"/>
                  </a:lnTo>
                  <a:cubicBezTo>
                    <a:pt x="1014" y="64"/>
                    <a:pt x="1014" y="159"/>
                    <a:pt x="1014" y="222"/>
                  </a:cubicBezTo>
                  <a:cubicBezTo>
                    <a:pt x="1014" y="666"/>
                    <a:pt x="666" y="1014"/>
                    <a:pt x="222" y="1014"/>
                  </a:cubicBezTo>
                  <a:cubicBezTo>
                    <a:pt x="159" y="1014"/>
                    <a:pt x="64" y="1014"/>
                    <a:pt x="1" y="982"/>
                  </a:cubicBezTo>
                  <a:lnTo>
                    <a:pt x="1" y="982"/>
                  </a:lnTo>
                  <a:cubicBezTo>
                    <a:pt x="64" y="1331"/>
                    <a:pt x="381" y="1584"/>
                    <a:pt x="792" y="1584"/>
                  </a:cubicBezTo>
                  <a:cubicBezTo>
                    <a:pt x="1204" y="1584"/>
                    <a:pt x="1584" y="1236"/>
                    <a:pt x="1584" y="792"/>
                  </a:cubicBezTo>
                  <a:cubicBezTo>
                    <a:pt x="1584" y="380"/>
                    <a:pt x="1331" y="64"/>
                    <a:pt x="982"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7"/>
            <p:cNvSpPr/>
            <p:nvPr/>
          </p:nvSpPr>
          <p:spPr>
            <a:xfrm>
              <a:off x="8626625" y="2532250"/>
              <a:ext cx="95825" cy="95825"/>
            </a:xfrm>
            <a:custGeom>
              <a:avLst/>
              <a:gdLst/>
              <a:ahLst/>
              <a:cxnLst/>
              <a:rect l="l" t="t" r="r" b="b"/>
              <a:pathLst>
                <a:path w="3833" h="3833" extrusionOk="0">
                  <a:moveTo>
                    <a:pt x="2788" y="1"/>
                  </a:moveTo>
                  <a:lnTo>
                    <a:pt x="2788" y="1"/>
                  </a:lnTo>
                  <a:cubicBezTo>
                    <a:pt x="2946" y="254"/>
                    <a:pt x="3009" y="634"/>
                    <a:pt x="3009" y="982"/>
                  </a:cubicBezTo>
                  <a:cubicBezTo>
                    <a:pt x="3009" y="2091"/>
                    <a:pt x="2091" y="3009"/>
                    <a:pt x="982" y="3009"/>
                  </a:cubicBezTo>
                  <a:cubicBezTo>
                    <a:pt x="634" y="3009"/>
                    <a:pt x="317" y="2914"/>
                    <a:pt x="1" y="2756"/>
                  </a:cubicBezTo>
                  <a:lnTo>
                    <a:pt x="1" y="2756"/>
                  </a:lnTo>
                  <a:cubicBezTo>
                    <a:pt x="349" y="3389"/>
                    <a:pt x="1046" y="3833"/>
                    <a:pt x="1774" y="3833"/>
                  </a:cubicBezTo>
                  <a:cubicBezTo>
                    <a:pt x="2883" y="3833"/>
                    <a:pt x="3801" y="2914"/>
                    <a:pt x="3801" y="1806"/>
                  </a:cubicBezTo>
                  <a:cubicBezTo>
                    <a:pt x="3833" y="982"/>
                    <a:pt x="3421" y="317"/>
                    <a:pt x="2788"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7"/>
            <p:cNvSpPr/>
            <p:nvPr/>
          </p:nvSpPr>
          <p:spPr>
            <a:xfrm>
              <a:off x="8882350" y="2532250"/>
              <a:ext cx="95050" cy="95825"/>
            </a:xfrm>
            <a:custGeom>
              <a:avLst/>
              <a:gdLst/>
              <a:ahLst/>
              <a:cxnLst/>
              <a:rect l="l" t="t" r="r" b="b"/>
              <a:pathLst>
                <a:path w="3802" h="3833" extrusionOk="0">
                  <a:moveTo>
                    <a:pt x="2756" y="1"/>
                  </a:moveTo>
                  <a:lnTo>
                    <a:pt x="2756" y="1"/>
                  </a:lnTo>
                  <a:cubicBezTo>
                    <a:pt x="2914" y="254"/>
                    <a:pt x="3009" y="634"/>
                    <a:pt x="3009" y="982"/>
                  </a:cubicBezTo>
                  <a:cubicBezTo>
                    <a:pt x="3009" y="2091"/>
                    <a:pt x="2091" y="3009"/>
                    <a:pt x="982" y="3009"/>
                  </a:cubicBezTo>
                  <a:cubicBezTo>
                    <a:pt x="634" y="3009"/>
                    <a:pt x="317" y="2914"/>
                    <a:pt x="1" y="2756"/>
                  </a:cubicBezTo>
                  <a:lnTo>
                    <a:pt x="1" y="2756"/>
                  </a:lnTo>
                  <a:cubicBezTo>
                    <a:pt x="349" y="3389"/>
                    <a:pt x="1014" y="3833"/>
                    <a:pt x="1774" y="3833"/>
                  </a:cubicBezTo>
                  <a:cubicBezTo>
                    <a:pt x="2883" y="3833"/>
                    <a:pt x="3801" y="2914"/>
                    <a:pt x="3801" y="1806"/>
                  </a:cubicBezTo>
                  <a:cubicBezTo>
                    <a:pt x="3801" y="982"/>
                    <a:pt x="3389" y="317"/>
                    <a:pt x="275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7"/>
            <p:cNvSpPr/>
            <p:nvPr/>
          </p:nvSpPr>
          <p:spPr>
            <a:xfrm>
              <a:off x="8640875" y="2439625"/>
              <a:ext cx="37250" cy="15850"/>
            </a:xfrm>
            <a:custGeom>
              <a:avLst/>
              <a:gdLst/>
              <a:ahLst/>
              <a:cxnLst/>
              <a:rect l="l" t="t" r="r" b="b"/>
              <a:pathLst>
                <a:path w="1490" h="634" extrusionOk="0">
                  <a:moveTo>
                    <a:pt x="317" y="0"/>
                  </a:moveTo>
                  <a:cubicBezTo>
                    <a:pt x="96" y="0"/>
                    <a:pt x="1" y="159"/>
                    <a:pt x="1" y="317"/>
                  </a:cubicBezTo>
                  <a:cubicBezTo>
                    <a:pt x="1" y="539"/>
                    <a:pt x="159" y="634"/>
                    <a:pt x="317" y="634"/>
                  </a:cubicBezTo>
                  <a:lnTo>
                    <a:pt x="1172" y="634"/>
                  </a:lnTo>
                  <a:cubicBezTo>
                    <a:pt x="1362" y="634"/>
                    <a:pt x="1489" y="539"/>
                    <a:pt x="1489" y="317"/>
                  </a:cubicBezTo>
                  <a:cubicBezTo>
                    <a:pt x="1489" y="127"/>
                    <a:pt x="1331" y="0"/>
                    <a:pt x="1172" y="0"/>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p48"/>
          <p:cNvSpPr txBox="1">
            <a:spLocks noGrp="1"/>
          </p:cNvSpPr>
          <p:nvPr>
            <p:ph type="subTitle" idx="5"/>
          </p:nvPr>
        </p:nvSpPr>
        <p:spPr>
          <a:xfrm>
            <a:off x="3448800" y="2819250"/>
            <a:ext cx="2246400" cy="846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1181" name="Google Shape;1181;p48"/>
          <p:cNvSpPr txBox="1">
            <a:spLocks noGrp="1"/>
          </p:cNvSpPr>
          <p:nvPr>
            <p:ph type="subTitle" idx="1"/>
          </p:nvPr>
        </p:nvSpPr>
        <p:spPr>
          <a:xfrm>
            <a:off x="720000" y="2819237"/>
            <a:ext cx="2246400" cy="846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182" name="Google Shape;1182;p48"/>
          <p:cNvSpPr txBox="1">
            <a:spLocks noGrp="1"/>
          </p:cNvSpPr>
          <p:nvPr>
            <p:ph type="title" idx="6"/>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FACILITATING WORK IN THREE WAYS</a:t>
            </a:r>
            <a:endParaRPr/>
          </a:p>
        </p:txBody>
      </p:sp>
      <p:sp>
        <p:nvSpPr>
          <p:cNvPr id="1183" name="Google Shape;1183;p48"/>
          <p:cNvSpPr txBox="1">
            <a:spLocks noGrp="1"/>
          </p:cNvSpPr>
          <p:nvPr>
            <p:ph type="title"/>
          </p:nvPr>
        </p:nvSpPr>
        <p:spPr>
          <a:xfrm>
            <a:off x="720000" y="2480837"/>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Energy</a:t>
            </a:r>
            <a:endParaRPr/>
          </a:p>
        </p:txBody>
      </p:sp>
      <p:sp>
        <p:nvSpPr>
          <p:cNvPr id="1184" name="Google Shape;1184;p48"/>
          <p:cNvSpPr txBox="1">
            <a:spLocks noGrp="1"/>
          </p:cNvSpPr>
          <p:nvPr>
            <p:ph type="title" idx="2"/>
          </p:nvPr>
        </p:nvSpPr>
        <p:spPr>
          <a:xfrm>
            <a:off x="6177600" y="2480837"/>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Time</a:t>
            </a:r>
            <a:endParaRPr/>
          </a:p>
        </p:txBody>
      </p:sp>
      <p:sp>
        <p:nvSpPr>
          <p:cNvPr id="1185" name="Google Shape;1185;p48"/>
          <p:cNvSpPr txBox="1">
            <a:spLocks noGrp="1"/>
          </p:cNvSpPr>
          <p:nvPr>
            <p:ph type="subTitle" idx="3"/>
          </p:nvPr>
        </p:nvSpPr>
        <p:spPr>
          <a:xfrm>
            <a:off x="6177600" y="2819237"/>
            <a:ext cx="2246400" cy="846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Mars is full of iron oxide dust, which gives the planet its reddish cast</a:t>
            </a:r>
            <a:endParaRPr/>
          </a:p>
          <a:p>
            <a:pPr marL="0" lvl="0" indent="0" algn="ctr" rtl="0">
              <a:spcBef>
                <a:spcPts val="0"/>
              </a:spcBef>
              <a:spcAft>
                <a:spcPts val="0"/>
              </a:spcAft>
              <a:buNone/>
            </a:pPr>
            <a:endParaRPr/>
          </a:p>
        </p:txBody>
      </p:sp>
      <p:sp>
        <p:nvSpPr>
          <p:cNvPr id="1186" name="Google Shape;1186;p48"/>
          <p:cNvSpPr txBox="1">
            <a:spLocks noGrp="1"/>
          </p:cNvSpPr>
          <p:nvPr>
            <p:ph type="title" idx="4"/>
          </p:nvPr>
        </p:nvSpPr>
        <p:spPr>
          <a:xfrm>
            <a:off x="3448800" y="2480837"/>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Power </a:t>
            </a:r>
            <a:endParaRPr/>
          </a:p>
        </p:txBody>
      </p:sp>
      <p:sp>
        <p:nvSpPr>
          <p:cNvPr id="1187" name="Google Shape;1187;p48"/>
          <p:cNvSpPr txBox="1">
            <a:spLocks noGrp="1"/>
          </p:cNvSpPr>
          <p:nvPr>
            <p:ph type="title" idx="7"/>
          </p:nvPr>
        </p:nvSpPr>
        <p:spPr>
          <a:xfrm>
            <a:off x="1591200" y="2061600"/>
            <a:ext cx="504000" cy="414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01</a:t>
            </a:r>
            <a:endParaRPr/>
          </a:p>
        </p:txBody>
      </p:sp>
      <p:sp>
        <p:nvSpPr>
          <p:cNvPr id="1188" name="Google Shape;1188;p48"/>
          <p:cNvSpPr txBox="1">
            <a:spLocks noGrp="1"/>
          </p:cNvSpPr>
          <p:nvPr>
            <p:ph type="title" idx="8"/>
          </p:nvPr>
        </p:nvSpPr>
        <p:spPr>
          <a:xfrm>
            <a:off x="4320000" y="2061600"/>
            <a:ext cx="504000" cy="414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02</a:t>
            </a:r>
            <a:endParaRPr/>
          </a:p>
        </p:txBody>
      </p:sp>
      <p:sp>
        <p:nvSpPr>
          <p:cNvPr id="1189" name="Google Shape;1189;p48"/>
          <p:cNvSpPr txBox="1">
            <a:spLocks noGrp="1"/>
          </p:cNvSpPr>
          <p:nvPr>
            <p:ph type="title" idx="9"/>
          </p:nvPr>
        </p:nvSpPr>
        <p:spPr>
          <a:xfrm>
            <a:off x="7048800" y="2061600"/>
            <a:ext cx="504000" cy="414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p49"/>
          <p:cNvSpPr txBox="1">
            <a:spLocks noGrp="1"/>
          </p:cNvSpPr>
          <p:nvPr>
            <p:ph type="subTitle" idx="7"/>
          </p:nvPr>
        </p:nvSpPr>
        <p:spPr>
          <a:xfrm>
            <a:off x="6177600" y="3399763"/>
            <a:ext cx="2246400" cy="504000"/>
          </a:xfrm>
          <a:prstGeom prst="rect">
            <a:avLst/>
          </a:prstGeom>
        </p:spPr>
        <p:txBody>
          <a:bodyPr spcFirstLastPara="1" wrap="square" lIns="90000" tIns="91425" rIns="0" bIns="91425" anchor="t" anchorCtr="0">
            <a:noAutofit/>
          </a:bodyPr>
          <a:lstStyle/>
          <a:p>
            <a:pPr marL="0" lvl="0" indent="0" algn="l" rtl="0">
              <a:spcBef>
                <a:spcPts val="0"/>
              </a:spcBef>
              <a:spcAft>
                <a:spcPts val="0"/>
              </a:spcAft>
              <a:buNone/>
            </a:pPr>
            <a:r>
              <a:rPr lang="en"/>
              <a:t>Venus is the second planet from the Sun</a:t>
            </a:r>
            <a:endParaRPr/>
          </a:p>
        </p:txBody>
      </p:sp>
      <p:sp>
        <p:nvSpPr>
          <p:cNvPr id="1195" name="Google Shape;1195;p49"/>
          <p:cNvSpPr txBox="1">
            <a:spLocks noGrp="1"/>
          </p:cNvSpPr>
          <p:nvPr>
            <p:ph type="title" idx="8"/>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BIG POSSIBILITIES</a:t>
            </a:r>
            <a:endParaRPr/>
          </a:p>
        </p:txBody>
      </p:sp>
      <p:sp>
        <p:nvSpPr>
          <p:cNvPr id="1196" name="Google Shape;1196;p49"/>
          <p:cNvSpPr txBox="1">
            <a:spLocks noGrp="1"/>
          </p:cNvSpPr>
          <p:nvPr>
            <p:ph type="title"/>
          </p:nvPr>
        </p:nvSpPr>
        <p:spPr>
          <a:xfrm>
            <a:off x="1676675" y="1627488"/>
            <a:ext cx="2246400" cy="338400"/>
          </a:xfrm>
          <a:prstGeom prst="rect">
            <a:avLst/>
          </a:prstGeom>
        </p:spPr>
        <p:txBody>
          <a:bodyPr spcFirstLastPara="1" wrap="square" lIns="90000" tIns="91425" rIns="0" bIns="91425" anchor="ctr" anchorCtr="0">
            <a:noAutofit/>
          </a:bodyPr>
          <a:lstStyle/>
          <a:p>
            <a:pPr marL="0" lvl="0" indent="0" algn="l" rtl="0">
              <a:spcBef>
                <a:spcPts val="0"/>
              </a:spcBef>
              <a:spcAft>
                <a:spcPts val="0"/>
              </a:spcAft>
              <a:buNone/>
            </a:pPr>
            <a:r>
              <a:rPr lang="en"/>
              <a:t>Saturn</a:t>
            </a:r>
            <a:endParaRPr/>
          </a:p>
        </p:txBody>
      </p:sp>
      <p:sp>
        <p:nvSpPr>
          <p:cNvPr id="1197" name="Google Shape;1197;p49"/>
          <p:cNvSpPr txBox="1">
            <a:spLocks noGrp="1"/>
          </p:cNvSpPr>
          <p:nvPr>
            <p:ph type="subTitle" idx="1"/>
          </p:nvPr>
        </p:nvSpPr>
        <p:spPr>
          <a:xfrm>
            <a:off x="1676675" y="1965686"/>
            <a:ext cx="2246400" cy="504000"/>
          </a:xfrm>
          <a:prstGeom prst="rect">
            <a:avLst/>
          </a:prstGeom>
        </p:spPr>
        <p:txBody>
          <a:bodyPr spcFirstLastPara="1" wrap="square" lIns="90000" tIns="91425" rIns="0"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198" name="Google Shape;1198;p49"/>
          <p:cNvSpPr txBox="1">
            <a:spLocks noGrp="1"/>
          </p:cNvSpPr>
          <p:nvPr>
            <p:ph type="title" idx="2"/>
          </p:nvPr>
        </p:nvSpPr>
        <p:spPr>
          <a:xfrm>
            <a:off x="6177600" y="1627488"/>
            <a:ext cx="2246400" cy="338400"/>
          </a:xfrm>
          <a:prstGeom prst="rect">
            <a:avLst/>
          </a:prstGeom>
        </p:spPr>
        <p:txBody>
          <a:bodyPr spcFirstLastPara="1" wrap="square" lIns="90000" tIns="91425" rIns="0" bIns="91425" anchor="ctr" anchorCtr="0">
            <a:noAutofit/>
          </a:bodyPr>
          <a:lstStyle/>
          <a:p>
            <a:pPr marL="0" lvl="0" indent="0" algn="l" rtl="0">
              <a:spcBef>
                <a:spcPts val="0"/>
              </a:spcBef>
              <a:spcAft>
                <a:spcPts val="0"/>
              </a:spcAft>
              <a:buNone/>
            </a:pPr>
            <a:r>
              <a:rPr lang="en"/>
              <a:t>Neptune</a:t>
            </a:r>
            <a:endParaRPr/>
          </a:p>
        </p:txBody>
      </p:sp>
      <p:sp>
        <p:nvSpPr>
          <p:cNvPr id="1199" name="Google Shape;1199;p49"/>
          <p:cNvSpPr txBox="1">
            <a:spLocks noGrp="1"/>
          </p:cNvSpPr>
          <p:nvPr>
            <p:ph type="subTitle" idx="3"/>
          </p:nvPr>
        </p:nvSpPr>
        <p:spPr>
          <a:xfrm>
            <a:off x="6177600" y="1965888"/>
            <a:ext cx="2246400" cy="504000"/>
          </a:xfrm>
          <a:prstGeom prst="rect">
            <a:avLst/>
          </a:prstGeom>
        </p:spPr>
        <p:txBody>
          <a:bodyPr spcFirstLastPara="1" wrap="square" lIns="90000" tIns="91425" rIns="0"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1200" name="Google Shape;1200;p49"/>
          <p:cNvSpPr txBox="1">
            <a:spLocks noGrp="1"/>
          </p:cNvSpPr>
          <p:nvPr>
            <p:ph type="title" idx="4"/>
          </p:nvPr>
        </p:nvSpPr>
        <p:spPr>
          <a:xfrm>
            <a:off x="1676675" y="3061363"/>
            <a:ext cx="2246400" cy="338400"/>
          </a:xfrm>
          <a:prstGeom prst="rect">
            <a:avLst/>
          </a:prstGeom>
        </p:spPr>
        <p:txBody>
          <a:bodyPr spcFirstLastPara="1" wrap="square" lIns="90000" tIns="91425" rIns="0" bIns="91425" anchor="ctr" anchorCtr="0">
            <a:noAutofit/>
          </a:bodyPr>
          <a:lstStyle/>
          <a:p>
            <a:pPr marL="0" lvl="0" indent="0" algn="l" rtl="0">
              <a:spcBef>
                <a:spcPts val="0"/>
              </a:spcBef>
              <a:spcAft>
                <a:spcPts val="0"/>
              </a:spcAft>
              <a:buNone/>
            </a:pPr>
            <a:r>
              <a:rPr lang="en"/>
              <a:t>Jupiter</a:t>
            </a:r>
            <a:endParaRPr/>
          </a:p>
        </p:txBody>
      </p:sp>
      <p:sp>
        <p:nvSpPr>
          <p:cNvPr id="1201" name="Google Shape;1201;p49"/>
          <p:cNvSpPr txBox="1">
            <a:spLocks noGrp="1"/>
          </p:cNvSpPr>
          <p:nvPr>
            <p:ph type="subTitle" idx="5"/>
          </p:nvPr>
        </p:nvSpPr>
        <p:spPr>
          <a:xfrm>
            <a:off x="1676675" y="3399763"/>
            <a:ext cx="2246400" cy="504000"/>
          </a:xfrm>
          <a:prstGeom prst="rect">
            <a:avLst/>
          </a:prstGeom>
        </p:spPr>
        <p:txBody>
          <a:bodyPr spcFirstLastPara="1" wrap="square" lIns="90000" tIns="91425" rIns="0" bIns="91425" anchor="t" anchorCtr="0">
            <a:noAutofit/>
          </a:bodyPr>
          <a:lstStyle/>
          <a:p>
            <a:pPr marL="0" lvl="0" indent="0" algn="l" rtl="0">
              <a:spcBef>
                <a:spcPts val="0"/>
              </a:spcBef>
              <a:spcAft>
                <a:spcPts val="0"/>
              </a:spcAft>
              <a:buClr>
                <a:schemeClr val="dk1"/>
              </a:buClr>
              <a:buSzPts val="1100"/>
              <a:buFont typeface="Arial"/>
              <a:buNone/>
            </a:pPr>
            <a:r>
              <a:rPr lang="en"/>
              <a:t>Jupiter is the biggest planet of them all</a:t>
            </a:r>
            <a:endParaRPr/>
          </a:p>
        </p:txBody>
      </p:sp>
      <p:sp>
        <p:nvSpPr>
          <p:cNvPr id="1202" name="Google Shape;1202;p49"/>
          <p:cNvSpPr txBox="1">
            <a:spLocks noGrp="1"/>
          </p:cNvSpPr>
          <p:nvPr>
            <p:ph type="title" idx="6"/>
          </p:nvPr>
        </p:nvSpPr>
        <p:spPr>
          <a:xfrm>
            <a:off x="6177600" y="3062263"/>
            <a:ext cx="2246400" cy="338400"/>
          </a:xfrm>
          <a:prstGeom prst="rect">
            <a:avLst/>
          </a:prstGeom>
        </p:spPr>
        <p:txBody>
          <a:bodyPr spcFirstLastPara="1" wrap="square" lIns="90000" tIns="91425" rIns="0" bIns="91425" anchor="ctr" anchorCtr="0">
            <a:noAutofit/>
          </a:bodyPr>
          <a:lstStyle/>
          <a:p>
            <a:pPr marL="0" lvl="0" indent="0" algn="l" rtl="0">
              <a:spcBef>
                <a:spcPts val="0"/>
              </a:spcBef>
              <a:spcAft>
                <a:spcPts val="0"/>
              </a:spcAft>
              <a:buNone/>
            </a:pPr>
            <a:r>
              <a:rPr lang="en"/>
              <a:t>Venus</a:t>
            </a:r>
            <a:endParaRPr/>
          </a:p>
        </p:txBody>
      </p:sp>
      <p:grpSp>
        <p:nvGrpSpPr>
          <p:cNvPr id="1203" name="Google Shape;1203;p49"/>
          <p:cNvGrpSpPr/>
          <p:nvPr/>
        </p:nvGrpSpPr>
        <p:grpSpPr>
          <a:xfrm>
            <a:off x="719991" y="1478838"/>
            <a:ext cx="880482" cy="960535"/>
            <a:chOff x="4180900" y="2568050"/>
            <a:chExt cx="498800" cy="508300"/>
          </a:xfrm>
        </p:grpSpPr>
        <p:sp>
          <p:nvSpPr>
            <p:cNvPr id="1204" name="Google Shape;1204;p49"/>
            <p:cNvSpPr/>
            <p:nvPr/>
          </p:nvSpPr>
          <p:spPr>
            <a:xfrm>
              <a:off x="4318650" y="2701050"/>
              <a:ext cx="86325" cy="296150"/>
            </a:xfrm>
            <a:custGeom>
              <a:avLst/>
              <a:gdLst/>
              <a:ahLst/>
              <a:cxnLst/>
              <a:rect l="l" t="t" r="r" b="b"/>
              <a:pathLst>
                <a:path w="3453" h="11846" extrusionOk="0">
                  <a:moveTo>
                    <a:pt x="2407" y="571"/>
                  </a:moveTo>
                  <a:lnTo>
                    <a:pt x="602" y="2376"/>
                  </a:lnTo>
                  <a:lnTo>
                    <a:pt x="602" y="571"/>
                  </a:lnTo>
                  <a:close/>
                  <a:moveTo>
                    <a:pt x="2851" y="983"/>
                  </a:moveTo>
                  <a:lnTo>
                    <a:pt x="2851" y="2819"/>
                  </a:lnTo>
                  <a:lnTo>
                    <a:pt x="1046" y="2819"/>
                  </a:lnTo>
                  <a:lnTo>
                    <a:pt x="2851" y="983"/>
                  </a:lnTo>
                  <a:close/>
                  <a:moveTo>
                    <a:pt x="2851" y="3421"/>
                  </a:moveTo>
                  <a:lnTo>
                    <a:pt x="2851" y="5226"/>
                  </a:lnTo>
                  <a:lnTo>
                    <a:pt x="1046" y="3421"/>
                  </a:lnTo>
                  <a:close/>
                  <a:moveTo>
                    <a:pt x="602" y="3833"/>
                  </a:moveTo>
                  <a:lnTo>
                    <a:pt x="2407" y="5670"/>
                  </a:lnTo>
                  <a:lnTo>
                    <a:pt x="602" y="5670"/>
                  </a:lnTo>
                  <a:lnTo>
                    <a:pt x="602" y="3833"/>
                  </a:lnTo>
                  <a:close/>
                  <a:moveTo>
                    <a:pt x="2407" y="6271"/>
                  </a:moveTo>
                  <a:lnTo>
                    <a:pt x="602" y="8076"/>
                  </a:lnTo>
                  <a:lnTo>
                    <a:pt x="602" y="6271"/>
                  </a:lnTo>
                  <a:close/>
                  <a:moveTo>
                    <a:pt x="2851" y="6651"/>
                  </a:moveTo>
                  <a:lnTo>
                    <a:pt x="2851" y="8488"/>
                  </a:lnTo>
                  <a:lnTo>
                    <a:pt x="1046" y="8488"/>
                  </a:lnTo>
                  <a:lnTo>
                    <a:pt x="2851" y="6651"/>
                  </a:lnTo>
                  <a:close/>
                  <a:moveTo>
                    <a:pt x="2851" y="9058"/>
                  </a:moveTo>
                  <a:lnTo>
                    <a:pt x="2851" y="10895"/>
                  </a:lnTo>
                  <a:lnTo>
                    <a:pt x="1046" y="9058"/>
                  </a:lnTo>
                  <a:close/>
                  <a:moveTo>
                    <a:pt x="1" y="1"/>
                  </a:moveTo>
                  <a:lnTo>
                    <a:pt x="1" y="11592"/>
                  </a:lnTo>
                  <a:lnTo>
                    <a:pt x="602" y="11592"/>
                  </a:lnTo>
                  <a:lnTo>
                    <a:pt x="602" y="9502"/>
                  </a:lnTo>
                  <a:lnTo>
                    <a:pt x="2946" y="11845"/>
                  </a:lnTo>
                  <a:lnTo>
                    <a:pt x="3452" y="11655"/>
                  </a:lnTo>
                  <a:lnTo>
                    <a:pt x="34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4224425" y="2570425"/>
              <a:ext cx="133825" cy="127500"/>
            </a:xfrm>
            <a:custGeom>
              <a:avLst/>
              <a:gdLst/>
              <a:ahLst/>
              <a:cxnLst/>
              <a:rect l="l" t="t" r="r" b="b"/>
              <a:pathLst>
                <a:path w="5353" h="5100" extrusionOk="0">
                  <a:moveTo>
                    <a:pt x="5020" y="1"/>
                  </a:moveTo>
                  <a:cubicBezTo>
                    <a:pt x="4941" y="1"/>
                    <a:pt x="4862" y="32"/>
                    <a:pt x="4815" y="96"/>
                  </a:cubicBezTo>
                  <a:lnTo>
                    <a:pt x="128" y="4593"/>
                  </a:lnTo>
                  <a:cubicBezTo>
                    <a:pt x="1" y="4719"/>
                    <a:pt x="1" y="4909"/>
                    <a:pt x="128" y="5036"/>
                  </a:cubicBezTo>
                  <a:cubicBezTo>
                    <a:pt x="159" y="5068"/>
                    <a:pt x="254" y="5099"/>
                    <a:pt x="318" y="5099"/>
                  </a:cubicBezTo>
                  <a:cubicBezTo>
                    <a:pt x="381" y="5099"/>
                    <a:pt x="444" y="5068"/>
                    <a:pt x="571" y="5036"/>
                  </a:cubicBezTo>
                  <a:lnTo>
                    <a:pt x="5226" y="507"/>
                  </a:lnTo>
                  <a:cubicBezTo>
                    <a:pt x="5353" y="412"/>
                    <a:pt x="5353" y="191"/>
                    <a:pt x="5226" y="96"/>
                  </a:cubicBezTo>
                  <a:cubicBezTo>
                    <a:pt x="5179" y="32"/>
                    <a:pt x="5100" y="1"/>
                    <a:pt x="50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4224425" y="2633775"/>
              <a:ext cx="53075" cy="144900"/>
            </a:xfrm>
            <a:custGeom>
              <a:avLst/>
              <a:gdLst/>
              <a:ahLst/>
              <a:cxnLst/>
              <a:rect l="l" t="t" r="r" b="b"/>
              <a:pathLst>
                <a:path w="2123" h="5796" extrusionOk="0">
                  <a:moveTo>
                    <a:pt x="318" y="0"/>
                  </a:moveTo>
                  <a:cubicBezTo>
                    <a:pt x="159" y="0"/>
                    <a:pt x="1" y="158"/>
                    <a:pt x="1" y="317"/>
                  </a:cubicBezTo>
                  <a:lnTo>
                    <a:pt x="1" y="5479"/>
                  </a:lnTo>
                  <a:cubicBezTo>
                    <a:pt x="1" y="5637"/>
                    <a:pt x="159" y="5795"/>
                    <a:pt x="318" y="5795"/>
                  </a:cubicBezTo>
                  <a:lnTo>
                    <a:pt x="1806" y="5795"/>
                  </a:lnTo>
                  <a:cubicBezTo>
                    <a:pt x="1964" y="5795"/>
                    <a:pt x="2123" y="5669"/>
                    <a:pt x="2123" y="5479"/>
                  </a:cubicBezTo>
                  <a:lnTo>
                    <a:pt x="2123" y="317"/>
                  </a:lnTo>
                  <a:cubicBezTo>
                    <a:pt x="2123" y="158"/>
                    <a:pt x="1964" y="0"/>
                    <a:pt x="18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4224425" y="2634550"/>
              <a:ext cx="53075" cy="144925"/>
            </a:xfrm>
            <a:custGeom>
              <a:avLst/>
              <a:gdLst/>
              <a:ahLst/>
              <a:cxnLst/>
              <a:rect l="l" t="t" r="r" b="b"/>
              <a:pathLst>
                <a:path w="2123" h="5797" extrusionOk="0">
                  <a:moveTo>
                    <a:pt x="1521" y="1"/>
                  </a:moveTo>
                  <a:lnTo>
                    <a:pt x="1521" y="4878"/>
                  </a:lnTo>
                  <a:cubicBezTo>
                    <a:pt x="1521" y="5036"/>
                    <a:pt x="1363" y="5194"/>
                    <a:pt x="1204" y="5194"/>
                  </a:cubicBezTo>
                  <a:lnTo>
                    <a:pt x="1" y="5194"/>
                  </a:lnTo>
                  <a:lnTo>
                    <a:pt x="1" y="5479"/>
                  </a:lnTo>
                  <a:cubicBezTo>
                    <a:pt x="1" y="5638"/>
                    <a:pt x="159" y="5796"/>
                    <a:pt x="318" y="5796"/>
                  </a:cubicBezTo>
                  <a:lnTo>
                    <a:pt x="1806" y="5796"/>
                  </a:lnTo>
                  <a:cubicBezTo>
                    <a:pt x="1964" y="5796"/>
                    <a:pt x="2123" y="5638"/>
                    <a:pt x="2123" y="5479"/>
                  </a:cubicBezTo>
                  <a:lnTo>
                    <a:pt x="2123" y="317"/>
                  </a:lnTo>
                  <a:cubicBezTo>
                    <a:pt x="2123" y="127"/>
                    <a:pt x="1964" y="1"/>
                    <a:pt x="1806" y="1"/>
                  </a:cubicBezTo>
                  <a:close/>
                </a:path>
              </a:pathLst>
            </a:custGeom>
            <a:solidFill>
              <a:srgbClr val="373331">
                <a:alpha val="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4243425" y="2634550"/>
              <a:ext cx="15075" cy="144925"/>
            </a:xfrm>
            <a:custGeom>
              <a:avLst/>
              <a:gdLst/>
              <a:ahLst/>
              <a:cxnLst/>
              <a:rect l="l" t="t" r="r" b="b"/>
              <a:pathLst>
                <a:path w="603" h="5797" extrusionOk="0">
                  <a:moveTo>
                    <a:pt x="1" y="1"/>
                  </a:moveTo>
                  <a:lnTo>
                    <a:pt x="1" y="5796"/>
                  </a:lnTo>
                  <a:lnTo>
                    <a:pt x="603" y="5796"/>
                  </a:lnTo>
                  <a:lnTo>
                    <a:pt x="6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4180900" y="2657525"/>
              <a:ext cx="150450" cy="44350"/>
            </a:xfrm>
            <a:custGeom>
              <a:avLst/>
              <a:gdLst/>
              <a:ahLst/>
              <a:cxnLst/>
              <a:rect l="l" t="t" r="r" b="b"/>
              <a:pathLst>
                <a:path w="6018" h="1774" extrusionOk="0">
                  <a:moveTo>
                    <a:pt x="3547" y="602"/>
                  </a:moveTo>
                  <a:lnTo>
                    <a:pt x="3547" y="1140"/>
                  </a:lnTo>
                  <a:lnTo>
                    <a:pt x="1109" y="1140"/>
                  </a:lnTo>
                  <a:lnTo>
                    <a:pt x="1109" y="602"/>
                  </a:lnTo>
                  <a:close/>
                  <a:moveTo>
                    <a:pt x="823" y="0"/>
                  </a:moveTo>
                  <a:cubicBezTo>
                    <a:pt x="665" y="0"/>
                    <a:pt x="507" y="127"/>
                    <a:pt x="507" y="317"/>
                  </a:cubicBezTo>
                  <a:lnTo>
                    <a:pt x="507" y="1140"/>
                  </a:lnTo>
                  <a:lnTo>
                    <a:pt x="317" y="1140"/>
                  </a:lnTo>
                  <a:cubicBezTo>
                    <a:pt x="158" y="1140"/>
                    <a:pt x="0" y="1267"/>
                    <a:pt x="0" y="1457"/>
                  </a:cubicBezTo>
                  <a:cubicBezTo>
                    <a:pt x="0" y="1679"/>
                    <a:pt x="127" y="1774"/>
                    <a:pt x="317" y="1774"/>
                  </a:cubicBezTo>
                  <a:lnTo>
                    <a:pt x="5701" y="1774"/>
                  </a:lnTo>
                  <a:cubicBezTo>
                    <a:pt x="5859" y="1774"/>
                    <a:pt x="6017" y="1679"/>
                    <a:pt x="6017" y="1457"/>
                  </a:cubicBezTo>
                  <a:cubicBezTo>
                    <a:pt x="6017" y="1267"/>
                    <a:pt x="5922" y="1140"/>
                    <a:pt x="5732" y="1140"/>
                  </a:cubicBezTo>
                  <a:lnTo>
                    <a:pt x="4149" y="1140"/>
                  </a:lnTo>
                  <a:lnTo>
                    <a:pt x="4149" y="317"/>
                  </a:lnTo>
                  <a:cubicBezTo>
                    <a:pt x="4149" y="158"/>
                    <a:pt x="4054" y="0"/>
                    <a:pt x="38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4527675" y="2687175"/>
              <a:ext cx="68900" cy="92300"/>
            </a:xfrm>
            <a:custGeom>
              <a:avLst/>
              <a:gdLst/>
              <a:ahLst/>
              <a:cxnLst/>
              <a:rect l="l" t="t" r="r" b="b"/>
              <a:pathLst>
                <a:path w="2756" h="3692" extrusionOk="0">
                  <a:moveTo>
                    <a:pt x="353" y="1"/>
                  </a:moveTo>
                  <a:cubicBezTo>
                    <a:pt x="321" y="1"/>
                    <a:pt x="288" y="6"/>
                    <a:pt x="254" y="18"/>
                  </a:cubicBezTo>
                  <a:cubicBezTo>
                    <a:pt x="95" y="49"/>
                    <a:pt x="0" y="208"/>
                    <a:pt x="32" y="366"/>
                  </a:cubicBezTo>
                  <a:lnTo>
                    <a:pt x="602" y="3026"/>
                  </a:lnTo>
                  <a:cubicBezTo>
                    <a:pt x="665" y="3406"/>
                    <a:pt x="982" y="3691"/>
                    <a:pt x="1394" y="3691"/>
                  </a:cubicBezTo>
                  <a:cubicBezTo>
                    <a:pt x="1774" y="3691"/>
                    <a:pt x="2090" y="3406"/>
                    <a:pt x="2185" y="3026"/>
                  </a:cubicBezTo>
                  <a:lnTo>
                    <a:pt x="2724" y="366"/>
                  </a:lnTo>
                  <a:cubicBezTo>
                    <a:pt x="2755" y="208"/>
                    <a:pt x="2660" y="49"/>
                    <a:pt x="2502" y="18"/>
                  </a:cubicBezTo>
                  <a:cubicBezTo>
                    <a:pt x="2473" y="6"/>
                    <a:pt x="2445" y="1"/>
                    <a:pt x="2417" y="1"/>
                  </a:cubicBezTo>
                  <a:cubicBezTo>
                    <a:pt x="2290" y="1"/>
                    <a:pt x="2174" y="109"/>
                    <a:pt x="2122" y="239"/>
                  </a:cubicBezTo>
                  <a:lnTo>
                    <a:pt x="1584" y="2899"/>
                  </a:lnTo>
                  <a:cubicBezTo>
                    <a:pt x="1584" y="2963"/>
                    <a:pt x="1489" y="3058"/>
                    <a:pt x="1394" y="3058"/>
                  </a:cubicBezTo>
                  <a:cubicBezTo>
                    <a:pt x="1299" y="3058"/>
                    <a:pt x="1235" y="3026"/>
                    <a:pt x="1172" y="2899"/>
                  </a:cubicBezTo>
                  <a:lnTo>
                    <a:pt x="634" y="239"/>
                  </a:lnTo>
                  <a:cubicBezTo>
                    <a:pt x="608" y="109"/>
                    <a:pt x="496" y="1"/>
                    <a:pt x="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4364575" y="2570225"/>
              <a:ext cx="223275" cy="74650"/>
            </a:xfrm>
            <a:custGeom>
              <a:avLst/>
              <a:gdLst/>
              <a:ahLst/>
              <a:cxnLst/>
              <a:rect l="l" t="t" r="r" b="b"/>
              <a:pathLst>
                <a:path w="8931" h="2986" extrusionOk="0">
                  <a:moveTo>
                    <a:pt x="302" y="1"/>
                  </a:moveTo>
                  <a:cubicBezTo>
                    <a:pt x="173" y="1"/>
                    <a:pt x="58" y="67"/>
                    <a:pt x="32" y="199"/>
                  </a:cubicBezTo>
                  <a:cubicBezTo>
                    <a:pt x="0" y="357"/>
                    <a:pt x="64" y="515"/>
                    <a:pt x="222" y="579"/>
                  </a:cubicBezTo>
                  <a:lnTo>
                    <a:pt x="8551" y="2985"/>
                  </a:lnTo>
                  <a:lnTo>
                    <a:pt x="8614" y="2985"/>
                  </a:lnTo>
                  <a:cubicBezTo>
                    <a:pt x="8741" y="2985"/>
                    <a:pt x="8868" y="2859"/>
                    <a:pt x="8899" y="2795"/>
                  </a:cubicBezTo>
                  <a:cubicBezTo>
                    <a:pt x="8931" y="2637"/>
                    <a:pt x="8868" y="2479"/>
                    <a:pt x="8709" y="2415"/>
                  </a:cubicBezTo>
                  <a:lnTo>
                    <a:pt x="380" y="9"/>
                  </a:lnTo>
                  <a:cubicBezTo>
                    <a:pt x="354" y="3"/>
                    <a:pt x="328"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4389125" y="2630600"/>
              <a:ext cx="290575" cy="70475"/>
            </a:xfrm>
            <a:custGeom>
              <a:avLst/>
              <a:gdLst/>
              <a:ahLst/>
              <a:cxnLst/>
              <a:rect l="l" t="t" r="r" b="b"/>
              <a:pathLst>
                <a:path w="11623" h="2819" extrusionOk="0">
                  <a:moveTo>
                    <a:pt x="4465" y="602"/>
                  </a:moveTo>
                  <a:lnTo>
                    <a:pt x="4465" y="1742"/>
                  </a:lnTo>
                  <a:lnTo>
                    <a:pt x="3325" y="602"/>
                  </a:lnTo>
                  <a:close/>
                  <a:moveTo>
                    <a:pt x="6207" y="602"/>
                  </a:moveTo>
                  <a:lnTo>
                    <a:pt x="5067" y="1742"/>
                  </a:lnTo>
                  <a:lnTo>
                    <a:pt x="5067" y="602"/>
                  </a:lnTo>
                  <a:close/>
                  <a:moveTo>
                    <a:pt x="8772" y="602"/>
                  </a:moveTo>
                  <a:lnTo>
                    <a:pt x="8772" y="1742"/>
                  </a:lnTo>
                  <a:lnTo>
                    <a:pt x="7632" y="602"/>
                  </a:lnTo>
                  <a:close/>
                  <a:moveTo>
                    <a:pt x="9374" y="1014"/>
                  </a:moveTo>
                  <a:lnTo>
                    <a:pt x="10514" y="2154"/>
                  </a:lnTo>
                  <a:lnTo>
                    <a:pt x="9374" y="2154"/>
                  </a:lnTo>
                  <a:lnTo>
                    <a:pt x="9374" y="1014"/>
                  </a:lnTo>
                  <a:close/>
                  <a:moveTo>
                    <a:pt x="2280" y="1045"/>
                  </a:moveTo>
                  <a:lnTo>
                    <a:pt x="2280" y="2186"/>
                  </a:lnTo>
                  <a:lnTo>
                    <a:pt x="1140" y="2186"/>
                  </a:lnTo>
                  <a:lnTo>
                    <a:pt x="2280" y="1045"/>
                  </a:lnTo>
                  <a:close/>
                  <a:moveTo>
                    <a:pt x="2882" y="1045"/>
                  </a:moveTo>
                  <a:lnTo>
                    <a:pt x="4022" y="2186"/>
                  </a:lnTo>
                  <a:lnTo>
                    <a:pt x="2882" y="2186"/>
                  </a:lnTo>
                  <a:lnTo>
                    <a:pt x="2882" y="1045"/>
                  </a:lnTo>
                  <a:close/>
                  <a:moveTo>
                    <a:pt x="6619" y="1045"/>
                  </a:moveTo>
                  <a:lnTo>
                    <a:pt x="6619" y="2186"/>
                  </a:lnTo>
                  <a:lnTo>
                    <a:pt x="5447" y="2186"/>
                  </a:lnTo>
                  <a:lnTo>
                    <a:pt x="6619" y="1045"/>
                  </a:lnTo>
                  <a:close/>
                  <a:moveTo>
                    <a:pt x="7189" y="1045"/>
                  </a:moveTo>
                  <a:lnTo>
                    <a:pt x="8361" y="2186"/>
                  </a:lnTo>
                  <a:lnTo>
                    <a:pt x="7189" y="2186"/>
                  </a:lnTo>
                  <a:lnTo>
                    <a:pt x="7189" y="1045"/>
                  </a:lnTo>
                  <a:close/>
                  <a:moveTo>
                    <a:pt x="2597" y="0"/>
                  </a:moveTo>
                  <a:cubicBezTo>
                    <a:pt x="2470" y="0"/>
                    <a:pt x="2407" y="95"/>
                    <a:pt x="2344" y="159"/>
                  </a:cubicBezTo>
                  <a:cubicBezTo>
                    <a:pt x="2280" y="254"/>
                    <a:pt x="0" y="2376"/>
                    <a:pt x="158" y="2502"/>
                  </a:cubicBezTo>
                  <a:cubicBezTo>
                    <a:pt x="158" y="2661"/>
                    <a:pt x="285" y="2819"/>
                    <a:pt x="475" y="2819"/>
                  </a:cubicBezTo>
                  <a:lnTo>
                    <a:pt x="11274" y="2819"/>
                  </a:lnTo>
                  <a:cubicBezTo>
                    <a:pt x="11464" y="2787"/>
                    <a:pt x="11623" y="2439"/>
                    <a:pt x="11433" y="2281"/>
                  </a:cubicBezTo>
                  <a:lnTo>
                    <a:pt x="9247" y="95"/>
                  </a:lnTo>
                  <a:cubicBezTo>
                    <a:pt x="9216" y="64"/>
                    <a:pt x="9184" y="0"/>
                    <a:pt x="90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4535575" y="2762025"/>
              <a:ext cx="54675" cy="77600"/>
            </a:xfrm>
            <a:custGeom>
              <a:avLst/>
              <a:gdLst/>
              <a:ahLst/>
              <a:cxnLst/>
              <a:rect l="l" t="t" r="r" b="b"/>
              <a:pathLst>
                <a:path w="2187" h="3104" extrusionOk="0">
                  <a:moveTo>
                    <a:pt x="1078" y="0"/>
                  </a:moveTo>
                  <a:cubicBezTo>
                    <a:pt x="856" y="0"/>
                    <a:pt x="761" y="159"/>
                    <a:pt x="761" y="349"/>
                  </a:cubicBezTo>
                  <a:lnTo>
                    <a:pt x="761" y="760"/>
                  </a:lnTo>
                  <a:cubicBezTo>
                    <a:pt x="761" y="919"/>
                    <a:pt x="666" y="1077"/>
                    <a:pt x="508" y="1172"/>
                  </a:cubicBezTo>
                  <a:cubicBezTo>
                    <a:pt x="159" y="1362"/>
                    <a:pt x="1" y="1711"/>
                    <a:pt x="1" y="2122"/>
                  </a:cubicBezTo>
                  <a:cubicBezTo>
                    <a:pt x="33" y="2629"/>
                    <a:pt x="476" y="3072"/>
                    <a:pt x="983" y="3104"/>
                  </a:cubicBezTo>
                  <a:lnTo>
                    <a:pt x="1014" y="3104"/>
                  </a:lnTo>
                  <a:cubicBezTo>
                    <a:pt x="1299" y="3104"/>
                    <a:pt x="1553" y="3041"/>
                    <a:pt x="1869" y="2819"/>
                  </a:cubicBezTo>
                  <a:cubicBezTo>
                    <a:pt x="2059" y="2629"/>
                    <a:pt x="2186" y="2344"/>
                    <a:pt x="2186" y="2059"/>
                  </a:cubicBezTo>
                  <a:cubicBezTo>
                    <a:pt x="2186" y="1869"/>
                    <a:pt x="2059" y="1742"/>
                    <a:pt x="1869" y="1742"/>
                  </a:cubicBezTo>
                  <a:cubicBezTo>
                    <a:pt x="1648" y="1742"/>
                    <a:pt x="1553" y="1901"/>
                    <a:pt x="1553" y="2059"/>
                  </a:cubicBezTo>
                  <a:cubicBezTo>
                    <a:pt x="1553" y="2186"/>
                    <a:pt x="1489" y="2312"/>
                    <a:pt x="1426" y="2376"/>
                  </a:cubicBezTo>
                  <a:cubicBezTo>
                    <a:pt x="1331" y="2471"/>
                    <a:pt x="1236" y="2502"/>
                    <a:pt x="1109" y="2502"/>
                  </a:cubicBezTo>
                  <a:cubicBezTo>
                    <a:pt x="856" y="2471"/>
                    <a:pt x="666" y="2312"/>
                    <a:pt x="666" y="2091"/>
                  </a:cubicBezTo>
                  <a:cubicBezTo>
                    <a:pt x="634" y="1932"/>
                    <a:pt x="761" y="1742"/>
                    <a:pt x="856" y="1679"/>
                  </a:cubicBezTo>
                  <a:cubicBezTo>
                    <a:pt x="1173" y="1489"/>
                    <a:pt x="1394" y="1140"/>
                    <a:pt x="1394" y="760"/>
                  </a:cubicBezTo>
                  <a:lnTo>
                    <a:pt x="1394" y="349"/>
                  </a:lnTo>
                  <a:cubicBezTo>
                    <a:pt x="1394" y="127"/>
                    <a:pt x="1268" y="0"/>
                    <a:pt x="10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4553000" y="2812700"/>
              <a:ext cx="15850" cy="57025"/>
            </a:xfrm>
            <a:custGeom>
              <a:avLst/>
              <a:gdLst/>
              <a:ahLst/>
              <a:cxnLst/>
              <a:rect l="l" t="t" r="r" b="b"/>
              <a:pathLst>
                <a:path w="634" h="2281" extrusionOk="0">
                  <a:moveTo>
                    <a:pt x="317" y="0"/>
                  </a:moveTo>
                  <a:cubicBezTo>
                    <a:pt x="127" y="0"/>
                    <a:pt x="1" y="159"/>
                    <a:pt x="1" y="317"/>
                  </a:cubicBezTo>
                  <a:lnTo>
                    <a:pt x="1" y="1932"/>
                  </a:lnTo>
                  <a:cubicBezTo>
                    <a:pt x="1" y="2154"/>
                    <a:pt x="159" y="2280"/>
                    <a:pt x="317" y="2280"/>
                  </a:cubicBezTo>
                  <a:cubicBezTo>
                    <a:pt x="476" y="2280"/>
                    <a:pt x="602" y="2154"/>
                    <a:pt x="634" y="1932"/>
                  </a:cubicBezTo>
                  <a:lnTo>
                    <a:pt x="634" y="317"/>
                  </a:lnTo>
                  <a:cubicBezTo>
                    <a:pt x="634" y="127"/>
                    <a:pt x="539"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4445325" y="2862575"/>
              <a:ext cx="232000" cy="41200"/>
            </a:xfrm>
            <a:custGeom>
              <a:avLst/>
              <a:gdLst/>
              <a:ahLst/>
              <a:cxnLst/>
              <a:rect l="l" t="t" r="r" b="b"/>
              <a:pathLst>
                <a:path w="9280" h="1648" extrusionOk="0">
                  <a:moveTo>
                    <a:pt x="254" y="0"/>
                  </a:moveTo>
                  <a:cubicBezTo>
                    <a:pt x="127" y="0"/>
                    <a:pt x="1" y="95"/>
                    <a:pt x="1" y="222"/>
                  </a:cubicBezTo>
                  <a:lnTo>
                    <a:pt x="1" y="1425"/>
                  </a:lnTo>
                  <a:cubicBezTo>
                    <a:pt x="1" y="1520"/>
                    <a:pt x="127" y="1647"/>
                    <a:pt x="254" y="1647"/>
                  </a:cubicBezTo>
                  <a:lnTo>
                    <a:pt x="9026" y="1647"/>
                  </a:lnTo>
                  <a:cubicBezTo>
                    <a:pt x="9153" y="1647"/>
                    <a:pt x="9280" y="1552"/>
                    <a:pt x="9280" y="1425"/>
                  </a:cubicBezTo>
                  <a:lnTo>
                    <a:pt x="9280" y="222"/>
                  </a:lnTo>
                  <a:cubicBezTo>
                    <a:pt x="9280" y="127"/>
                    <a:pt x="9153" y="0"/>
                    <a:pt x="90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4445325" y="2862575"/>
              <a:ext cx="232000" cy="41200"/>
            </a:xfrm>
            <a:custGeom>
              <a:avLst/>
              <a:gdLst/>
              <a:ahLst/>
              <a:cxnLst/>
              <a:rect l="l" t="t" r="r" b="b"/>
              <a:pathLst>
                <a:path w="9280" h="1648" extrusionOk="0">
                  <a:moveTo>
                    <a:pt x="8520" y="0"/>
                  </a:moveTo>
                  <a:lnTo>
                    <a:pt x="8520" y="665"/>
                  </a:lnTo>
                  <a:cubicBezTo>
                    <a:pt x="8520" y="792"/>
                    <a:pt x="8393" y="887"/>
                    <a:pt x="8266" y="887"/>
                  </a:cubicBezTo>
                  <a:lnTo>
                    <a:pt x="1" y="887"/>
                  </a:lnTo>
                  <a:lnTo>
                    <a:pt x="1" y="1425"/>
                  </a:lnTo>
                  <a:cubicBezTo>
                    <a:pt x="1" y="1552"/>
                    <a:pt x="127" y="1647"/>
                    <a:pt x="222" y="1647"/>
                  </a:cubicBezTo>
                  <a:lnTo>
                    <a:pt x="9026" y="1647"/>
                  </a:lnTo>
                  <a:cubicBezTo>
                    <a:pt x="9153" y="1647"/>
                    <a:pt x="9248" y="1520"/>
                    <a:pt x="9248" y="1425"/>
                  </a:cubicBezTo>
                  <a:lnTo>
                    <a:pt x="9248" y="222"/>
                  </a:lnTo>
                  <a:cubicBezTo>
                    <a:pt x="9280" y="64"/>
                    <a:pt x="9153" y="0"/>
                    <a:pt x="9026"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4477800" y="2862575"/>
              <a:ext cx="15050" cy="41200"/>
            </a:xfrm>
            <a:custGeom>
              <a:avLst/>
              <a:gdLst/>
              <a:ahLst/>
              <a:cxnLst/>
              <a:rect l="l" t="t" r="r" b="b"/>
              <a:pathLst>
                <a:path w="602" h="1648" extrusionOk="0">
                  <a:moveTo>
                    <a:pt x="0" y="0"/>
                  </a:moveTo>
                  <a:lnTo>
                    <a:pt x="0" y="1647"/>
                  </a:lnTo>
                  <a:lnTo>
                    <a:pt x="602" y="1647"/>
                  </a:lnTo>
                  <a:lnTo>
                    <a:pt x="6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4628225" y="2862575"/>
              <a:ext cx="15050" cy="41200"/>
            </a:xfrm>
            <a:custGeom>
              <a:avLst/>
              <a:gdLst/>
              <a:ahLst/>
              <a:cxnLst/>
              <a:rect l="l" t="t" r="r" b="b"/>
              <a:pathLst>
                <a:path w="602" h="1648" extrusionOk="0">
                  <a:moveTo>
                    <a:pt x="0" y="0"/>
                  </a:moveTo>
                  <a:lnTo>
                    <a:pt x="0" y="1647"/>
                  </a:lnTo>
                  <a:lnTo>
                    <a:pt x="602" y="1647"/>
                  </a:lnTo>
                  <a:lnTo>
                    <a:pt x="6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4318650" y="2568050"/>
              <a:ext cx="86325" cy="114025"/>
            </a:xfrm>
            <a:custGeom>
              <a:avLst/>
              <a:gdLst/>
              <a:ahLst/>
              <a:cxnLst/>
              <a:rect l="l" t="t" r="r" b="b"/>
              <a:pathLst>
                <a:path w="3453" h="4561" extrusionOk="0">
                  <a:moveTo>
                    <a:pt x="2027" y="666"/>
                  </a:moveTo>
                  <a:lnTo>
                    <a:pt x="2471" y="2122"/>
                  </a:lnTo>
                  <a:lnTo>
                    <a:pt x="1299" y="982"/>
                  </a:lnTo>
                  <a:lnTo>
                    <a:pt x="1426" y="666"/>
                  </a:lnTo>
                  <a:close/>
                  <a:moveTo>
                    <a:pt x="1362" y="1"/>
                  </a:moveTo>
                  <a:cubicBezTo>
                    <a:pt x="1109" y="1"/>
                    <a:pt x="951" y="191"/>
                    <a:pt x="887" y="381"/>
                  </a:cubicBezTo>
                  <a:lnTo>
                    <a:pt x="96" y="2946"/>
                  </a:lnTo>
                  <a:cubicBezTo>
                    <a:pt x="32" y="3136"/>
                    <a:pt x="1" y="3294"/>
                    <a:pt x="1" y="3516"/>
                  </a:cubicBezTo>
                  <a:lnTo>
                    <a:pt x="1" y="4561"/>
                  </a:lnTo>
                  <a:lnTo>
                    <a:pt x="602" y="4561"/>
                  </a:lnTo>
                  <a:lnTo>
                    <a:pt x="602" y="3294"/>
                  </a:lnTo>
                  <a:lnTo>
                    <a:pt x="1109" y="1552"/>
                  </a:lnTo>
                  <a:lnTo>
                    <a:pt x="2819" y="3262"/>
                  </a:lnTo>
                  <a:cubicBezTo>
                    <a:pt x="2819" y="3357"/>
                    <a:pt x="2851" y="3421"/>
                    <a:pt x="2851" y="3484"/>
                  </a:cubicBezTo>
                  <a:lnTo>
                    <a:pt x="2851" y="4561"/>
                  </a:lnTo>
                  <a:lnTo>
                    <a:pt x="3452" y="4561"/>
                  </a:lnTo>
                  <a:lnTo>
                    <a:pt x="3452" y="3484"/>
                  </a:lnTo>
                  <a:cubicBezTo>
                    <a:pt x="3452" y="3357"/>
                    <a:pt x="3421" y="3136"/>
                    <a:pt x="3326" y="2946"/>
                  </a:cubicBezTo>
                  <a:lnTo>
                    <a:pt x="2534" y="381"/>
                  </a:lnTo>
                  <a:cubicBezTo>
                    <a:pt x="2471" y="191"/>
                    <a:pt x="2312" y="1"/>
                    <a:pt x="2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4309950" y="2638525"/>
              <a:ext cx="104525" cy="87900"/>
            </a:xfrm>
            <a:custGeom>
              <a:avLst/>
              <a:gdLst/>
              <a:ahLst/>
              <a:cxnLst/>
              <a:rect l="l" t="t" r="r" b="b"/>
              <a:pathLst>
                <a:path w="4181" h="3516" extrusionOk="0">
                  <a:moveTo>
                    <a:pt x="507" y="0"/>
                  </a:moveTo>
                  <a:cubicBezTo>
                    <a:pt x="222" y="0"/>
                    <a:pt x="0" y="253"/>
                    <a:pt x="0" y="507"/>
                  </a:cubicBezTo>
                  <a:lnTo>
                    <a:pt x="0" y="3009"/>
                  </a:lnTo>
                  <a:cubicBezTo>
                    <a:pt x="0" y="3294"/>
                    <a:pt x="222" y="3515"/>
                    <a:pt x="507" y="3515"/>
                  </a:cubicBezTo>
                  <a:lnTo>
                    <a:pt x="3642" y="3515"/>
                  </a:lnTo>
                  <a:cubicBezTo>
                    <a:pt x="3927" y="3515"/>
                    <a:pt x="4149" y="3294"/>
                    <a:pt x="4180" y="3009"/>
                  </a:cubicBezTo>
                  <a:lnTo>
                    <a:pt x="4180" y="2185"/>
                  </a:lnTo>
                  <a:lnTo>
                    <a:pt x="18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4301225" y="2989250"/>
              <a:ext cx="120375" cy="42775"/>
            </a:xfrm>
            <a:custGeom>
              <a:avLst/>
              <a:gdLst/>
              <a:ahLst/>
              <a:cxnLst/>
              <a:rect l="l" t="t" r="r" b="b"/>
              <a:pathLst>
                <a:path w="4815" h="1711" extrusionOk="0">
                  <a:moveTo>
                    <a:pt x="317" y="0"/>
                  </a:moveTo>
                  <a:cubicBezTo>
                    <a:pt x="159" y="0"/>
                    <a:pt x="1" y="159"/>
                    <a:pt x="1" y="317"/>
                  </a:cubicBezTo>
                  <a:lnTo>
                    <a:pt x="1" y="1710"/>
                  </a:lnTo>
                  <a:lnTo>
                    <a:pt x="4814" y="1710"/>
                  </a:lnTo>
                  <a:lnTo>
                    <a:pt x="4814" y="317"/>
                  </a:lnTo>
                  <a:cubicBezTo>
                    <a:pt x="4814" y="159"/>
                    <a:pt x="4656" y="0"/>
                    <a:pt x="4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4378025" y="2990050"/>
              <a:ext cx="43575" cy="42775"/>
            </a:xfrm>
            <a:custGeom>
              <a:avLst/>
              <a:gdLst/>
              <a:ahLst/>
              <a:cxnLst/>
              <a:rect l="l" t="t" r="r" b="b"/>
              <a:pathLst>
                <a:path w="1743" h="1711" extrusionOk="0">
                  <a:moveTo>
                    <a:pt x="1" y="0"/>
                  </a:moveTo>
                  <a:cubicBezTo>
                    <a:pt x="159" y="0"/>
                    <a:pt x="317" y="158"/>
                    <a:pt x="317" y="317"/>
                  </a:cubicBezTo>
                  <a:lnTo>
                    <a:pt x="317" y="1710"/>
                  </a:lnTo>
                  <a:lnTo>
                    <a:pt x="1742" y="1710"/>
                  </a:lnTo>
                  <a:lnTo>
                    <a:pt x="1742" y="317"/>
                  </a:lnTo>
                  <a:cubicBezTo>
                    <a:pt x="1742" y="127"/>
                    <a:pt x="1616" y="0"/>
                    <a:pt x="1426"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4248175" y="3029625"/>
              <a:ext cx="225675" cy="45950"/>
            </a:xfrm>
            <a:custGeom>
              <a:avLst/>
              <a:gdLst/>
              <a:ahLst/>
              <a:cxnLst/>
              <a:rect l="l" t="t" r="r" b="b"/>
              <a:pathLst>
                <a:path w="9027" h="1838" extrusionOk="0">
                  <a:moveTo>
                    <a:pt x="2471" y="0"/>
                  </a:moveTo>
                  <a:cubicBezTo>
                    <a:pt x="2249" y="0"/>
                    <a:pt x="2028" y="32"/>
                    <a:pt x="1838" y="127"/>
                  </a:cubicBezTo>
                  <a:lnTo>
                    <a:pt x="254" y="761"/>
                  </a:lnTo>
                  <a:cubicBezTo>
                    <a:pt x="128" y="792"/>
                    <a:pt x="1" y="951"/>
                    <a:pt x="1" y="1077"/>
                  </a:cubicBezTo>
                  <a:lnTo>
                    <a:pt x="1" y="1616"/>
                  </a:lnTo>
                  <a:cubicBezTo>
                    <a:pt x="1" y="1742"/>
                    <a:pt x="96" y="1837"/>
                    <a:pt x="223" y="1837"/>
                  </a:cubicBezTo>
                  <a:lnTo>
                    <a:pt x="8837" y="1837"/>
                  </a:lnTo>
                  <a:cubicBezTo>
                    <a:pt x="8963" y="1837"/>
                    <a:pt x="9027" y="1742"/>
                    <a:pt x="9027" y="1616"/>
                  </a:cubicBezTo>
                  <a:lnTo>
                    <a:pt x="9027" y="1077"/>
                  </a:lnTo>
                  <a:cubicBezTo>
                    <a:pt x="9027" y="919"/>
                    <a:pt x="8963" y="792"/>
                    <a:pt x="8805" y="761"/>
                  </a:cubicBezTo>
                  <a:lnTo>
                    <a:pt x="7222" y="127"/>
                  </a:lnTo>
                  <a:cubicBezTo>
                    <a:pt x="7063" y="32"/>
                    <a:pt x="6810" y="0"/>
                    <a:pt x="6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4344775" y="3029625"/>
              <a:ext cx="129075" cy="46725"/>
            </a:xfrm>
            <a:custGeom>
              <a:avLst/>
              <a:gdLst/>
              <a:ahLst/>
              <a:cxnLst/>
              <a:rect l="l" t="t" r="r" b="b"/>
              <a:pathLst>
                <a:path w="5163" h="1869" extrusionOk="0">
                  <a:moveTo>
                    <a:pt x="1" y="0"/>
                  </a:moveTo>
                  <a:cubicBezTo>
                    <a:pt x="317" y="0"/>
                    <a:pt x="666" y="64"/>
                    <a:pt x="951" y="190"/>
                  </a:cubicBezTo>
                  <a:lnTo>
                    <a:pt x="3326" y="1141"/>
                  </a:lnTo>
                  <a:cubicBezTo>
                    <a:pt x="3516" y="1236"/>
                    <a:pt x="3674" y="1426"/>
                    <a:pt x="3674" y="1679"/>
                  </a:cubicBezTo>
                  <a:lnTo>
                    <a:pt x="3674" y="1869"/>
                  </a:lnTo>
                  <a:lnTo>
                    <a:pt x="4909" y="1869"/>
                  </a:lnTo>
                  <a:cubicBezTo>
                    <a:pt x="5004" y="1869"/>
                    <a:pt x="5099" y="1774"/>
                    <a:pt x="5099" y="1679"/>
                  </a:cubicBezTo>
                  <a:lnTo>
                    <a:pt x="5099" y="1109"/>
                  </a:lnTo>
                  <a:cubicBezTo>
                    <a:pt x="5163" y="951"/>
                    <a:pt x="5099" y="824"/>
                    <a:pt x="4941" y="761"/>
                  </a:cubicBezTo>
                  <a:lnTo>
                    <a:pt x="3358" y="127"/>
                  </a:lnTo>
                  <a:cubicBezTo>
                    <a:pt x="3168" y="32"/>
                    <a:pt x="2946" y="0"/>
                    <a:pt x="2724"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4384375" y="2666225"/>
              <a:ext cx="29300" cy="60200"/>
            </a:xfrm>
            <a:custGeom>
              <a:avLst/>
              <a:gdLst/>
              <a:ahLst/>
              <a:cxnLst/>
              <a:rect l="l" t="t" r="r" b="b"/>
              <a:pathLst>
                <a:path w="1172" h="2408" extrusionOk="0">
                  <a:moveTo>
                    <a:pt x="0" y="0"/>
                  </a:moveTo>
                  <a:lnTo>
                    <a:pt x="0" y="2407"/>
                  </a:lnTo>
                  <a:lnTo>
                    <a:pt x="665" y="2407"/>
                  </a:lnTo>
                  <a:cubicBezTo>
                    <a:pt x="918" y="2407"/>
                    <a:pt x="1172" y="2186"/>
                    <a:pt x="1172" y="1901"/>
                  </a:cubicBezTo>
                  <a:lnTo>
                    <a:pt x="1172" y="1077"/>
                  </a:lnTo>
                  <a:lnTo>
                    <a:pt x="0"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4355075" y="2638525"/>
              <a:ext cx="59400" cy="54650"/>
            </a:xfrm>
            <a:custGeom>
              <a:avLst/>
              <a:gdLst/>
              <a:ahLst/>
              <a:cxnLst/>
              <a:rect l="l" t="t" r="r" b="b"/>
              <a:pathLst>
                <a:path w="2376" h="2186" extrusionOk="0">
                  <a:moveTo>
                    <a:pt x="0" y="0"/>
                  </a:moveTo>
                  <a:lnTo>
                    <a:pt x="0" y="1805"/>
                  </a:lnTo>
                  <a:cubicBezTo>
                    <a:pt x="0" y="2027"/>
                    <a:pt x="159" y="2185"/>
                    <a:pt x="412" y="2185"/>
                  </a:cubicBezTo>
                  <a:lnTo>
                    <a:pt x="2375" y="2185"/>
                  </a:lnTo>
                  <a:cubicBezTo>
                    <a:pt x="2375" y="1900"/>
                    <a:pt x="2280" y="1678"/>
                    <a:pt x="2122" y="1520"/>
                  </a:cubicBezTo>
                  <a:lnTo>
                    <a:pt x="792" y="285"/>
                  </a:lnTo>
                  <a:cubicBezTo>
                    <a:pt x="634" y="127"/>
                    <a:pt x="412"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4385150" y="2655925"/>
              <a:ext cx="29325" cy="38025"/>
            </a:xfrm>
            <a:custGeom>
              <a:avLst/>
              <a:gdLst/>
              <a:ahLst/>
              <a:cxnLst/>
              <a:rect l="l" t="t" r="r" b="b"/>
              <a:pathLst>
                <a:path w="1173" h="1521" extrusionOk="0">
                  <a:moveTo>
                    <a:pt x="1" y="1"/>
                  </a:moveTo>
                  <a:lnTo>
                    <a:pt x="1" y="1521"/>
                  </a:lnTo>
                  <a:lnTo>
                    <a:pt x="1172" y="1521"/>
                  </a:lnTo>
                  <a:cubicBezTo>
                    <a:pt x="1141" y="1204"/>
                    <a:pt x="1077" y="982"/>
                    <a:pt x="856" y="824"/>
                  </a:cubicBezTo>
                  <a:lnTo>
                    <a:pt x="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49"/>
          <p:cNvGrpSpPr/>
          <p:nvPr/>
        </p:nvGrpSpPr>
        <p:grpSpPr>
          <a:xfrm>
            <a:off x="5241650" y="1701388"/>
            <a:ext cx="859760" cy="737985"/>
            <a:chOff x="8297200" y="1133325"/>
            <a:chExt cx="506725" cy="403800"/>
          </a:xfrm>
        </p:grpSpPr>
        <p:sp>
          <p:nvSpPr>
            <p:cNvPr id="1229" name="Google Shape;1229;p49"/>
            <p:cNvSpPr/>
            <p:nvPr/>
          </p:nvSpPr>
          <p:spPr>
            <a:xfrm>
              <a:off x="8598850" y="1389825"/>
              <a:ext cx="98200" cy="63375"/>
            </a:xfrm>
            <a:custGeom>
              <a:avLst/>
              <a:gdLst/>
              <a:ahLst/>
              <a:cxnLst/>
              <a:rect l="l" t="t" r="r" b="b"/>
              <a:pathLst>
                <a:path w="3928" h="2535" extrusionOk="0">
                  <a:moveTo>
                    <a:pt x="1" y="1"/>
                  </a:moveTo>
                  <a:lnTo>
                    <a:pt x="1" y="2534"/>
                  </a:lnTo>
                  <a:lnTo>
                    <a:pt x="3928" y="2534"/>
                  </a:lnTo>
                  <a:lnTo>
                    <a:pt x="39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8599650" y="1389825"/>
              <a:ext cx="98200" cy="63375"/>
            </a:xfrm>
            <a:custGeom>
              <a:avLst/>
              <a:gdLst/>
              <a:ahLst/>
              <a:cxnLst/>
              <a:rect l="l" t="t" r="r" b="b"/>
              <a:pathLst>
                <a:path w="3928" h="2535" extrusionOk="0">
                  <a:moveTo>
                    <a:pt x="3231" y="1"/>
                  </a:moveTo>
                  <a:lnTo>
                    <a:pt x="3231" y="1173"/>
                  </a:lnTo>
                  <a:cubicBezTo>
                    <a:pt x="3231" y="1299"/>
                    <a:pt x="3136" y="1363"/>
                    <a:pt x="3009" y="1363"/>
                  </a:cubicBezTo>
                  <a:lnTo>
                    <a:pt x="0" y="1363"/>
                  </a:lnTo>
                  <a:lnTo>
                    <a:pt x="0" y="2534"/>
                  </a:lnTo>
                  <a:lnTo>
                    <a:pt x="3927" y="2534"/>
                  </a:lnTo>
                  <a:lnTo>
                    <a:pt x="3927"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8499875" y="1449200"/>
              <a:ext cx="296150" cy="80800"/>
            </a:xfrm>
            <a:custGeom>
              <a:avLst/>
              <a:gdLst/>
              <a:ahLst/>
              <a:cxnLst/>
              <a:rect l="l" t="t" r="r" b="b"/>
              <a:pathLst>
                <a:path w="11846" h="3232" extrusionOk="0">
                  <a:moveTo>
                    <a:pt x="1616" y="1"/>
                  </a:moveTo>
                  <a:cubicBezTo>
                    <a:pt x="729" y="1"/>
                    <a:pt x="1" y="698"/>
                    <a:pt x="1" y="1616"/>
                  </a:cubicBezTo>
                  <a:cubicBezTo>
                    <a:pt x="1" y="2534"/>
                    <a:pt x="729" y="3231"/>
                    <a:pt x="1616" y="3231"/>
                  </a:cubicBezTo>
                  <a:lnTo>
                    <a:pt x="10230" y="3231"/>
                  </a:lnTo>
                  <a:cubicBezTo>
                    <a:pt x="11117" y="3231"/>
                    <a:pt x="11845" y="2471"/>
                    <a:pt x="11845" y="1616"/>
                  </a:cubicBezTo>
                  <a:cubicBezTo>
                    <a:pt x="11845" y="698"/>
                    <a:pt x="11117" y="1"/>
                    <a:pt x="10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8504625" y="1449200"/>
              <a:ext cx="292175" cy="80800"/>
            </a:xfrm>
            <a:custGeom>
              <a:avLst/>
              <a:gdLst/>
              <a:ahLst/>
              <a:cxnLst/>
              <a:rect l="l" t="t" r="r" b="b"/>
              <a:pathLst>
                <a:path w="11687" h="3232" extrusionOk="0">
                  <a:moveTo>
                    <a:pt x="8172" y="1"/>
                  </a:moveTo>
                  <a:cubicBezTo>
                    <a:pt x="7760" y="413"/>
                    <a:pt x="7570" y="983"/>
                    <a:pt x="7570" y="1616"/>
                  </a:cubicBezTo>
                  <a:cubicBezTo>
                    <a:pt x="7570" y="1743"/>
                    <a:pt x="7570" y="1838"/>
                    <a:pt x="7602" y="1933"/>
                  </a:cubicBezTo>
                  <a:cubicBezTo>
                    <a:pt x="7665" y="2091"/>
                    <a:pt x="7507" y="2249"/>
                    <a:pt x="7348" y="2249"/>
                  </a:cubicBezTo>
                  <a:lnTo>
                    <a:pt x="1" y="2249"/>
                  </a:lnTo>
                  <a:cubicBezTo>
                    <a:pt x="223" y="2788"/>
                    <a:pt x="793" y="3231"/>
                    <a:pt x="1489" y="3231"/>
                  </a:cubicBezTo>
                  <a:lnTo>
                    <a:pt x="10072" y="3231"/>
                  </a:lnTo>
                  <a:cubicBezTo>
                    <a:pt x="10990" y="3231"/>
                    <a:pt x="11687" y="2534"/>
                    <a:pt x="11687" y="1616"/>
                  </a:cubicBezTo>
                  <a:cubicBezTo>
                    <a:pt x="11687" y="698"/>
                    <a:pt x="10990" y="1"/>
                    <a:pt x="10072"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8370050" y="1141225"/>
              <a:ext cx="189250" cy="32500"/>
            </a:xfrm>
            <a:custGeom>
              <a:avLst/>
              <a:gdLst/>
              <a:ahLst/>
              <a:cxnLst/>
              <a:rect l="l" t="t" r="r" b="b"/>
              <a:pathLst>
                <a:path w="7570" h="1300" extrusionOk="0">
                  <a:moveTo>
                    <a:pt x="317" y="1"/>
                  </a:moveTo>
                  <a:cubicBezTo>
                    <a:pt x="159" y="1"/>
                    <a:pt x="0" y="96"/>
                    <a:pt x="0" y="254"/>
                  </a:cubicBezTo>
                  <a:cubicBezTo>
                    <a:pt x="0" y="444"/>
                    <a:pt x="127" y="602"/>
                    <a:pt x="285" y="602"/>
                  </a:cubicBezTo>
                  <a:lnTo>
                    <a:pt x="7284" y="1299"/>
                  </a:lnTo>
                  <a:cubicBezTo>
                    <a:pt x="7411" y="1299"/>
                    <a:pt x="7569" y="1172"/>
                    <a:pt x="7569" y="1014"/>
                  </a:cubicBezTo>
                  <a:cubicBezTo>
                    <a:pt x="7569" y="856"/>
                    <a:pt x="7442" y="697"/>
                    <a:pt x="7284" y="697"/>
                  </a:cubicBezTo>
                  <a:lnTo>
                    <a:pt x="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8543425" y="1148825"/>
              <a:ext cx="45950" cy="48650"/>
            </a:xfrm>
            <a:custGeom>
              <a:avLst/>
              <a:gdLst/>
              <a:ahLst/>
              <a:cxnLst/>
              <a:rect l="l" t="t" r="r" b="b"/>
              <a:pathLst>
                <a:path w="1838" h="1946" extrusionOk="0">
                  <a:moveTo>
                    <a:pt x="327" y="1"/>
                  </a:moveTo>
                  <a:cubicBezTo>
                    <a:pt x="165" y="1"/>
                    <a:pt x="1" y="138"/>
                    <a:pt x="1" y="330"/>
                  </a:cubicBezTo>
                  <a:lnTo>
                    <a:pt x="1" y="1945"/>
                  </a:lnTo>
                  <a:lnTo>
                    <a:pt x="1838" y="1945"/>
                  </a:lnTo>
                  <a:lnTo>
                    <a:pt x="1838" y="1249"/>
                  </a:lnTo>
                  <a:cubicBezTo>
                    <a:pt x="1838" y="995"/>
                    <a:pt x="1711" y="773"/>
                    <a:pt x="1521" y="647"/>
                  </a:cubicBezTo>
                  <a:lnTo>
                    <a:pt x="476" y="45"/>
                  </a:lnTo>
                  <a:cubicBezTo>
                    <a:pt x="430" y="14"/>
                    <a:pt x="378" y="1"/>
                    <a:pt x="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8567975" y="1157075"/>
              <a:ext cx="22975" cy="41175"/>
            </a:xfrm>
            <a:custGeom>
              <a:avLst/>
              <a:gdLst/>
              <a:ahLst/>
              <a:cxnLst/>
              <a:rect l="l" t="t" r="r" b="b"/>
              <a:pathLst>
                <a:path w="919" h="1647" extrusionOk="0">
                  <a:moveTo>
                    <a:pt x="1" y="0"/>
                  </a:moveTo>
                  <a:cubicBezTo>
                    <a:pt x="64" y="63"/>
                    <a:pt x="64" y="158"/>
                    <a:pt x="64" y="222"/>
                  </a:cubicBezTo>
                  <a:lnTo>
                    <a:pt x="64" y="1647"/>
                  </a:lnTo>
                  <a:lnTo>
                    <a:pt x="919" y="1647"/>
                  </a:lnTo>
                  <a:lnTo>
                    <a:pt x="919" y="950"/>
                  </a:lnTo>
                  <a:cubicBezTo>
                    <a:pt x="887" y="665"/>
                    <a:pt x="761" y="443"/>
                    <a:pt x="571" y="317"/>
                  </a:cubicBezTo>
                  <a:lnTo>
                    <a:pt x="1"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8332825" y="1133325"/>
              <a:ext cx="68125" cy="289000"/>
            </a:xfrm>
            <a:custGeom>
              <a:avLst/>
              <a:gdLst/>
              <a:ahLst/>
              <a:cxnLst/>
              <a:rect l="l" t="t" r="r" b="b"/>
              <a:pathLst>
                <a:path w="2725" h="11560" extrusionOk="0">
                  <a:moveTo>
                    <a:pt x="1532" y="1"/>
                  </a:moveTo>
                  <a:cubicBezTo>
                    <a:pt x="1439" y="1"/>
                    <a:pt x="1343" y="39"/>
                    <a:pt x="1268" y="127"/>
                  </a:cubicBezTo>
                  <a:lnTo>
                    <a:pt x="318" y="950"/>
                  </a:lnTo>
                  <a:cubicBezTo>
                    <a:pt x="127" y="1108"/>
                    <a:pt x="1" y="1362"/>
                    <a:pt x="1" y="1615"/>
                  </a:cubicBezTo>
                  <a:lnTo>
                    <a:pt x="1" y="11559"/>
                  </a:lnTo>
                  <a:lnTo>
                    <a:pt x="793" y="11559"/>
                  </a:lnTo>
                  <a:lnTo>
                    <a:pt x="2693" y="2470"/>
                  </a:lnTo>
                  <a:cubicBezTo>
                    <a:pt x="2724" y="2217"/>
                    <a:pt x="2693" y="1932"/>
                    <a:pt x="2566" y="1679"/>
                  </a:cubicBezTo>
                  <a:lnTo>
                    <a:pt x="1869" y="222"/>
                  </a:lnTo>
                  <a:cubicBezTo>
                    <a:pt x="1812" y="88"/>
                    <a:pt x="1674" y="1"/>
                    <a:pt x="1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8333625" y="1134000"/>
              <a:ext cx="68125" cy="288325"/>
            </a:xfrm>
            <a:custGeom>
              <a:avLst/>
              <a:gdLst/>
              <a:ahLst/>
              <a:cxnLst/>
              <a:rect l="l" t="t" r="r" b="b"/>
              <a:pathLst>
                <a:path w="2725" h="11533" extrusionOk="0">
                  <a:moveTo>
                    <a:pt x="1516" y="1"/>
                  </a:moveTo>
                  <a:cubicBezTo>
                    <a:pt x="1416" y="1"/>
                    <a:pt x="1315" y="34"/>
                    <a:pt x="1236" y="100"/>
                  </a:cubicBezTo>
                  <a:lnTo>
                    <a:pt x="824" y="448"/>
                  </a:lnTo>
                  <a:lnTo>
                    <a:pt x="1457" y="1747"/>
                  </a:lnTo>
                  <a:cubicBezTo>
                    <a:pt x="1584" y="2000"/>
                    <a:pt x="1616" y="2253"/>
                    <a:pt x="1584" y="2538"/>
                  </a:cubicBezTo>
                  <a:lnTo>
                    <a:pt x="0" y="10234"/>
                  </a:lnTo>
                  <a:lnTo>
                    <a:pt x="0" y="11532"/>
                  </a:lnTo>
                  <a:lnTo>
                    <a:pt x="792" y="11532"/>
                  </a:lnTo>
                  <a:lnTo>
                    <a:pt x="2692" y="2475"/>
                  </a:lnTo>
                  <a:cubicBezTo>
                    <a:pt x="2724" y="2190"/>
                    <a:pt x="2692" y="1905"/>
                    <a:pt x="2566" y="1683"/>
                  </a:cubicBezTo>
                  <a:lnTo>
                    <a:pt x="1869" y="195"/>
                  </a:lnTo>
                  <a:cubicBezTo>
                    <a:pt x="1795" y="65"/>
                    <a:pt x="1657" y="1"/>
                    <a:pt x="1516"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8360550" y="1182400"/>
              <a:ext cx="321450" cy="142525"/>
            </a:xfrm>
            <a:custGeom>
              <a:avLst/>
              <a:gdLst/>
              <a:ahLst/>
              <a:cxnLst/>
              <a:rect l="l" t="t" r="r" b="b"/>
              <a:pathLst>
                <a:path w="12858" h="5701" extrusionOk="0">
                  <a:moveTo>
                    <a:pt x="507" y="1"/>
                  </a:moveTo>
                  <a:cubicBezTo>
                    <a:pt x="222" y="1"/>
                    <a:pt x="0" y="254"/>
                    <a:pt x="0" y="539"/>
                  </a:cubicBezTo>
                  <a:cubicBezTo>
                    <a:pt x="0" y="761"/>
                    <a:pt x="159" y="951"/>
                    <a:pt x="380" y="1014"/>
                  </a:cubicBezTo>
                  <a:lnTo>
                    <a:pt x="6651" y="2471"/>
                  </a:lnTo>
                  <a:cubicBezTo>
                    <a:pt x="7126" y="2597"/>
                    <a:pt x="7569" y="2787"/>
                    <a:pt x="7917" y="3104"/>
                  </a:cubicBezTo>
                  <a:lnTo>
                    <a:pt x="11084" y="5701"/>
                  </a:lnTo>
                  <a:lnTo>
                    <a:pt x="12858" y="4973"/>
                  </a:lnTo>
                  <a:lnTo>
                    <a:pt x="10419" y="951"/>
                  </a:lnTo>
                  <a:cubicBezTo>
                    <a:pt x="10039" y="381"/>
                    <a:pt x="9374" y="1"/>
                    <a:pt x="8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8564025" y="1182400"/>
              <a:ext cx="117975" cy="133825"/>
            </a:xfrm>
            <a:custGeom>
              <a:avLst/>
              <a:gdLst/>
              <a:ahLst/>
              <a:cxnLst/>
              <a:rect l="l" t="t" r="r" b="b"/>
              <a:pathLst>
                <a:path w="4719" h="5353" extrusionOk="0">
                  <a:moveTo>
                    <a:pt x="0" y="1"/>
                  </a:moveTo>
                  <a:cubicBezTo>
                    <a:pt x="380" y="222"/>
                    <a:pt x="697" y="539"/>
                    <a:pt x="919" y="887"/>
                  </a:cubicBezTo>
                  <a:lnTo>
                    <a:pt x="3705" y="5353"/>
                  </a:lnTo>
                  <a:lnTo>
                    <a:pt x="4719" y="4909"/>
                  </a:lnTo>
                  <a:lnTo>
                    <a:pt x="2280" y="951"/>
                  </a:lnTo>
                  <a:cubicBezTo>
                    <a:pt x="1900" y="381"/>
                    <a:pt x="1267" y="1"/>
                    <a:pt x="57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8352625" y="1176850"/>
              <a:ext cx="35650" cy="35650"/>
            </a:xfrm>
            <a:custGeom>
              <a:avLst/>
              <a:gdLst/>
              <a:ahLst/>
              <a:cxnLst/>
              <a:rect l="l" t="t" r="r" b="b"/>
              <a:pathLst>
                <a:path w="1426" h="1426" extrusionOk="0">
                  <a:moveTo>
                    <a:pt x="697" y="1"/>
                  </a:moveTo>
                  <a:cubicBezTo>
                    <a:pt x="317" y="1"/>
                    <a:pt x="1" y="318"/>
                    <a:pt x="1" y="698"/>
                  </a:cubicBezTo>
                  <a:cubicBezTo>
                    <a:pt x="1" y="1109"/>
                    <a:pt x="317" y="1426"/>
                    <a:pt x="697" y="1426"/>
                  </a:cubicBezTo>
                  <a:cubicBezTo>
                    <a:pt x="1109" y="1426"/>
                    <a:pt x="1426" y="1109"/>
                    <a:pt x="1426" y="698"/>
                  </a:cubicBezTo>
                  <a:cubicBezTo>
                    <a:pt x="1426" y="318"/>
                    <a:pt x="1109" y="1"/>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8352625" y="1176850"/>
              <a:ext cx="35650" cy="35650"/>
            </a:xfrm>
            <a:custGeom>
              <a:avLst/>
              <a:gdLst/>
              <a:ahLst/>
              <a:cxnLst/>
              <a:rect l="l" t="t" r="r" b="b"/>
              <a:pathLst>
                <a:path w="1426" h="1426" extrusionOk="0">
                  <a:moveTo>
                    <a:pt x="919" y="1"/>
                  </a:moveTo>
                  <a:lnTo>
                    <a:pt x="919" y="1"/>
                  </a:lnTo>
                  <a:cubicBezTo>
                    <a:pt x="951" y="64"/>
                    <a:pt x="951" y="159"/>
                    <a:pt x="951" y="223"/>
                  </a:cubicBezTo>
                  <a:cubicBezTo>
                    <a:pt x="951" y="634"/>
                    <a:pt x="634" y="951"/>
                    <a:pt x="222" y="951"/>
                  </a:cubicBezTo>
                  <a:cubicBezTo>
                    <a:pt x="159" y="951"/>
                    <a:pt x="64" y="951"/>
                    <a:pt x="1" y="919"/>
                  </a:cubicBezTo>
                  <a:lnTo>
                    <a:pt x="1" y="919"/>
                  </a:lnTo>
                  <a:cubicBezTo>
                    <a:pt x="64" y="1173"/>
                    <a:pt x="349" y="1426"/>
                    <a:pt x="666" y="1426"/>
                  </a:cubicBezTo>
                  <a:cubicBezTo>
                    <a:pt x="1077" y="1426"/>
                    <a:pt x="1394" y="1109"/>
                    <a:pt x="1394" y="698"/>
                  </a:cubicBezTo>
                  <a:cubicBezTo>
                    <a:pt x="1426" y="381"/>
                    <a:pt x="1236" y="128"/>
                    <a:pt x="91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8507800" y="1212525"/>
              <a:ext cx="86325" cy="141700"/>
            </a:xfrm>
            <a:custGeom>
              <a:avLst/>
              <a:gdLst/>
              <a:ahLst/>
              <a:cxnLst/>
              <a:rect l="l" t="t" r="r" b="b"/>
              <a:pathLst>
                <a:path w="3453" h="5668" extrusionOk="0">
                  <a:moveTo>
                    <a:pt x="339" y="0"/>
                  </a:moveTo>
                  <a:cubicBezTo>
                    <a:pt x="291" y="0"/>
                    <a:pt x="241" y="11"/>
                    <a:pt x="191" y="31"/>
                  </a:cubicBezTo>
                  <a:cubicBezTo>
                    <a:pt x="32" y="94"/>
                    <a:pt x="1" y="252"/>
                    <a:pt x="96" y="411"/>
                  </a:cubicBezTo>
                  <a:lnTo>
                    <a:pt x="2851" y="5509"/>
                  </a:lnTo>
                  <a:cubicBezTo>
                    <a:pt x="2946" y="5604"/>
                    <a:pt x="3009" y="5668"/>
                    <a:pt x="3136" y="5668"/>
                  </a:cubicBezTo>
                  <a:cubicBezTo>
                    <a:pt x="3168" y="5668"/>
                    <a:pt x="3199" y="5668"/>
                    <a:pt x="3263" y="5604"/>
                  </a:cubicBezTo>
                  <a:cubicBezTo>
                    <a:pt x="3421" y="5541"/>
                    <a:pt x="3453" y="5383"/>
                    <a:pt x="3358" y="5224"/>
                  </a:cubicBezTo>
                  <a:lnTo>
                    <a:pt x="602" y="157"/>
                  </a:lnTo>
                  <a:cubicBezTo>
                    <a:pt x="537" y="49"/>
                    <a:pt x="443" y="0"/>
                    <a:pt x="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8500675" y="1204575"/>
              <a:ext cx="31700" cy="31700"/>
            </a:xfrm>
            <a:custGeom>
              <a:avLst/>
              <a:gdLst/>
              <a:ahLst/>
              <a:cxnLst/>
              <a:rect l="l" t="t" r="r" b="b"/>
              <a:pathLst>
                <a:path w="1268" h="1268" extrusionOk="0">
                  <a:moveTo>
                    <a:pt x="634" y="0"/>
                  </a:moveTo>
                  <a:cubicBezTo>
                    <a:pt x="286" y="0"/>
                    <a:pt x="1" y="285"/>
                    <a:pt x="1" y="634"/>
                  </a:cubicBezTo>
                  <a:cubicBezTo>
                    <a:pt x="1" y="982"/>
                    <a:pt x="286" y="1267"/>
                    <a:pt x="602" y="1267"/>
                  </a:cubicBezTo>
                  <a:cubicBezTo>
                    <a:pt x="634" y="1267"/>
                    <a:pt x="1172" y="982"/>
                    <a:pt x="1172" y="982"/>
                  </a:cubicBezTo>
                  <a:cubicBezTo>
                    <a:pt x="1236" y="855"/>
                    <a:pt x="1267" y="760"/>
                    <a:pt x="1267" y="634"/>
                  </a:cubicBezTo>
                  <a:cubicBezTo>
                    <a:pt x="1267" y="317"/>
                    <a:pt x="1014" y="32"/>
                    <a:pt x="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8502250" y="1206150"/>
              <a:ext cx="30125" cy="30900"/>
            </a:xfrm>
            <a:custGeom>
              <a:avLst/>
              <a:gdLst/>
              <a:ahLst/>
              <a:cxnLst/>
              <a:rect l="l" t="t" r="r" b="b"/>
              <a:pathLst>
                <a:path w="1205" h="1236" extrusionOk="0">
                  <a:moveTo>
                    <a:pt x="793" y="1"/>
                  </a:moveTo>
                  <a:cubicBezTo>
                    <a:pt x="793" y="96"/>
                    <a:pt x="824" y="127"/>
                    <a:pt x="824" y="222"/>
                  </a:cubicBezTo>
                  <a:cubicBezTo>
                    <a:pt x="824" y="571"/>
                    <a:pt x="539" y="856"/>
                    <a:pt x="191" y="856"/>
                  </a:cubicBezTo>
                  <a:cubicBezTo>
                    <a:pt x="96" y="856"/>
                    <a:pt x="64" y="856"/>
                    <a:pt x="1" y="792"/>
                  </a:cubicBezTo>
                  <a:lnTo>
                    <a:pt x="1" y="792"/>
                  </a:lnTo>
                  <a:cubicBezTo>
                    <a:pt x="64" y="1046"/>
                    <a:pt x="318" y="1236"/>
                    <a:pt x="571" y="1236"/>
                  </a:cubicBezTo>
                  <a:cubicBezTo>
                    <a:pt x="951" y="1236"/>
                    <a:pt x="1204" y="951"/>
                    <a:pt x="1204" y="602"/>
                  </a:cubicBezTo>
                  <a:cubicBezTo>
                    <a:pt x="1204" y="317"/>
                    <a:pt x="1046" y="96"/>
                    <a:pt x="79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8571925" y="1476925"/>
              <a:ext cx="153625" cy="25350"/>
            </a:xfrm>
            <a:custGeom>
              <a:avLst/>
              <a:gdLst/>
              <a:ahLst/>
              <a:cxnLst/>
              <a:rect l="l" t="t" r="r" b="b"/>
              <a:pathLst>
                <a:path w="6145" h="1014" extrusionOk="0">
                  <a:moveTo>
                    <a:pt x="1" y="0"/>
                  </a:moveTo>
                  <a:lnTo>
                    <a:pt x="1" y="1014"/>
                  </a:lnTo>
                  <a:lnTo>
                    <a:pt x="6145" y="1014"/>
                  </a:lnTo>
                  <a:lnTo>
                    <a:pt x="6145"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8693075" y="1474550"/>
              <a:ext cx="32475" cy="26150"/>
            </a:xfrm>
            <a:custGeom>
              <a:avLst/>
              <a:gdLst/>
              <a:ahLst/>
              <a:cxnLst/>
              <a:rect l="l" t="t" r="r" b="b"/>
              <a:pathLst>
                <a:path w="1299" h="1046" extrusionOk="0">
                  <a:moveTo>
                    <a:pt x="32" y="0"/>
                  </a:moveTo>
                  <a:cubicBezTo>
                    <a:pt x="32" y="254"/>
                    <a:pt x="0" y="412"/>
                    <a:pt x="0" y="570"/>
                  </a:cubicBezTo>
                  <a:cubicBezTo>
                    <a:pt x="0" y="665"/>
                    <a:pt x="0" y="792"/>
                    <a:pt x="32" y="887"/>
                  </a:cubicBezTo>
                  <a:cubicBezTo>
                    <a:pt x="32" y="950"/>
                    <a:pt x="32" y="982"/>
                    <a:pt x="0" y="1045"/>
                  </a:cubicBezTo>
                  <a:lnTo>
                    <a:pt x="1299" y="1045"/>
                  </a:lnTo>
                  <a:lnTo>
                    <a:pt x="1299"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8500675" y="1447625"/>
              <a:ext cx="81575" cy="81575"/>
            </a:xfrm>
            <a:custGeom>
              <a:avLst/>
              <a:gdLst/>
              <a:ahLst/>
              <a:cxnLst/>
              <a:rect l="l" t="t" r="r" b="b"/>
              <a:pathLst>
                <a:path w="3263" h="3263" extrusionOk="0">
                  <a:moveTo>
                    <a:pt x="1647" y="1"/>
                  </a:moveTo>
                  <a:cubicBezTo>
                    <a:pt x="729" y="1"/>
                    <a:pt x="1" y="729"/>
                    <a:pt x="1" y="1647"/>
                  </a:cubicBezTo>
                  <a:cubicBezTo>
                    <a:pt x="1" y="2534"/>
                    <a:pt x="729" y="3263"/>
                    <a:pt x="1647" y="3263"/>
                  </a:cubicBezTo>
                  <a:cubicBezTo>
                    <a:pt x="2534" y="3263"/>
                    <a:pt x="3263" y="2534"/>
                    <a:pt x="3263" y="1647"/>
                  </a:cubicBezTo>
                  <a:cubicBezTo>
                    <a:pt x="3263" y="729"/>
                    <a:pt x="2534"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8714450" y="1447625"/>
              <a:ext cx="81575" cy="81575"/>
            </a:xfrm>
            <a:custGeom>
              <a:avLst/>
              <a:gdLst/>
              <a:ahLst/>
              <a:cxnLst/>
              <a:rect l="l" t="t" r="r" b="b"/>
              <a:pathLst>
                <a:path w="3263" h="3263" extrusionOk="0">
                  <a:moveTo>
                    <a:pt x="1647" y="1"/>
                  </a:moveTo>
                  <a:cubicBezTo>
                    <a:pt x="729" y="1"/>
                    <a:pt x="0" y="729"/>
                    <a:pt x="0" y="1647"/>
                  </a:cubicBezTo>
                  <a:cubicBezTo>
                    <a:pt x="0" y="2534"/>
                    <a:pt x="729" y="3263"/>
                    <a:pt x="1647" y="3263"/>
                  </a:cubicBezTo>
                  <a:cubicBezTo>
                    <a:pt x="2534" y="3263"/>
                    <a:pt x="3262" y="2534"/>
                    <a:pt x="3262" y="1647"/>
                  </a:cubicBezTo>
                  <a:cubicBezTo>
                    <a:pt x="3262" y="729"/>
                    <a:pt x="2534"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8507025" y="1453950"/>
              <a:ext cx="75225" cy="75250"/>
            </a:xfrm>
            <a:custGeom>
              <a:avLst/>
              <a:gdLst/>
              <a:ahLst/>
              <a:cxnLst/>
              <a:rect l="l" t="t" r="r" b="b"/>
              <a:pathLst>
                <a:path w="3009" h="3010" extrusionOk="0">
                  <a:moveTo>
                    <a:pt x="2217" y="1"/>
                  </a:moveTo>
                  <a:lnTo>
                    <a:pt x="2217" y="1"/>
                  </a:lnTo>
                  <a:cubicBezTo>
                    <a:pt x="2375" y="223"/>
                    <a:pt x="2439" y="508"/>
                    <a:pt x="2439" y="824"/>
                  </a:cubicBezTo>
                  <a:cubicBezTo>
                    <a:pt x="2439" y="1743"/>
                    <a:pt x="1742" y="2439"/>
                    <a:pt x="823" y="2439"/>
                  </a:cubicBezTo>
                  <a:cubicBezTo>
                    <a:pt x="507" y="2439"/>
                    <a:pt x="222" y="2376"/>
                    <a:pt x="0" y="2218"/>
                  </a:cubicBezTo>
                  <a:lnTo>
                    <a:pt x="0" y="2218"/>
                  </a:lnTo>
                  <a:cubicBezTo>
                    <a:pt x="253" y="2693"/>
                    <a:pt x="792" y="3010"/>
                    <a:pt x="1393" y="3010"/>
                  </a:cubicBezTo>
                  <a:cubicBezTo>
                    <a:pt x="2280" y="3010"/>
                    <a:pt x="3009" y="2281"/>
                    <a:pt x="3009" y="1394"/>
                  </a:cubicBezTo>
                  <a:cubicBezTo>
                    <a:pt x="3009" y="793"/>
                    <a:pt x="2692" y="286"/>
                    <a:pt x="22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8721575" y="1453950"/>
              <a:ext cx="75225" cy="75250"/>
            </a:xfrm>
            <a:custGeom>
              <a:avLst/>
              <a:gdLst/>
              <a:ahLst/>
              <a:cxnLst/>
              <a:rect l="l" t="t" r="r" b="b"/>
              <a:pathLst>
                <a:path w="3009" h="3010" extrusionOk="0">
                  <a:moveTo>
                    <a:pt x="2217" y="1"/>
                  </a:moveTo>
                  <a:lnTo>
                    <a:pt x="2217" y="1"/>
                  </a:lnTo>
                  <a:cubicBezTo>
                    <a:pt x="2376" y="223"/>
                    <a:pt x="2471" y="508"/>
                    <a:pt x="2471" y="824"/>
                  </a:cubicBezTo>
                  <a:cubicBezTo>
                    <a:pt x="2471" y="1743"/>
                    <a:pt x="1742" y="2439"/>
                    <a:pt x="824" y="2439"/>
                  </a:cubicBezTo>
                  <a:cubicBezTo>
                    <a:pt x="507" y="2439"/>
                    <a:pt x="254" y="2376"/>
                    <a:pt x="0" y="2218"/>
                  </a:cubicBezTo>
                  <a:lnTo>
                    <a:pt x="0" y="2218"/>
                  </a:lnTo>
                  <a:cubicBezTo>
                    <a:pt x="285" y="2693"/>
                    <a:pt x="792" y="3010"/>
                    <a:pt x="1394" y="3010"/>
                  </a:cubicBezTo>
                  <a:cubicBezTo>
                    <a:pt x="2312" y="3010"/>
                    <a:pt x="3009" y="2281"/>
                    <a:pt x="3009" y="1394"/>
                  </a:cubicBezTo>
                  <a:cubicBezTo>
                    <a:pt x="2977" y="793"/>
                    <a:pt x="2661" y="286"/>
                    <a:pt x="22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8491975" y="1439700"/>
              <a:ext cx="311950" cy="97425"/>
            </a:xfrm>
            <a:custGeom>
              <a:avLst/>
              <a:gdLst/>
              <a:ahLst/>
              <a:cxnLst/>
              <a:rect l="l" t="t" r="r" b="b"/>
              <a:pathLst>
                <a:path w="12478" h="3897" extrusionOk="0">
                  <a:moveTo>
                    <a:pt x="10578" y="634"/>
                  </a:moveTo>
                  <a:cubicBezTo>
                    <a:pt x="11338" y="634"/>
                    <a:pt x="11908" y="1236"/>
                    <a:pt x="11908" y="1996"/>
                  </a:cubicBezTo>
                  <a:cubicBezTo>
                    <a:pt x="11908" y="2756"/>
                    <a:pt x="11338" y="3326"/>
                    <a:pt x="10578" y="3326"/>
                  </a:cubicBezTo>
                  <a:lnTo>
                    <a:pt x="1995" y="3326"/>
                  </a:lnTo>
                  <a:cubicBezTo>
                    <a:pt x="1235" y="3326"/>
                    <a:pt x="634" y="2756"/>
                    <a:pt x="634" y="1996"/>
                  </a:cubicBezTo>
                  <a:cubicBezTo>
                    <a:pt x="634" y="1236"/>
                    <a:pt x="1235" y="634"/>
                    <a:pt x="1995" y="634"/>
                  </a:cubicBezTo>
                  <a:close/>
                  <a:moveTo>
                    <a:pt x="1932" y="1"/>
                  </a:moveTo>
                  <a:cubicBezTo>
                    <a:pt x="887" y="1"/>
                    <a:pt x="0" y="888"/>
                    <a:pt x="0" y="1964"/>
                  </a:cubicBezTo>
                  <a:cubicBezTo>
                    <a:pt x="0" y="3009"/>
                    <a:pt x="887" y="3896"/>
                    <a:pt x="1932" y="3896"/>
                  </a:cubicBezTo>
                  <a:lnTo>
                    <a:pt x="10546" y="3896"/>
                  </a:lnTo>
                  <a:cubicBezTo>
                    <a:pt x="11591" y="3896"/>
                    <a:pt x="12478" y="3009"/>
                    <a:pt x="12478" y="1964"/>
                  </a:cubicBezTo>
                  <a:cubicBezTo>
                    <a:pt x="12478" y="888"/>
                    <a:pt x="11591" y="1"/>
                    <a:pt x="10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8530775" y="1477725"/>
              <a:ext cx="21400" cy="21400"/>
            </a:xfrm>
            <a:custGeom>
              <a:avLst/>
              <a:gdLst/>
              <a:ahLst/>
              <a:cxnLst/>
              <a:rect l="l" t="t" r="r" b="b"/>
              <a:pathLst>
                <a:path w="856" h="856" extrusionOk="0">
                  <a:moveTo>
                    <a:pt x="443" y="0"/>
                  </a:moveTo>
                  <a:cubicBezTo>
                    <a:pt x="190" y="0"/>
                    <a:pt x="0" y="190"/>
                    <a:pt x="0" y="443"/>
                  </a:cubicBezTo>
                  <a:cubicBezTo>
                    <a:pt x="0" y="665"/>
                    <a:pt x="190" y="855"/>
                    <a:pt x="443" y="855"/>
                  </a:cubicBezTo>
                  <a:cubicBezTo>
                    <a:pt x="665" y="855"/>
                    <a:pt x="855" y="665"/>
                    <a:pt x="855" y="443"/>
                  </a:cubicBezTo>
                  <a:cubicBezTo>
                    <a:pt x="855" y="190"/>
                    <a:pt x="665" y="0"/>
                    <a:pt x="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8744525" y="1477725"/>
              <a:ext cx="21400" cy="21400"/>
            </a:xfrm>
            <a:custGeom>
              <a:avLst/>
              <a:gdLst/>
              <a:ahLst/>
              <a:cxnLst/>
              <a:rect l="l" t="t" r="r" b="b"/>
              <a:pathLst>
                <a:path w="856" h="856" extrusionOk="0">
                  <a:moveTo>
                    <a:pt x="444" y="0"/>
                  </a:moveTo>
                  <a:cubicBezTo>
                    <a:pt x="191" y="0"/>
                    <a:pt x="1" y="190"/>
                    <a:pt x="1" y="443"/>
                  </a:cubicBezTo>
                  <a:cubicBezTo>
                    <a:pt x="1" y="665"/>
                    <a:pt x="191" y="855"/>
                    <a:pt x="444" y="855"/>
                  </a:cubicBezTo>
                  <a:cubicBezTo>
                    <a:pt x="666" y="855"/>
                    <a:pt x="856" y="665"/>
                    <a:pt x="856" y="443"/>
                  </a:cubicBezTo>
                  <a:cubicBezTo>
                    <a:pt x="856" y="190"/>
                    <a:pt x="666"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8297200" y="1399475"/>
              <a:ext cx="142550" cy="99650"/>
            </a:xfrm>
            <a:custGeom>
              <a:avLst/>
              <a:gdLst/>
              <a:ahLst/>
              <a:cxnLst/>
              <a:rect l="l" t="t" r="r" b="b"/>
              <a:pathLst>
                <a:path w="5702" h="3986" extrusionOk="0">
                  <a:moveTo>
                    <a:pt x="1827" y="0"/>
                  </a:moveTo>
                  <a:cubicBezTo>
                    <a:pt x="1635" y="0"/>
                    <a:pt x="1443" y="78"/>
                    <a:pt x="1299" y="248"/>
                  </a:cubicBezTo>
                  <a:lnTo>
                    <a:pt x="444" y="1230"/>
                  </a:lnTo>
                  <a:cubicBezTo>
                    <a:pt x="159" y="1547"/>
                    <a:pt x="1" y="1927"/>
                    <a:pt x="1" y="2338"/>
                  </a:cubicBezTo>
                  <a:cubicBezTo>
                    <a:pt x="1" y="3257"/>
                    <a:pt x="761" y="3985"/>
                    <a:pt x="1647" y="3985"/>
                  </a:cubicBezTo>
                  <a:lnTo>
                    <a:pt x="5384" y="3985"/>
                  </a:lnTo>
                  <a:cubicBezTo>
                    <a:pt x="5543" y="3985"/>
                    <a:pt x="5701" y="3890"/>
                    <a:pt x="5701" y="3668"/>
                  </a:cubicBezTo>
                  <a:cubicBezTo>
                    <a:pt x="5701" y="3573"/>
                    <a:pt x="5606" y="3447"/>
                    <a:pt x="5511" y="3383"/>
                  </a:cubicBezTo>
                  <a:lnTo>
                    <a:pt x="4023" y="2718"/>
                  </a:lnTo>
                  <a:cubicBezTo>
                    <a:pt x="3516" y="2497"/>
                    <a:pt x="3073" y="2053"/>
                    <a:pt x="2883" y="1515"/>
                  </a:cubicBezTo>
                  <a:lnTo>
                    <a:pt x="2503" y="438"/>
                  </a:lnTo>
                  <a:cubicBezTo>
                    <a:pt x="2372" y="159"/>
                    <a:pt x="2100"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8328075" y="1399475"/>
              <a:ext cx="111675" cy="99650"/>
            </a:xfrm>
            <a:custGeom>
              <a:avLst/>
              <a:gdLst/>
              <a:ahLst/>
              <a:cxnLst/>
              <a:rect l="l" t="t" r="r" b="b"/>
              <a:pathLst>
                <a:path w="4467" h="3986" extrusionOk="0">
                  <a:moveTo>
                    <a:pt x="592" y="0"/>
                  </a:moveTo>
                  <a:cubicBezTo>
                    <a:pt x="400" y="0"/>
                    <a:pt x="208" y="78"/>
                    <a:pt x="64" y="248"/>
                  </a:cubicBezTo>
                  <a:lnTo>
                    <a:pt x="1" y="311"/>
                  </a:lnTo>
                  <a:cubicBezTo>
                    <a:pt x="32" y="343"/>
                    <a:pt x="32" y="406"/>
                    <a:pt x="32" y="438"/>
                  </a:cubicBezTo>
                  <a:lnTo>
                    <a:pt x="412" y="1515"/>
                  </a:lnTo>
                  <a:cubicBezTo>
                    <a:pt x="634" y="2053"/>
                    <a:pt x="1046" y="2497"/>
                    <a:pt x="1584" y="2718"/>
                  </a:cubicBezTo>
                  <a:lnTo>
                    <a:pt x="3041" y="3415"/>
                  </a:lnTo>
                  <a:cubicBezTo>
                    <a:pt x="3168" y="3447"/>
                    <a:pt x="3231" y="3573"/>
                    <a:pt x="3231" y="3668"/>
                  </a:cubicBezTo>
                  <a:cubicBezTo>
                    <a:pt x="3231" y="3827"/>
                    <a:pt x="3073" y="3985"/>
                    <a:pt x="2914" y="3985"/>
                  </a:cubicBezTo>
                  <a:lnTo>
                    <a:pt x="4149" y="3985"/>
                  </a:lnTo>
                  <a:cubicBezTo>
                    <a:pt x="4308" y="3985"/>
                    <a:pt x="4466" y="3827"/>
                    <a:pt x="4466" y="3668"/>
                  </a:cubicBezTo>
                  <a:cubicBezTo>
                    <a:pt x="4466" y="3573"/>
                    <a:pt x="4371" y="3447"/>
                    <a:pt x="4276" y="3415"/>
                  </a:cubicBezTo>
                  <a:lnTo>
                    <a:pt x="2788" y="2718"/>
                  </a:lnTo>
                  <a:cubicBezTo>
                    <a:pt x="2281" y="2497"/>
                    <a:pt x="1838" y="2053"/>
                    <a:pt x="1648" y="1515"/>
                  </a:cubicBezTo>
                  <a:lnTo>
                    <a:pt x="1268" y="438"/>
                  </a:lnTo>
                  <a:cubicBezTo>
                    <a:pt x="1137" y="159"/>
                    <a:pt x="865" y="0"/>
                    <a:pt x="592"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8624975" y="1312250"/>
              <a:ext cx="178950" cy="95825"/>
            </a:xfrm>
            <a:custGeom>
              <a:avLst/>
              <a:gdLst/>
              <a:ahLst/>
              <a:cxnLst/>
              <a:rect l="l" t="t" r="r" b="b"/>
              <a:pathLst>
                <a:path w="7158" h="3833" extrusionOk="0">
                  <a:moveTo>
                    <a:pt x="1" y="0"/>
                  </a:moveTo>
                  <a:lnTo>
                    <a:pt x="1" y="3705"/>
                  </a:lnTo>
                  <a:lnTo>
                    <a:pt x="666" y="3832"/>
                  </a:lnTo>
                  <a:lnTo>
                    <a:pt x="6746" y="3832"/>
                  </a:lnTo>
                  <a:cubicBezTo>
                    <a:pt x="7000" y="3832"/>
                    <a:pt x="7158" y="3674"/>
                    <a:pt x="7158" y="3452"/>
                  </a:cubicBezTo>
                  <a:lnTo>
                    <a:pt x="7158" y="1394"/>
                  </a:lnTo>
                  <a:cubicBezTo>
                    <a:pt x="7158" y="634"/>
                    <a:pt x="6525" y="0"/>
                    <a:pt x="5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8624975" y="1314625"/>
              <a:ext cx="178950" cy="93450"/>
            </a:xfrm>
            <a:custGeom>
              <a:avLst/>
              <a:gdLst/>
              <a:ahLst/>
              <a:cxnLst/>
              <a:rect l="l" t="t" r="r" b="b"/>
              <a:pathLst>
                <a:path w="7158" h="3738" extrusionOk="0">
                  <a:moveTo>
                    <a:pt x="6240" y="0"/>
                  </a:moveTo>
                  <a:lnTo>
                    <a:pt x="6240" y="0"/>
                  </a:lnTo>
                  <a:cubicBezTo>
                    <a:pt x="6271" y="159"/>
                    <a:pt x="6335" y="317"/>
                    <a:pt x="6335" y="444"/>
                  </a:cubicBezTo>
                  <a:lnTo>
                    <a:pt x="6335" y="2502"/>
                  </a:lnTo>
                  <a:cubicBezTo>
                    <a:pt x="6335" y="2755"/>
                    <a:pt x="6113" y="2914"/>
                    <a:pt x="5923" y="2914"/>
                  </a:cubicBezTo>
                  <a:lnTo>
                    <a:pt x="1" y="2914"/>
                  </a:lnTo>
                  <a:lnTo>
                    <a:pt x="1" y="3610"/>
                  </a:lnTo>
                  <a:lnTo>
                    <a:pt x="666" y="3737"/>
                  </a:lnTo>
                  <a:lnTo>
                    <a:pt x="6746" y="3737"/>
                  </a:lnTo>
                  <a:cubicBezTo>
                    <a:pt x="7000" y="3737"/>
                    <a:pt x="7158" y="3547"/>
                    <a:pt x="7158" y="3357"/>
                  </a:cubicBezTo>
                  <a:lnTo>
                    <a:pt x="7158" y="1299"/>
                  </a:lnTo>
                  <a:cubicBezTo>
                    <a:pt x="7158" y="697"/>
                    <a:pt x="6810" y="190"/>
                    <a:pt x="6240"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8579050" y="1275025"/>
              <a:ext cx="115625" cy="133050"/>
            </a:xfrm>
            <a:custGeom>
              <a:avLst/>
              <a:gdLst/>
              <a:ahLst/>
              <a:cxnLst/>
              <a:rect l="l" t="t" r="r" b="b"/>
              <a:pathLst>
                <a:path w="4625" h="5322" extrusionOk="0">
                  <a:moveTo>
                    <a:pt x="1394" y="1"/>
                  </a:moveTo>
                  <a:cubicBezTo>
                    <a:pt x="634" y="1"/>
                    <a:pt x="1" y="634"/>
                    <a:pt x="1" y="1363"/>
                  </a:cubicBezTo>
                  <a:lnTo>
                    <a:pt x="1" y="4941"/>
                  </a:lnTo>
                  <a:cubicBezTo>
                    <a:pt x="1" y="5131"/>
                    <a:pt x="159" y="5321"/>
                    <a:pt x="413" y="5321"/>
                  </a:cubicBezTo>
                  <a:lnTo>
                    <a:pt x="2503" y="5321"/>
                  </a:lnTo>
                  <a:lnTo>
                    <a:pt x="4466" y="2629"/>
                  </a:lnTo>
                  <a:cubicBezTo>
                    <a:pt x="4593" y="2534"/>
                    <a:pt x="4625" y="2313"/>
                    <a:pt x="4625" y="2154"/>
                  </a:cubicBezTo>
                  <a:lnTo>
                    <a:pt x="4625" y="381"/>
                  </a:lnTo>
                  <a:cubicBezTo>
                    <a:pt x="4625" y="191"/>
                    <a:pt x="4466" y="1"/>
                    <a:pt x="4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8613100" y="1275025"/>
              <a:ext cx="81575" cy="134625"/>
            </a:xfrm>
            <a:custGeom>
              <a:avLst/>
              <a:gdLst/>
              <a:ahLst/>
              <a:cxnLst/>
              <a:rect l="l" t="t" r="r" b="b"/>
              <a:pathLst>
                <a:path w="3263" h="5385" extrusionOk="0">
                  <a:moveTo>
                    <a:pt x="2376" y="1"/>
                  </a:moveTo>
                  <a:lnTo>
                    <a:pt x="2376" y="1901"/>
                  </a:lnTo>
                  <a:cubicBezTo>
                    <a:pt x="2376" y="2091"/>
                    <a:pt x="2281" y="2281"/>
                    <a:pt x="2154" y="2439"/>
                  </a:cubicBezTo>
                  <a:lnTo>
                    <a:pt x="1" y="5384"/>
                  </a:lnTo>
                  <a:lnTo>
                    <a:pt x="1109" y="5384"/>
                  </a:lnTo>
                  <a:lnTo>
                    <a:pt x="3073" y="2693"/>
                  </a:lnTo>
                  <a:cubicBezTo>
                    <a:pt x="3199" y="2566"/>
                    <a:pt x="3231" y="2376"/>
                    <a:pt x="3231" y="2218"/>
                  </a:cubicBezTo>
                  <a:lnTo>
                    <a:pt x="3231" y="412"/>
                  </a:lnTo>
                  <a:cubicBezTo>
                    <a:pt x="3263" y="159"/>
                    <a:pt x="3104" y="1"/>
                    <a:pt x="2883"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8717600" y="1324900"/>
              <a:ext cx="15875" cy="35675"/>
            </a:xfrm>
            <a:custGeom>
              <a:avLst/>
              <a:gdLst/>
              <a:ahLst/>
              <a:cxnLst/>
              <a:rect l="l" t="t" r="r" b="b"/>
              <a:pathLst>
                <a:path w="635" h="1427" extrusionOk="0">
                  <a:moveTo>
                    <a:pt x="318" y="1"/>
                  </a:moveTo>
                  <a:cubicBezTo>
                    <a:pt x="128" y="1"/>
                    <a:pt x="1" y="159"/>
                    <a:pt x="1" y="318"/>
                  </a:cubicBezTo>
                  <a:lnTo>
                    <a:pt x="1" y="1109"/>
                  </a:lnTo>
                  <a:cubicBezTo>
                    <a:pt x="1" y="1331"/>
                    <a:pt x="159" y="1426"/>
                    <a:pt x="318" y="1426"/>
                  </a:cubicBezTo>
                  <a:cubicBezTo>
                    <a:pt x="476" y="1426"/>
                    <a:pt x="634" y="1331"/>
                    <a:pt x="634" y="1109"/>
                  </a:cubicBezTo>
                  <a:lnTo>
                    <a:pt x="634" y="318"/>
                  </a:lnTo>
                  <a:cubicBezTo>
                    <a:pt x="634" y="128"/>
                    <a:pt x="508"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8747700" y="1324900"/>
              <a:ext cx="15850" cy="35675"/>
            </a:xfrm>
            <a:custGeom>
              <a:avLst/>
              <a:gdLst/>
              <a:ahLst/>
              <a:cxnLst/>
              <a:rect l="l" t="t" r="r" b="b"/>
              <a:pathLst>
                <a:path w="634" h="1427" extrusionOk="0">
                  <a:moveTo>
                    <a:pt x="317" y="1"/>
                  </a:moveTo>
                  <a:cubicBezTo>
                    <a:pt x="95" y="1"/>
                    <a:pt x="0" y="159"/>
                    <a:pt x="0" y="318"/>
                  </a:cubicBezTo>
                  <a:lnTo>
                    <a:pt x="0" y="1109"/>
                  </a:lnTo>
                  <a:cubicBezTo>
                    <a:pt x="0" y="1331"/>
                    <a:pt x="159" y="1426"/>
                    <a:pt x="317" y="1426"/>
                  </a:cubicBezTo>
                  <a:cubicBezTo>
                    <a:pt x="475" y="1426"/>
                    <a:pt x="570" y="1331"/>
                    <a:pt x="634" y="1109"/>
                  </a:cubicBezTo>
                  <a:lnTo>
                    <a:pt x="634" y="318"/>
                  </a:lnTo>
                  <a:cubicBezTo>
                    <a:pt x="634" y="128"/>
                    <a:pt x="507"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8617850" y="1275025"/>
              <a:ext cx="15075" cy="133050"/>
            </a:xfrm>
            <a:custGeom>
              <a:avLst/>
              <a:gdLst/>
              <a:ahLst/>
              <a:cxnLst/>
              <a:rect l="l" t="t" r="r" b="b"/>
              <a:pathLst>
                <a:path w="603" h="5322" extrusionOk="0">
                  <a:moveTo>
                    <a:pt x="1" y="1"/>
                  </a:moveTo>
                  <a:lnTo>
                    <a:pt x="1" y="5321"/>
                  </a:lnTo>
                  <a:lnTo>
                    <a:pt x="602" y="5321"/>
                  </a:lnTo>
                  <a:lnTo>
                    <a:pt x="6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49"/>
          <p:cNvGrpSpPr/>
          <p:nvPr/>
        </p:nvGrpSpPr>
        <p:grpSpPr>
          <a:xfrm>
            <a:off x="5265130" y="3335310"/>
            <a:ext cx="812801" cy="539998"/>
            <a:chOff x="14111325" y="3609600"/>
            <a:chExt cx="507525" cy="315125"/>
          </a:xfrm>
        </p:grpSpPr>
        <p:sp>
          <p:nvSpPr>
            <p:cNvPr id="1264" name="Google Shape;1264;p49"/>
            <p:cNvSpPr/>
            <p:nvPr/>
          </p:nvSpPr>
          <p:spPr>
            <a:xfrm>
              <a:off x="14515100" y="3691000"/>
              <a:ext cx="32500" cy="60350"/>
            </a:xfrm>
            <a:custGeom>
              <a:avLst/>
              <a:gdLst/>
              <a:ahLst/>
              <a:cxnLst/>
              <a:rect l="l" t="t" r="r" b="b"/>
              <a:pathLst>
                <a:path w="1300" h="2414" extrusionOk="0">
                  <a:moveTo>
                    <a:pt x="927" y="1"/>
                  </a:moveTo>
                  <a:cubicBezTo>
                    <a:pt x="867" y="1"/>
                    <a:pt x="809" y="22"/>
                    <a:pt x="761" y="70"/>
                  </a:cubicBezTo>
                  <a:lnTo>
                    <a:pt x="254" y="482"/>
                  </a:lnTo>
                  <a:cubicBezTo>
                    <a:pt x="96" y="545"/>
                    <a:pt x="1" y="703"/>
                    <a:pt x="1" y="925"/>
                  </a:cubicBezTo>
                  <a:lnTo>
                    <a:pt x="1" y="2097"/>
                  </a:lnTo>
                  <a:cubicBezTo>
                    <a:pt x="1" y="2287"/>
                    <a:pt x="159" y="2413"/>
                    <a:pt x="318" y="2413"/>
                  </a:cubicBezTo>
                  <a:cubicBezTo>
                    <a:pt x="476" y="2413"/>
                    <a:pt x="634" y="2255"/>
                    <a:pt x="666" y="2128"/>
                  </a:cubicBezTo>
                  <a:lnTo>
                    <a:pt x="666" y="957"/>
                  </a:lnTo>
                  <a:lnTo>
                    <a:pt x="1141" y="545"/>
                  </a:lnTo>
                  <a:cubicBezTo>
                    <a:pt x="1268" y="450"/>
                    <a:pt x="1299" y="228"/>
                    <a:pt x="1204" y="133"/>
                  </a:cubicBezTo>
                  <a:cubicBezTo>
                    <a:pt x="1126" y="55"/>
                    <a:pt x="1024" y="1"/>
                    <a:pt x="9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14199200" y="3786825"/>
              <a:ext cx="133050" cy="130000"/>
            </a:xfrm>
            <a:custGeom>
              <a:avLst/>
              <a:gdLst/>
              <a:ahLst/>
              <a:cxnLst/>
              <a:rect l="l" t="t" r="r" b="b"/>
              <a:pathLst>
                <a:path w="5322" h="5200" extrusionOk="0">
                  <a:moveTo>
                    <a:pt x="1878" y="0"/>
                  </a:moveTo>
                  <a:cubicBezTo>
                    <a:pt x="1863" y="0"/>
                    <a:pt x="1850" y="2"/>
                    <a:pt x="1838" y="5"/>
                  </a:cubicBezTo>
                  <a:cubicBezTo>
                    <a:pt x="761" y="354"/>
                    <a:pt x="1" y="1367"/>
                    <a:pt x="1" y="2539"/>
                  </a:cubicBezTo>
                  <a:cubicBezTo>
                    <a:pt x="1" y="3996"/>
                    <a:pt x="1204" y="5199"/>
                    <a:pt x="2661" y="5199"/>
                  </a:cubicBezTo>
                  <a:cubicBezTo>
                    <a:pt x="4118" y="5199"/>
                    <a:pt x="5321" y="3996"/>
                    <a:pt x="5321" y="2539"/>
                  </a:cubicBezTo>
                  <a:cubicBezTo>
                    <a:pt x="5321" y="1367"/>
                    <a:pt x="4530" y="354"/>
                    <a:pt x="3421" y="5"/>
                  </a:cubicBezTo>
                  <a:cubicBezTo>
                    <a:pt x="3407" y="2"/>
                    <a:pt x="3392" y="0"/>
                    <a:pt x="3376" y="0"/>
                  </a:cubicBezTo>
                  <a:cubicBezTo>
                    <a:pt x="3110" y="0"/>
                    <a:pt x="2629" y="481"/>
                    <a:pt x="2629" y="481"/>
                  </a:cubicBezTo>
                  <a:cubicBezTo>
                    <a:pt x="2629" y="481"/>
                    <a:pt x="2121" y="0"/>
                    <a:pt x="1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14210300" y="3794875"/>
              <a:ext cx="121950" cy="118775"/>
            </a:xfrm>
            <a:custGeom>
              <a:avLst/>
              <a:gdLst/>
              <a:ahLst/>
              <a:cxnLst/>
              <a:rect l="l" t="t" r="r" b="b"/>
              <a:pathLst>
                <a:path w="4878" h="4751" extrusionOk="0">
                  <a:moveTo>
                    <a:pt x="3642" y="0"/>
                  </a:moveTo>
                  <a:lnTo>
                    <a:pt x="3642" y="0"/>
                  </a:lnTo>
                  <a:cubicBezTo>
                    <a:pt x="3927" y="412"/>
                    <a:pt x="4086" y="919"/>
                    <a:pt x="4086" y="1425"/>
                  </a:cubicBezTo>
                  <a:cubicBezTo>
                    <a:pt x="4086" y="2882"/>
                    <a:pt x="2882" y="4085"/>
                    <a:pt x="1425" y="4085"/>
                  </a:cubicBezTo>
                  <a:cubicBezTo>
                    <a:pt x="919" y="4085"/>
                    <a:pt x="412" y="3927"/>
                    <a:pt x="0" y="3642"/>
                  </a:cubicBezTo>
                  <a:lnTo>
                    <a:pt x="0" y="3642"/>
                  </a:lnTo>
                  <a:cubicBezTo>
                    <a:pt x="317" y="4149"/>
                    <a:pt x="824" y="4560"/>
                    <a:pt x="1425" y="4751"/>
                  </a:cubicBezTo>
                  <a:lnTo>
                    <a:pt x="2217" y="4560"/>
                  </a:lnTo>
                  <a:lnTo>
                    <a:pt x="3009" y="4751"/>
                  </a:lnTo>
                  <a:cubicBezTo>
                    <a:pt x="4086" y="4402"/>
                    <a:pt x="4846" y="3420"/>
                    <a:pt x="4846" y="2217"/>
                  </a:cubicBezTo>
                  <a:cubicBezTo>
                    <a:pt x="4877" y="1267"/>
                    <a:pt x="4371" y="475"/>
                    <a:pt x="364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14245925" y="3783775"/>
              <a:ext cx="39600" cy="132250"/>
            </a:xfrm>
            <a:custGeom>
              <a:avLst/>
              <a:gdLst/>
              <a:ahLst/>
              <a:cxnLst/>
              <a:rect l="l" t="t" r="r" b="b"/>
              <a:pathLst>
                <a:path w="1584" h="5290" extrusionOk="0">
                  <a:moveTo>
                    <a:pt x="792" y="1"/>
                  </a:moveTo>
                  <a:cubicBezTo>
                    <a:pt x="507" y="1"/>
                    <a:pt x="254" y="64"/>
                    <a:pt x="0" y="127"/>
                  </a:cubicBezTo>
                  <a:lnTo>
                    <a:pt x="0" y="5163"/>
                  </a:lnTo>
                  <a:cubicBezTo>
                    <a:pt x="254" y="5226"/>
                    <a:pt x="507" y="5290"/>
                    <a:pt x="792" y="5290"/>
                  </a:cubicBezTo>
                  <a:cubicBezTo>
                    <a:pt x="1077" y="5290"/>
                    <a:pt x="1362" y="5226"/>
                    <a:pt x="1584" y="5163"/>
                  </a:cubicBezTo>
                  <a:lnTo>
                    <a:pt x="1584" y="127"/>
                  </a:lnTo>
                  <a:cubicBezTo>
                    <a:pt x="1362" y="64"/>
                    <a:pt x="1077" y="1"/>
                    <a:pt x="7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14352025" y="3757650"/>
              <a:ext cx="122725" cy="92650"/>
            </a:xfrm>
            <a:custGeom>
              <a:avLst/>
              <a:gdLst/>
              <a:ahLst/>
              <a:cxnLst/>
              <a:rect l="l" t="t" r="r" b="b"/>
              <a:pathLst>
                <a:path w="4909" h="3706" extrusionOk="0">
                  <a:moveTo>
                    <a:pt x="0" y="1"/>
                  </a:moveTo>
                  <a:lnTo>
                    <a:pt x="0" y="3706"/>
                  </a:lnTo>
                  <a:lnTo>
                    <a:pt x="4909" y="3706"/>
                  </a:lnTo>
                  <a:lnTo>
                    <a:pt x="49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14443850" y="3757650"/>
              <a:ext cx="30900" cy="92650"/>
            </a:xfrm>
            <a:custGeom>
              <a:avLst/>
              <a:gdLst/>
              <a:ahLst/>
              <a:cxnLst/>
              <a:rect l="l" t="t" r="r" b="b"/>
              <a:pathLst>
                <a:path w="1236" h="3706" extrusionOk="0">
                  <a:moveTo>
                    <a:pt x="1" y="1"/>
                  </a:moveTo>
                  <a:lnTo>
                    <a:pt x="1" y="3706"/>
                  </a:lnTo>
                  <a:lnTo>
                    <a:pt x="1236" y="3706"/>
                  </a:lnTo>
                  <a:lnTo>
                    <a:pt x="1236"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14173075" y="3821775"/>
              <a:ext cx="445775" cy="56250"/>
            </a:xfrm>
            <a:custGeom>
              <a:avLst/>
              <a:gdLst/>
              <a:ahLst/>
              <a:cxnLst/>
              <a:rect l="l" t="t" r="r" b="b"/>
              <a:pathLst>
                <a:path w="17831" h="2250" extrusionOk="0">
                  <a:moveTo>
                    <a:pt x="318" y="1"/>
                  </a:moveTo>
                  <a:cubicBezTo>
                    <a:pt x="159" y="1"/>
                    <a:pt x="1" y="159"/>
                    <a:pt x="1" y="318"/>
                  </a:cubicBezTo>
                  <a:lnTo>
                    <a:pt x="1" y="1933"/>
                  </a:lnTo>
                  <a:cubicBezTo>
                    <a:pt x="1" y="2091"/>
                    <a:pt x="159" y="2249"/>
                    <a:pt x="318" y="2249"/>
                  </a:cubicBezTo>
                  <a:lnTo>
                    <a:pt x="15930" y="2249"/>
                  </a:lnTo>
                  <a:cubicBezTo>
                    <a:pt x="16089" y="2249"/>
                    <a:pt x="16215" y="2218"/>
                    <a:pt x="16342" y="2123"/>
                  </a:cubicBezTo>
                  <a:lnTo>
                    <a:pt x="17736" y="983"/>
                  </a:lnTo>
                  <a:cubicBezTo>
                    <a:pt x="17799" y="951"/>
                    <a:pt x="17831" y="856"/>
                    <a:pt x="17799" y="793"/>
                  </a:cubicBezTo>
                  <a:lnTo>
                    <a:pt x="177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14173075" y="3821775"/>
              <a:ext cx="445775" cy="56250"/>
            </a:xfrm>
            <a:custGeom>
              <a:avLst/>
              <a:gdLst/>
              <a:ahLst/>
              <a:cxnLst/>
              <a:rect l="l" t="t" r="r" b="b"/>
              <a:pathLst>
                <a:path w="17831" h="2250" extrusionOk="0">
                  <a:moveTo>
                    <a:pt x="17134" y="1"/>
                  </a:moveTo>
                  <a:lnTo>
                    <a:pt x="17134" y="64"/>
                  </a:lnTo>
                  <a:cubicBezTo>
                    <a:pt x="17134" y="159"/>
                    <a:pt x="17102" y="223"/>
                    <a:pt x="17007" y="286"/>
                  </a:cubicBezTo>
                  <a:lnTo>
                    <a:pt x="15899" y="1141"/>
                  </a:lnTo>
                  <a:cubicBezTo>
                    <a:pt x="15772" y="1204"/>
                    <a:pt x="15677" y="1268"/>
                    <a:pt x="15519" y="1268"/>
                  </a:cubicBezTo>
                  <a:lnTo>
                    <a:pt x="1" y="1268"/>
                  </a:lnTo>
                  <a:lnTo>
                    <a:pt x="1" y="1933"/>
                  </a:lnTo>
                  <a:cubicBezTo>
                    <a:pt x="1" y="2091"/>
                    <a:pt x="159" y="2249"/>
                    <a:pt x="318" y="2249"/>
                  </a:cubicBezTo>
                  <a:lnTo>
                    <a:pt x="15930" y="2249"/>
                  </a:lnTo>
                  <a:cubicBezTo>
                    <a:pt x="16089" y="2249"/>
                    <a:pt x="16215" y="2218"/>
                    <a:pt x="16342" y="2123"/>
                  </a:cubicBezTo>
                  <a:lnTo>
                    <a:pt x="17736" y="983"/>
                  </a:lnTo>
                  <a:cubicBezTo>
                    <a:pt x="17799" y="951"/>
                    <a:pt x="17831" y="856"/>
                    <a:pt x="17831" y="793"/>
                  </a:cubicBezTo>
                  <a:lnTo>
                    <a:pt x="17831"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14135075" y="3841575"/>
              <a:ext cx="112450" cy="68125"/>
            </a:xfrm>
            <a:custGeom>
              <a:avLst/>
              <a:gdLst/>
              <a:ahLst/>
              <a:cxnLst/>
              <a:rect l="l" t="t" r="r" b="b"/>
              <a:pathLst>
                <a:path w="4498" h="2725" extrusionOk="0">
                  <a:moveTo>
                    <a:pt x="4213" y="1"/>
                  </a:moveTo>
                  <a:cubicBezTo>
                    <a:pt x="3991" y="1"/>
                    <a:pt x="3896" y="159"/>
                    <a:pt x="3896" y="317"/>
                  </a:cubicBezTo>
                  <a:lnTo>
                    <a:pt x="3896" y="856"/>
                  </a:lnTo>
                  <a:cubicBezTo>
                    <a:pt x="3896" y="1014"/>
                    <a:pt x="3769" y="1172"/>
                    <a:pt x="3611" y="1236"/>
                  </a:cubicBezTo>
                  <a:lnTo>
                    <a:pt x="254" y="2122"/>
                  </a:lnTo>
                  <a:cubicBezTo>
                    <a:pt x="96" y="2186"/>
                    <a:pt x="1" y="2344"/>
                    <a:pt x="32" y="2502"/>
                  </a:cubicBezTo>
                  <a:cubicBezTo>
                    <a:pt x="96" y="2661"/>
                    <a:pt x="191" y="2724"/>
                    <a:pt x="317" y="2724"/>
                  </a:cubicBezTo>
                  <a:lnTo>
                    <a:pt x="444" y="2724"/>
                  </a:lnTo>
                  <a:lnTo>
                    <a:pt x="3801" y="1806"/>
                  </a:lnTo>
                  <a:cubicBezTo>
                    <a:pt x="4244" y="1711"/>
                    <a:pt x="4498" y="1299"/>
                    <a:pt x="4498" y="856"/>
                  </a:cubicBezTo>
                  <a:lnTo>
                    <a:pt x="4498" y="317"/>
                  </a:lnTo>
                  <a:cubicBezTo>
                    <a:pt x="4498" y="127"/>
                    <a:pt x="4371" y="1"/>
                    <a:pt x="4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14111325" y="3849500"/>
              <a:ext cx="48325" cy="67325"/>
            </a:xfrm>
            <a:custGeom>
              <a:avLst/>
              <a:gdLst/>
              <a:ahLst/>
              <a:cxnLst/>
              <a:rect l="l" t="t" r="r" b="b"/>
              <a:pathLst>
                <a:path w="1933" h="2693" extrusionOk="0">
                  <a:moveTo>
                    <a:pt x="412" y="0"/>
                  </a:moveTo>
                  <a:cubicBezTo>
                    <a:pt x="317" y="0"/>
                    <a:pt x="254" y="64"/>
                    <a:pt x="286" y="190"/>
                  </a:cubicBezTo>
                  <a:cubicBezTo>
                    <a:pt x="412" y="475"/>
                    <a:pt x="444" y="792"/>
                    <a:pt x="444" y="1140"/>
                  </a:cubicBezTo>
                  <a:cubicBezTo>
                    <a:pt x="444" y="1615"/>
                    <a:pt x="286" y="2090"/>
                    <a:pt x="32" y="2470"/>
                  </a:cubicBezTo>
                  <a:cubicBezTo>
                    <a:pt x="1" y="2566"/>
                    <a:pt x="32" y="2692"/>
                    <a:pt x="159" y="2692"/>
                  </a:cubicBezTo>
                  <a:lnTo>
                    <a:pt x="1046" y="2692"/>
                  </a:lnTo>
                  <a:cubicBezTo>
                    <a:pt x="1109" y="2692"/>
                    <a:pt x="1236" y="2629"/>
                    <a:pt x="1267" y="2597"/>
                  </a:cubicBezTo>
                  <a:lnTo>
                    <a:pt x="1711" y="2249"/>
                  </a:lnTo>
                  <a:cubicBezTo>
                    <a:pt x="1901" y="2090"/>
                    <a:pt x="1932" y="1805"/>
                    <a:pt x="1774" y="1615"/>
                  </a:cubicBezTo>
                  <a:lnTo>
                    <a:pt x="792" y="95"/>
                  </a:lnTo>
                  <a:cubicBezTo>
                    <a:pt x="792" y="0"/>
                    <a:pt x="761"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14117675" y="3849500"/>
              <a:ext cx="41975" cy="66525"/>
            </a:xfrm>
            <a:custGeom>
              <a:avLst/>
              <a:gdLst/>
              <a:ahLst/>
              <a:cxnLst/>
              <a:rect l="l" t="t" r="r" b="b"/>
              <a:pathLst>
                <a:path w="1679" h="2661" extrusionOk="0">
                  <a:moveTo>
                    <a:pt x="158" y="0"/>
                  </a:moveTo>
                  <a:cubicBezTo>
                    <a:pt x="63" y="0"/>
                    <a:pt x="0" y="64"/>
                    <a:pt x="32" y="190"/>
                  </a:cubicBezTo>
                  <a:cubicBezTo>
                    <a:pt x="95" y="380"/>
                    <a:pt x="158" y="634"/>
                    <a:pt x="190" y="855"/>
                  </a:cubicBezTo>
                  <a:lnTo>
                    <a:pt x="665" y="1584"/>
                  </a:lnTo>
                  <a:cubicBezTo>
                    <a:pt x="792" y="1774"/>
                    <a:pt x="728" y="2059"/>
                    <a:pt x="570" y="2217"/>
                  </a:cubicBezTo>
                  <a:lnTo>
                    <a:pt x="32" y="2661"/>
                  </a:lnTo>
                  <a:lnTo>
                    <a:pt x="823" y="2661"/>
                  </a:lnTo>
                  <a:cubicBezTo>
                    <a:pt x="887" y="2661"/>
                    <a:pt x="1013" y="2597"/>
                    <a:pt x="1045" y="2566"/>
                  </a:cubicBezTo>
                  <a:lnTo>
                    <a:pt x="1488" y="2217"/>
                  </a:lnTo>
                  <a:cubicBezTo>
                    <a:pt x="1647" y="2059"/>
                    <a:pt x="1678" y="1774"/>
                    <a:pt x="1583" y="1584"/>
                  </a:cubicBezTo>
                  <a:lnTo>
                    <a:pt x="570" y="64"/>
                  </a:lnTo>
                  <a:cubicBezTo>
                    <a:pt x="538" y="32"/>
                    <a:pt x="507" y="0"/>
                    <a:pt x="475"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14471575" y="3727575"/>
              <a:ext cx="146475" cy="110850"/>
            </a:xfrm>
            <a:custGeom>
              <a:avLst/>
              <a:gdLst/>
              <a:ahLst/>
              <a:cxnLst/>
              <a:rect l="l" t="t" r="r" b="b"/>
              <a:pathLst>
                <a:path w="5859" h="4434" extrusionOk="0">
                  <a:moveTo>
                    <a:pt x="0" y="0"/>
                  </a:moveTo>
                  <a:lnTo>
                    <a:pt x="0" y="4434"/>
                  </a:lnTo>
                  <a:lnTo>
                    <a:pt x="5859" y="4434"/>
                  </a:lnTo>
                  <a:lnTo>
                    <a:pt x="5859" y="3104"/>
                  </a:lnTo>
                  <a:cubicBezTo>
                    <a:pt x="5859" y="2977"/>
                    <a:pt x="5859" y="2882"/>
                    <a:pt x="5796" y="2819"/>
                  </a:cubicBezTo>
                  <a:cubicBezTo>
                    <a:pt x="4434" y="1267"/>
                    <a:pt x="2502" y="285"/>
                    <a:pt x="443" y="32"/>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14409025" y="3775875"/>
              <a:ext cx="148875" cy="148850"/>
            </a:xfrm>
            <a:custGeom>
              <a:avLst/>
              <a:gdLst/>
              <a:ahLst/>
              <a:cxnLst/>
              <a:rect l="l" t="t" r="r" b="b"/>
              <a:pathLst>
                <a:path w="5955" h="5954" extrusionOk="0">
                  <a:moveTo>
                    <a:pt x="2977" y="0"/>
                  </a:moveTo>
                  <a:cubicBezTo>
                    <a:pt x="1330" y="0"/>
                    <a:pt x="0" y="1330"/>
                    <a:pt x="0" y="2977"/>
                  </a:cubicBezTo>
                  <a:cubicBezTo>
                    <a:pt x="0" y="4624"/>
                    <a:pt x="1330" y="5954"/>
                    <a:pt x="2977" y="5954"/>
                  </a:cubicBezTo>
                  <a:cubicBezTo>
                    <a:pt x="4624" y="5954"/>
                    <a:pt x="5954" y="4624"/>
                    <a:pt x="5954" y="2977"/>
                  </a:cubicBezTo>
                  <a:cubicBezTo>
                    <a:pt x="5954" y="1330"/>
                    <a:pt x="4624" y="0"/>
                    <a:pt x="2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14423275" y="3789325"/>
              <a:ext cx="135400" cy="135400"/>
            </a:xfrm>
            <a:custGeom>
              <a:avLst/>
              <a:gdLst/>
              <a:ahLst/>
              <a:cxnLst/>
              <a:rect l="l" t="t" r="r" b="b"/>
              <a:pathLst>
                <a:path w="5416" h="5416" extrusionOk="0">
                  <a:moveTo>
                    <a:pt x="4117" y="0"/>
                  </a:moveTo>
                  <a:cubicBezTo>
                    <a:pt x="4434" y="476"/>
                    <a:pt x="4624" y="1046"/>
                    <a:pt x="4624" y="1647"/>
                  </a:cubicBezTo>
                  <a:cubicBezTo>
                    <a:pt x="4624" y="3262"/>
                    <a:pt x="3262" y="4624"/>
                    <a:pt x="1647" y="4624"/>
                  </a:cubicBezTo>
                  <a:cubicBezTo>
                    <a:pt x="1014" y="4624"/>
                    <a:pt x="475" y="4434"/>
                    <a:pt x="0" y="4086"/>
                  </a:cubicBezTo>
                  <a:lnTo>
                    <a:pt x="0" y="4086"/>
                  </a:lnTo>
                  <a:cubicBezTo>
                    <a:pt x="539" y="4877"/>
                    <a:pt x="1425" y="5416"/>
                    <a:pt x="2439" y="5416"/>
                  </a:cubicBezTo>
                  <a:cubicBezTo>
                    <a:pt x="4054" y="5416"/>
                    <a:pt x="5416" y="4054"/>
                    <a:pt x="5416" y="2439"/>
                  </a:cubicBezTo>
                  <a:cubicBezTo>
                    <a:pt x="5384" y="1426"/>
                    <a:pt x="4846" y="539"/>
                    <a:pt x="4117"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14454950" y="3821775"/>
              <a:ext cx="57025" cy="57050"/>
            </a:xfrm>
            <a:custGeom>
              <a:avLst/>
              <a:gdLst/>
              <a:ahLst/>
              <a:cxnLst/>
              <a:rect l="l" t="t" r="r" b="b"/>
              <a:pathLst>
                <a:path w="2281" h="2282" extrusionOk="0">
                  <a:moveTo>
                    <a:pt x="1140" y="1"/>
                  </a:moveTo>
                  <a:cubicBezTo>
                    <a:pt x="507" y="1"/>
                    <a:pt x="0" y="508"/>
                    <a:pt x="0" y="1141"/>
                  </a:cubicBezTo>
                  <a:cubicBezTo>
                    <a:pt x="0" y="1774"/>
                    <a:pt x="507" y="2281"/>
                    <a:pt x="1140" y="2281"/>
                  </a:cubicBezTo>
                  <a:cubicBezTo>
                    <a:pt x="1774" y="2281"/>
                    <a:pt x="2280" y="1774"/>
                    <a:pt x="2280" y="1141"/>
                  </a:cubicBezTo>
                  <a:cubicBezTo>
                    <a:pt x="2280" y="508"/>
                    <a:pt x="1774" y="1"/>
                    <a:pt x="1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14456525" y="3823375"/>
              <a:ext cx="55450" cy="55450"/>
            </a:xfrm>
            <a:custGeom>
              <a:avLst/>
              <a:gdLst/>
              <a:ahLst/>
              <a:cxnLst/>
              <a:rect l="l" t="t" r="r" b="b"/>
              <a:pathLst>
                <a:path w="2218" h="2218" extrusionOk="0">
                  <a:moveTo>
                    <a:pt x="1521" y="0"/>
                  </a:moveTo>
                  <a:cubicBezTo>
                    <a:pt x="1552" y="127"/>
                    <a:pt x="1584" y="285"/>
                    <a:pt x="1584" y="444"/>
                  </a:cubicBezTo>
                  <a:cubicBezTo>
                    <a:pt x="1584" y="1077"/>
                    <a:pt x="1077" y="1584"/>
                    <a:pt x="444" y="1584"/>
                  </a:cubicBezTo>
                  <a:cubicBezTo>
                    <a:pt x="285" y="1584"/>
                    <a:pt x="127" y="1552"/>
                    <a:pt x="0" y="1520"/>
                  </a:cubicBezTo>
                  <a:lnTo>
                    <a:pt x="0" y="1520"/>
                  </a:lnTo>
                  <a:cubicBezTo>
                    <a:pt x="159" y="1900"/>
                    <a:pt x="602" y="2217"/>
                    <a:pt x="1045" y="2217"/>
                  </a:cubicBezTo>
                  <a:cubicBezTo>
                    <a:pt x="1679" y="2217"/>
                    <a:pt x="2186" y="1710"/>
                    <a:pt x="2186" y="1077"/>
                  </a:cubicBezTo>
                  <a:cubicBezTo>
                    <a:pt x="2217" y="602"/>
                    <a:pt x="1901" y="222"/>
                    <a:pt x="152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9"/>
            <p:cNvSpPr/>
            <p:nvPr/>
          </p:nvSpPr>
          <p:spPr>
            <a:xfrm>
              <a:off x="14245925" y="3881950"/>
              <a:ext cx="39600" cy="34075"/>
            </a:xfrm>
            <a:custGeom>
              <a:avLst/>
              <a:gdLst/>
              <a:ahLst/>
              <a:cxnLst/>
              <a:rect l="l" t="t" r="r" b="b"/>
              <a:pathLst>
                <a:path w="1584" h="1363" extrusionOk="0">
                  <a:moveTo>
                    <a:pt x="1584" y="1"/>
                  </a:moveTo>
                  <a:cubicBezTo>
                    <a:pt x="1141" y="349"/>
                    <a:pt x="602" y="571"/>
                    <a:pt x="0" y="571"/>
                  </a:cubicBezTo>
                  <a:lnTo>
                    <a:pt x="0" y="1236"/>
                  </a:lnTo>
                  <a:cubicBezTo>
                    <a:pt x="254" y="1299"/>
                    <a:pt x="507" y="1363"/>
                    <a:pt x="792" y="1363"/>
                  </a:cubicBezTo>
                  <a:cubicBezTo>
                    <a:pt x="1077" y="1363"/>
                    <a:pt x="1362" y="1299"/>
                    <a:pt x="1584" y="1236"/>
                  </a:cubicBezTo>
                  <a:lnTo>
                    <a:pt x="1584"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9"/>
            <p:cNvSpPr/>
            <p:nvPr/>
          </p:nvSpPr>
          <p:spPr>
            <a:xfrm>
              <a:off x="14344100" y="3775075"/>
              <a:ext cx="15850" cy="118775"/>
            </a:xfrm>
            <a:custGeom>
              <a:avLst/>
              <a:gdLst/>
              <a:ahLst/>
              <a:cxnLst/>
              <a:rect l="l" t="t" r="r" b="b"/>
              <a:pathLst>
                <a:path w="634" h="4751" extrusionOk="0">
                  <a:moveTo>
                    <a:pt x="317" y="0"/>
                  </a:moveTo>
                  <a:cubicBezTo>
                    <a:pt x="95" y="0"/>
                    <a:pt x="0" y="159"/>
                    <a:pt x="0" y="317"/>
                  </a:cubicBezTo>
                  <a:lnTo>
                    <a:pt x="0" y="4434"/>
                  </a:lnTo>
                  <a:cubicBezTo>
                    <a:pt x="0" y="4624"/>
                    <a:pt x="159" y="4751"/>
                    <a:pt x="317" y="4751"/>
                  </a:cubicBezTo>
                  <a:cubicBezTo>
                    <a:pt x="475" y="4751"/>
                    <a:pt x="602" y="4592"/>
                    <a:pt x="634" y="4434"/>
                  </a:cubicBezTo>
                  <a:lnTo>
                    <a:pt x="634" y="317"/>
                  </a:lnTo>
                  <a:cubicBezTo>
                    <a:pt x="634" y="127"/>
                    <a:pt x="475" y="0"/>
                    <a:pt x="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14383675" y="3775075"/>
              <a:ext cx="15875" cy="118775"/>
            </a:xfrm>
            <a:custGeom>
              <a:avLst/>
              <a:gdLst/>
              <a:ahLst/>
              <a:cxnLst/>
              <a:rect l="l" t="t" r="r" b="b"/>
              <a:pathLst>
                <a:path w="635" h="4751" extrusionOk="0">
                  <a:moveTo>
                    <a:pt x="318" y="0"/>
                  </a:moveTo>
                  <a:cubicBezTo>
                    <a:pt x="96" y="0"/>
                    <a:pt x="1" y="159"/>
                    <a:pt x="1" y="317"/>
                  </a:cubicBezTo>
                  <a:lnTo>
                    <a:pt x="1" y="4434"/>
                  </a:lnTo>
                  <a:cubicBezTo>
                    <a:pt x="1" y="4624"/>
                    <a:pt x="159" y="4751"/>
                    <a:pt x="318" y="4751"/>
                  </a:cubicBezTo>
                  <a:cubicBezTo>
                    <a:pt x="476" y="4751"/>
                    <a:pt x="603" y="4592"/>
                    <a:pt x="634" y="4434"/>
                  </a:cubicBezTo>
                  <a:lnTo>
                    <a:pt x="634" y="317"/>
                  </a:lnTo>
                  <a:cubicBezTo>
                    <a:pt x="634" y="127"/>
                    <a:pt x="476" y="0"/>
                    <a:pt x="3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14334600" y="3619100"/>
              <a:ext cx="137775" cy="164700"/>
            </a:xfrm>
            <a:custGeom>
              <a:avLst/>
              <a:gdLst/>
              <a:ahLst/>
              <a:cxnLst/>
              <a:rect l="l" t="t" r="r" b="b"/>
              <a:pathLst>
                <a:path w="5511" h="6588" extrusionOk="0">
                  <a:moveTo>
                    <a:pt x="1901" y="1"/>
                  </a:moveTo>
                  <a:lnTo>
                    <a:pt x="127" y="4181"/>
                  </a:lnTo>
                  <a:cubicBezTo>
                    <a:pt x="64" y="4339"/>
                    <a:pt x="0" y="4529"/>
                    <a:pt x="0" y="4751"/>
                  </a:cubicBezTo>
                  <a:lnTo>
                    <a:pt x="0" y="6334"/>
                  </a:lnTo>
                  <a:cubicBezTo>
                    <a:pt x="0" y="6493"/>
                    <a:pt x="127" y="6588"/>
                    <a:pt x="285" y="6588"/>
                  </a:cubicBezTo>
                  <a:lnTo>
                    <a:pt x="3009" y="6588"/>
                  </a:lnTo>
                  <a:lnTo>
                    <a:pt x="3294" y="6176"/>
                  </a:lnTo>
                  <a:cubicBezTo>
                    <a:pt x="3294" y="6176"/>
                    <a:pt x="3500" y="6558"/>
                    <a:pt x="3600" y="6558"/>
                  </a:cubicBezTo>
                  <a:cubicBezTo>
                    <a:pt x="3603" y="6558"/>
                    <a:pt x="3607" y="6557"/>
                    <a:pt x="3611" y="6556"/>
                  </a:cubicBezTo>
                  <a:cubicBezTo>
                    <a:pt x="3706" y="6556"/>
                    <a:pt x="3769" y="6524"/>
                    <a:pt x="3864" y="6493"/>
                  </a:cubicBezTo>
                  <a:lnTo>
                    <a:pt x="5511" y="5733"/>
                  </a:lnTo>
                  <a:lnTo>
                    <a:pt x="55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14443850" y="3619100"/>
              <a:ext cx="28525" cy="156000"/>
            </a:xfrm>
            <a:custGeom>
              <a:avLst/>
              <a:gdLst/>
              <a:ahLst/>
              <a:cxnLst/>
              <a:rect l="l" t="t" r="r" b="b"/>
              <a:pathLst>
                <a:path w="1141" h="6240" extrusionOk="0">
                  <a:moveTo>
                    <a:pt x="1" y="1"/>
                  </a:moveTo>
                  <a:lnTo>
                    <a:pt x="1" y="6239"/>
                  </a:lnTo>
                  <a:lnTo>
                    <a:pt x="1141" y="5733"/>
                  </a:lnTo>
                  <a:lnTo>
                    <a:pt x="114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14344100" y="3846325"/>
              <a:ext cx="55450" cy="15875"/>
            </a:xfrm>
            <a:custGeom>
              <a:avLst/>
              <a:gdLst/>
              <a:ahLst/>
              <a:cxnLst/>
              <a:rect l="l" t="t" r="r" b="b"/>
              <a:pathLst>
                <a:path w="2218" h="635" extrusionOk="0">
                  <a:moveTo>
                    <a:pt x="317" y="1"/>
                  </a:moveTo>
                  <a:cubicBezTo>
                    <a:pt x="95" y="1"/>
                    <a:pt x="0" y="127"/>
                    <a:pt x="0" y="317"/>
                  </a:cubicBezTo>
                  <a:cubicBezTo>
                    <a:pt x="0" y="507"/>
                    <a:pt x="159" y="634"/>
                    <a:pt x="317" y="634"/>
                  </a:cubicBezTo>
                  <a:lnTo>
                    <a:pt x="1901" y="634"/>
                  </a:lnTo>
                  <a:cubicBezTo>
                    <a:pt x="2059" y="634"/>
                    <a:pt x="2217" y="507"/>
                    <a:pt x="2217" y="317"/>
                  </a:cubicBezTo>
                  <a:cubicBezTo>
                    <a:pt x="2217" y="127"/>
                    <a:pt x="2059" y="1"/>
                    <a:pt x="1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14344100" y="3813875"/>
              <a:ext cx="55450" cy="15850"/>
            </a:xfrm>
            <a:custGeom>
              <a:avLst/>
              <a:gdLst/>
              <a:ahLst/>
              <a:cxnLst/>
              <a:rect l="l" t="t" r="r" b="b"/>
              <a:pathLst>
                <a:path w="2218" h="634" extrusionOk="0">
                  <a:moveTo>
                    <a:pt x="317" y="0"/>
                  </a:moveTo>
                  <a:cubicBezTo>
                    <a:pt x="95" y="0"/>
                    <a:pt x="0" y="127"/>
                    <a:pt x="0" y="317"/>
                  </a:cubicBezTo>
                  <a:cubicBezTo>
                    <a:pt x="0" y="507"/>
                    <a:pt x="159" y="634"/>
                    <a:pt x="317" y="634"/>
                  </a:cubicBezTo>
                  <a:lnTo>
                    <a:pt x="1901" y="634"/>
                  </a:lnTo>
                  <a:cubicBezTo>
                    <a:pt x="2059" y="634"/>
                    <a:pt x="2186" y="475"/>
                    <a:pt x="2217" y="317"/>
                  </a:cubicBezTo>
                  <a:cubicBezTo>
                    <a:pt x="2217" y="127"/>
                    <a:pt x="2059" y="0"/>
                    <a:pt x="1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14471575" y="3728350"/>
              <a:ext cx="147275" cy="112450"/>
            </a:xfrm>
            <a:custGeom>
              <a:avLst/>
              <a:gdLst/>
              <a:ahLst/>
              <a:cxnLst/>
              <a:rect l="l" t="t" r="r" b="b"/>
              <a:pathLst>
                <a:path w="5891" h="4498" extrusionOk="0">
                  <a:moveTo>
                    <a:pt x="0" y="1"/>
                  </a:moveTo>
                  <a:lnTo>
                    <a:pt x="0" y="951"/>
                  </a:lnTo>
                  <a:cubicBezTo>
                    <a:pt x="1679" y="1236"/>
                    <a:pt x="3199" y="1996"/>
                    <a:pt x="4434" y="3168"/>
                  </a:cubicBezTo>
                  <a:cubicBezTo>
                    <a:pt x="4529" y="3263"/>
                    <a:pt x="4560" y="3358"/>
                    <a:pt x="4560" y="3485"/>
                  </a:cubicBezTo>
                  <a:lnTo>
                    <a:pt x="4560" y="4498"/>
                  </a:lnTo>
                  <a:lnTo>
                    <a:pt x="5859" y="4498"/>
                  </a:lnTo>
                  <a:lnTo>
                    <a:pt x="5859" y="3073"/>
                  </a:lnTo>
                  <a:cubicBezTo>
                    <a:pt x="5891" y="2978"/>
                    <a:pt x="5859" y="2851"/>
                    <a:pt x="5796" y="2820"/>
                  </a:cubicBezTo>
                  <a:cubicBezTo>
                    <a:pt x="4402" y="1236"/>
                    <a:pt x="2502" y="254"/>
                    <a:pt x="443" y="33"/>
                  </a:cubicBezTo>
                  <a:lnTo>
                    <a:pt x="0"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14570525" y="3807525"/>
              <a:ext cx="28525" cy="15875"/>
            </a:xfrm>
            <a:custGeom>
              <a:avLst/>
              <a:gdLst/>
              <a:ahLst/>
              <a:cxnLst/>
              <a:rect l="l" t="t" r="r" b="b"/>
              <a:pathLst>
                <a:path w="1141" h="635" extrusionOk="0">
                  <a:moveTo>
                    <a:pt x="317" y="1"/>
                  </a:moveTo>
                  <a:cubicBezTo>
                    <a:pt x="127" y="1"/>
                    <a:pt x="1" y="128"/>
                    <a:pt x="1" y="318"/>
                  </a:cubicBezTo>
                  <a:cubicBezTo>
                    <a:pt x="1" y="539"/>
                    <a:pt x="159" y="634"/>
                    <a:pt x="317" y="634"/>
                  </a:cubicBezTo>
                  <a:lnTo>
                    <a:pt x="824" y="634"/>
                  </a:lnTo>
                  <a:cubicBezTo>
                    <a:pt x="982" y="634"/>
                    <a:pt x="1141" y="476"/>
                    <a:pt x="1141" y="318"/>
                  </a:cubicBezTo>
                  <a:cubicBezTo>
                    <a:pt x="1141" y="128"/>
                    <a:pt x="982" y="1"/>
                    <a:pt x="824" y="1"/>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14333800" y="3618325"/>
              <a:ext cx="90275" cy="165475"/>
            </a:xfrm>
            <a:custGeom>
              <a:avLst/>
              <a:gdLst/>
              <a:ahLst/>
              <a:cxnLst/>
              <a:rect l="l" t="t" r="r" b="b"/>
              <a:pathLst>
                <a:path w="3611" h="6619" extrusionOk="0">
                  <a:moveTo>
                    <a:pt x="3009" y="0"/>
                  </a:moveTo>
                  <a:lnTo>
                    <a:pt x="3009" y="32"/>
                  </a:lnTo>
                  <a:lnTo>
                    <a:pt x="3009" y="4719"/>
                  </a:lnTo>
                  <a:lnTo>
                    <a:pt x="1" y="4719"/>
                  </a:lnTo>
                  <a:lnTo>
                    <a:pt x="1" y="4814"/>
                  </a:lnTo>
                  <a:lnTo>
                    <a:pt x="1" y="5320"/>
                  </a:lnTo>
                  <a:lnTo>
                    <a:pt x="3009" y="5320"/>
                  </a:lnTo>
                  <a:lnTo>
                    <a:pt x="3009" y="6619"/>
                  </a:lnTo>
                  <a:lnTo>
                    <a:pt x="3326" y="6619"/>
                  </a:lnTo>
                  <a:cubicBezTo>
                    <a:pt x="3421" y="6619"/>
                    <a:pt x="3548" y="6619"/>
                    <a:pt x="3611" y="6587"/>
                  </a:cubicBezTo>
                  <a:lnTo>
                    <a:pt x="36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14367050" y="3609600"/>
              <a:ext cx="118000" cy="15875"/>
            </a:xfrm>
            <a:custGeom>
              <a:avLst/>
              <a:gdLst/>
              <a:ahLst/>
              <a:cxnLst/>
              <a:rect l="l" t="t" r="r" b="b"/>
              <a:pathLst>
                <a:path w="4720" h="635" extrusionOk="0">
                  <a:moveTo>
                    <a:pt x="317" y="1"/>
                  </a:moveTo>
                  <a:cubicBezTo>
                    <a:pt x="96" y="1"/>
                    <a:pt x="1" y="127"/>
                    <a:pt x="1" y="317"/>
                  </a:cubicBezTo>
                  <a:cubicBezTo>
                    <a:pt x="1" y="507"/>
                    <a:pt x="159" y="634"/>
                    <a:pt x="317" y="634"/>
                  </a:cubicBezTo>
                  <a:lnTo>
                    <a:pt x="4434" y="634"/>
                  </a:lnTo>
                  <a:cubicBezTo>
                    <a:pt x="4624" y="634"/>
                    <a:pt x="4719" y="539"/>
                    <a:pt x="4719" y="317"/>
                  </a:cubicBezTo>
                  <a:cubicBezTo>
                    <a:pt x="4719" y="127"/>
                    <a:pt x="4593" y="1"/>
                    <a:pt x="4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9"/>
          <p:cNvGrpSpPr/>
          <p:nvPr/>
        </p:nvGrpSpPr>
        <p:grpSpPr>
          <a:xfrm>
            <a:off x="824585" y="3401461"/>
            <a:ext cx="671294" cy="473847"/>
            <a:chOff x="7183950" y="1718400"/>
            <a:chExt cx="508325" cy="339675"/>
          </a:xfrm>
        </p:grpSpPr>
        <p:sp>
          <p:nvSpPr>
            <p:cNvPr id="1292" name="Google Shape;1292;p49"/>
            <p:cNvSpPr/>
            <p:nvPr/>
          </p:nvSpPr>
          <p:spPr>
            <a:xfrm>
              <a:off x="7448400" y="1744525"/>
              <a:ext cx="176575" cy="170250"/>
            </a:xfrm>
            <a:custGeom>
              <a:avLst/>
              <a:gdLst/>
              <a:ahLst/>
              <a:cxnLst/>
              <a:rect l="l" t="t" r="r" b="b"/>
              <a:pathLst>
                <a:path w="7063" h="6810" extrusionOk="0">
                  <a:moveTo>
                    <a:pt x="1172" y="1"/>
                  </a:moveTo>
                  <a:lnTo>
                    <a:pt x="0" y="2597"/>
                  </a:lnTo>
                  <a:lnTo>
                    <a:pt x="0" y="6809"/>
                  </a:lnTo>
                  <a:lnTo>
                    <a:pt x="6872" y="6809"/>
                  </a:lnTo>
                  <a:lnTo>
                    <a:pt x="7063" y="4023"/>
                  </a:lnTo>
                  <a:lnTo>
                    <a:pt x="7063" y="3389"/>
                  </a:lnTo>
                  <a:lnTo>
                    <a:pt x="6872" y="3104"/>
                  </a:lnTo>
                  <a:lnTo>
                    <a:pt x="7063" y="2851"/>
                  </a:lnTo>
                  <a:lnTo>
                    <a:pt x="7063" y="476"/>
                  </a:lnTo>
                  <a:lnTo>
                    <a:pt x="68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7454725" y="1823975"/>
              <a:ext cx="39625" cy="36950"/>
            </a:xfrm>
            <a:custGeom>
              <a:avLst/>
              <a:gdLst/>
              <a:ahLst/>
              <a:cxnLst/>
              <a:rect l="l" t="t" r="r" b="b"/>
              <a:pathLst>
                <a:path w="1585" h="1478" extrusionOk="0">
                  <a:moveTo>
                    <a:pt x="1176" y="0"/>
                  </a:moveTo>
                  <a:cubicBezTo>
                    <a:pt x="1146" y="0"/>
                    <a:pt x="1115" y="16"/>
                    <a:pt x="1077" y="53"/>
                  </a:cubicBezTo>
                  <a:lnTo>
                    <a:pt x="127" y="1003"/>
                  </a:lnTo>
                  <a:cubicBezTo>
                    <a:pt x="1" y="1098"/>
                    <a:pt x="1" y="1288"/>
                    <a:pt x="127" y="1415"/>
                  </a:cubicBezTo>
                  <a:cubicBezTo>
                    <a:pt x="159" y="1446"/>
                    <a:pt x="254" y="1478"/>
                    <a:pt x="317" y="1478"/>
                  </a:cubicBezTo>
                  <a:cubicBezTo>
                    <a:pt x="412" y="1478"/>
                    <a:pt x="444" y="1446"/>
                    <a:pt x="539" y="1415"/>
                  </a:cubicBezTo>
                  <a:lnTo>
                    <a:pt x="1489" y="464"/>
                  </a:lnTo>
                  <a:cubicBezTo>
                    <a:pt x="1584" y="369"/>
                    <a:pt x="1521" y="306"/>
                    <a:pt x="1394" y="179"/>
                  </a:cubicBezTo>
                  <a:cubicBezTo>
                    <a:pt x="1305" y="90"/>
                    <a:pt x="1247"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7593275" y="1745325"/>
              <a:ext cx="31700" cy="169450"/>
            </a:xfrm>
            <a:custGeom>
              <a:avLst/>
              <a:gdLst/>
              <a:ahLst/>
              <a:cxnLst/>
              <a:rect l="l" t="t" r="r" b="b"/>
              <a:pathLst>
                <a:path w="1268" h="6778" extrusionOk="0">
                  <a:moveTo>
                    <a:pt x="1" y="0"/>
                  </a:moveTo>
                  <a:lnTo>
                    <a:pt x="1" y="6777"/>
                  </a:lnTo>
                  <a:lnTo>
                    <a:pt x="1077" y="6777"/>
                  </a:lnTo>
                  <a:lnTo>
                    <a:pt x="1268" y="3991"/>
                  </a:lnTo>
                  <a:lnTo>
                    <a:pt x="1268" y="3357"/>
                  </a:lnTo>
                  <a:lnTo>
                    <a:pt x="1077" y="3072"/>
                  </a:lnTo>
                  <a:lnTo>
                    <a:pt x="1268" y="2819"/>
                  </a:lnTo>
                  <a:lnTo>
                    <a:pt x="1268" y="444"/>
                  </a:lnTo>
                  <a:lnTo>
                    <a:pt x="1077"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7446800" y="1831625"/>
              <a:ext cx="42000" cy="83150"/>
            </a:xfrm>
            <a:custGeom>
              <a:avLst/>
              <a:gdLst/>
              <a:ahLst/>
              <a:cxnLst/>
              <a:rect l="l" t="t" r="r" b="b"/>
              <a:pathLst>
                <a:path w="1680" h="3326" extrusionOk="0">
                  <a:moveTo>
                    <a:pt x="1" y="0"/>
                  </a:moveTo>
                  <a:lnTo>
                    <a:pt x="1" y="3325"/>
                  </a:lnTo>
                  <a:lnTo>
                    <a:pt x="1679" y="3325"/>
                  </a:lnTo>
                  <a:lnTo>
                    <a:pt x="1679" y="1964"/>
                  </a:lnTo>
                  <a:cubicBezTo>
                    <a:pt x="1679" y="1805"/>
                    <a:pt x="1584" y="1647"/>
                    <a:pt x="1521" y="152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7446800" y="1831625"/>
              <a:ext cx="42000" cy="82350"/>
            </a:xfrm>
            <a:custGeom>
              <a:avLst/>
              <a:gdLst/>
              <a:ahLst/>
              <a:cxnLst/>
              <a:rect l="l" t="t" r="r" b="b"/>
              <a:pathLst>
                <a:path w="1680" h="3294" extrusionOk="0">
                  <a:moveTo>
                    <a:pt x="1" y="0"/>
                  </a:moveTo>
                  <a:lnTo>
                    <a:pt x="1" y="1045"/>
                  </a:lnTo>
                  <a:lnTo>
                    <a:pt x="761" y="1837"/>
                  </a:lnTo>
                  <a:cubicBezTo>
                    <a:pt x="888" y="1964"/>
                    <a:pt x="919" y="2122"/>
                    <a:pt x="919" y="2280"/>
                  </a:cubicBezTo>
                  <a:lnTo>
                    <a:pt x="919" y="3294"/>
                  </a:lnTo>
                  <a:lnTo>
                    <a:pt x="1648" y="3294"/>
                  </a:lnTo>
                  <a:lnTo>
                    <a:pt x="1648" y="1964"/>
                  </a:lnTo>
                  <a:cubicBezTo>
                    <a:pt x="1679" y="1805"/>
                    <a:pt x="1648" y="1647"/>
                    <a:pt x="1521" y="152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7519650" y="1730275"/>
              <a:ext cx="14275" cy="192425"/>
            </a:xfrm>
            <a:custGeom>
              <a:avLst/>
              <a:gdLst/>
              <a:ahLst/>
              <a:cxnLst/>
              <a:rect l="l" t="t" r="r" b="b"/>
              <a:pathLst>
                <a:path w="571" h="7697" extrusionOk="0">
                  <a:moveTo>
                    <a:pt x="254" y="1"/>
                  </a:moveTo>
                  <a:cubicBezTo>
                    <a:pt x="96" y="1"/>
                    <a:pt x="1" y="127"/>
                    <a:pt x="1" y="286"/>
                  </a:cubicBezTo>
                  <a:lnTo>
                    <a:pt x="1" y="7411"/>
                  </a:lnTo>
                  <a:cubicBezTo>
                    <a:pt x="1" y="7569"/>
                    <a:pt x="96" y="7696"/>
                    <a:pt x="254" y="7696"/>
                  </a:cubicBezTo>
                  <a:cubicBezTo>
                    <a:pt x="412" y="7696"/>
                    <a:pt x="571" y="7538"/>
                    <a:pt x="539" y="7411"/>
                  </a:cubicBezTo>
                  <a:lnTo>
                    <a:pt x="539" y="286"/>
                  </a:lnTo>
                  <a:cubicBezTo>
                    <a:pt x="539" y="127"/>
                    <a:pt x="412"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7527575" y="1845075"/>
              <a:ext cx="97400" cy="68125"/>
            </a:xfrm>
            <a:custGeom>
              <a:avLst/>
              <a:gdLst/>
              <a:ahLst/>
              <a:cxnLst/>
              <a:rect l="l" t="t" r="r" b="b"/>
              <a:pathLst>
                <a:path w="3896" h="2725" extrusionOk="0">
                  <a:moveTo>
                    <a:pt x="3896" y="1"/>
                  </a:moveTo>
                  <a:lnTo>
                    <a:pt x="317" y="1046"/>
                  </a:lnTo>
                  <a:cubicBezTo>
                    <a:pt x="95" y="1077"/>
                    <a:pt x="0" y="1267"/>
                    <a:pt x="0" y="1426"/>
                  </a:cubicBezTo>
                  <a:lnTo>
                    <a:pt x="0" y="2724"/>
                  </a:lnTo>
                  <a:lnTo>
                    <a:pt x="3896" y="2724"/>
                  </a:lnTo>
                  <a:lnTo>
                    <a:pt x="38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9"/>
            <p:cNvSpPr/>
            <p:nvPr/>
          </p:nvSpPr>
          <p:spPr>
            <a:xfrm>
              <a:off x="7251250" y="1951950"/>
              <a:ext cx="72875" cy="47525"/>
            </a:xfrm>
            <a:custGeom>
              <a:avLst/>
              <a:gdLst/>
              <a:ahLst/>
              <a:cxnLst/>
              <a:rect l="l" t="t" r="r" b="b"/>
              <a:pathLst>
                <a:path w="2915" h="1901" extrusionOk="0">
                  <a:moveTo>
                    <a:pt x="1" y="1"/>
                  </a:moveTo>
                  <a:lnTo>
                    <a:pt x="1" y="1901"/>
                  </a:lnTo>
                  <a:lnTo>
                    <a:pt x="2914" y="1901"/>
                  </a:lnTo>
                  <a:lnTo>
                    <a:pt x="29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9"/>
            <p:cNvSpPr/>
            <p:nvPr/>
          </p:nvSpPr>
          <p:spPr>
            <a:xfrm>
              <a:off x="7251250" y="1951950"/>
              <a:ext cx="72875" cy="47525"/>
            </a:xfrm>
            <a:custGeom>
              <a:avLst/>
              <a:gdLst/>
              <a:ahLst/>
              <a:cxnLst/>
              <a:rect l="l" t="t" r="r" b="b"/>
              <a:pathLst>
                <a:path w="2915" h="1901" extrusionOk="0">
                  <a:moveTo>
                    <a:pt x="1647" y="1"/>
                  </a:moveTo>
                  <a:lnTo>
                    <a:pt x="1647" y="666"/>
                  </a:lnTo>
                  <a:cubicBezTo>
                    <a:pt x="1647" y="951"/>
                    <a:pt x="1426" y="1204"/>
                    <a:pt x="1141" y="1204"/>
                  </a:cubicBezTo>
                  <a:lnTo>
                    <a:pt x="1" y="1204"/>
                  </a:lnTo>
                  <a:lnTo>
                    <a:pt x="1" y="1901"/>
                  </a:lnTo>
                  <a:lnTo>
                    <a:pt x="2914" y="1901"/>
                  </a:lnTo>
                  <a:lnTo>
                    <a:pt x="29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9"/>
            <p:cNvSpPr/>
            <p:nvPr/>
          </p:nvSpPr>
          <p:spPr>
            <a:xfrm>
              <a:off x="7327250" y="1805325"/>
              <a:ext cx="123550" cy="141125"/>
            </a:xfrm>
            <a:custGeom>
              <a:avLst/>
              <a:gdLst/>
              <a:ahLst/>
              <a:cxnLst/>
              <a:rect l="l" t="t" r="r" b="b"/>
              <a:pathLst>
                <a:path w="4942" h="5645" extrusionOk="0">
                  <a:moveTo>
                    <a:pt x="4686" y="1"/>
                  </a:moveTo>
                  <a:cubicBezTo>
                    <a:pt x="4666" y="1"/>
                    <a:pt x="4645" y="3"/>
                    <a:pt x="4625" y="7"/>
                  </a:cubicBezTo>
                  <a:lnTo>
                    <a:pt x="888" y="1115"/>
                  </a:lnTo>
                  <a:cubicBezTo>
                    <a:pt x="349" y="1274"/>
                    <a:pt x="1" y="1749"/>
                    <a:pt x="1" y="2256"/>
                  </a:cubicBezTo>
                  <a:lnTo>
                    <a:pt x="1" y="5644"/>
                  </a:lnTo>
                  <a:lnTo>
                    <a:pt x="4941" y="5644"/>
                  </a:lnTo>
                  <a:lnTo>
                    <a:pt x="4941" y="229"/>
                  </a:lnTo>
                  <a:cubicBezTo>
                    <a:pt x="4941" y="91"/>
                    <a:pt x="4821" y="1"/>
                    <a:pt x="46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9"/>
            <p:cNvSpPr/>
            <p:nvPr/>
          </p:nvSpPr>
          <p:spPr>
            <a:xfrm>
              <a:off x="7422275" y="1805375"/>
              <a:ext cx="27725" cy="141075"/>
            </a:xfrm>
            <a:custGeom>
              <a:avLst/>
              <a:gdLst/>
              <a:ahLst/>
              <a:cxnLst/>
              <a:rect l="l" t="t" r="r" b="b"/>
              <a:pathLst>
                <a:path w="1109" h="5643" extrusionOk="0">
                  <a:moveTo>
                    <a:pt x="841" y="0"/>
                  </a:moveTo>
                  <a:cubicBezTo>
                    <a:pt x="825" y="0"/>
                    <a:pt x="808" y="2"/>
                    <a:pt x="792" y="5"/>
                  </a:cubicBezTo>
                  <a:lnTo>
                    <a:pt x="0" y="258"/>
                  </a:lnTo>
                  <a:lnTo>
                    <a:pt x="0" y="5642"/>
                  </a:lnTo>
                  <a:lnTo>
                    <a:pt x="1109" y="5642"/>
                  </a:lnTo>
                  <a:lnTo>
                    <a:pt x="1109" y="258"/>
                  </a:lnTo>
                  <a:cubicBezTo>
                    <a:pt x="1109" y="117"/>
                    <a:pt x="982" y="0"/>
                    <a:pt x="841"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7307475" y="1908425"/>
              <a:ext cx="376875" cy="134600"/>
            </a:xfrm>
            <a:custGeom>
              <a:avLst/>
              <a:gdLst/>
              <a:ahLst/>
              <a:cxnLst/>
              <a:rect l="l" t="t" r="r" b="b"/>
              <a:pathLst>
                <a:path w="15075" h="5384" extrusionOk="0">
                  <a:moveTo>
                    <a:pt x="2692" y="0"/>
                  </a:moveTo>
                  <a:cubicBezTo>
                    <a:pt x="1204" y="0"/>
                    <a:pt x="0" y="1235"/>
                    <a:pt x="0" y="2692"/>
                  </a:cubicBezTo>
                  <a:cubicBezTo>
                    <a:pt x="0" y="4212"/>
                    <a:pt x="1235" y="5384"/>
                    <a:pt x="2692" y="5384"/>
                  </a:cubicBezTo>
                  <a:lnTo>
                    <a:pt x="12383" y="5384"/>
                  </a:lnTo>
                  <a:cubicBezTo>
                    <a:pt x="13903" y="5384"/>
                    <a:pt x="15075" y="4212"/>
                    <a:pt x="15075" y="2692"/>
                  </a:cubicBezTo>
                  <a:cubicBezTo>
                    <a:pt x="15075" y="1172"/>
                    <a:pt x="13840" y="0"/>
                    <a:pt x="12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7183950" y="1892575"/>
              <a:ext cx="82375" cy="164700"/>
            </a:xfrm>
            <a:custGeom>
              <a:avLst/>
              <a:gdLst/>
              <a:ahLst/>
              <a:cxnLst/>
              <a:rect l="l" t="t" r="r" b="b"/>
              <a:pathLst>
                <a:path w="3295" h="6588" extrusionOk="0">
                  <a:moveTo>
                    <a:pt x="1331" y="1"/>
                  </a:moveTo>
                  <a:cubicBezTo>
                    <a:pt x="1141" y="1"/>
                    <a:pt x="1014" y="191"/>
                    <a:pt x="1046" y="349"/>
                  </a:cubicBezTo>
                  <a:lnTo>
                    <a:pt x="1458" y="1521"/>
                  </a:lnTo>
                  <a:cubicBezTo>
                    <a:pt x="1838" y="2629"/>
                    <a:pt x="1648" y="3833"/>
                    <a:pt x="983" y="4846"/>
                  </a:cubicBezTo>
                  <a:lnTo>
                    <a:pt x="64" y="6144"/>
                  </a:lnTo>
                  <a:cubicBezTo>
                    <a:pt x="1" y="6334"/>
                    <a:pt x="128" y="6588"/>
                    <a:pt x="318" y="6588"/>
                  </a:cubicBezTo>
                  <a:lnTo>
                    <a:pt x="3009" y="6588"/>
                  </a:lnTo>
                  <a:cubicBezTo>
                    <a:pt x="3168" y="6588"/>
                    <a:pt x="3294" y="6461"/>
                    <a:pt x="3294" y="6303"/>
                  </a:cubicBezTo>
                  <a:lnTo>
                    <a:pt x="3294" y="286"/>
                  </a:lnTo>
                  <a:cubicBezTo>
                    <a:pt x="3294" y="127"/>
                    <a:pt x="3168" y="1"/>
                    <a:pt x="30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9"/>
            <p:cNvSpPr/>
            <p:nvPr/>
          </p:nvSpPr>
          <p:spPr>
            <a:xfrm>
              <a:off x="7183950" y="1893375"/>
              <a:ext cx="83175" cy="164700"/>
            </a:xfrm>
            <a:custGeom>
              <a:avLst/>
              <a:gdLst/>
              <a:ahLst/>
              <a:cxnLst/>
              <a:rect l="l" t="t" r="r" b="b"/>
              <a:pathLst>
                <a:path w="3327" h="6588" extrusionOk="0">
                  <a:moveTo>
                    <a:pt x="2566" y="0"/>
                  </a:moveTo>
                  <a:lnTo>
                    <a:pt x="2566" y="4212"/>
                  </a:lnTo>
                  <a:cubicBezTo>
                    <a:pt x="2566" y="5131"/>
                    <a:pt x="1869" y="5827"/>
                    <a:pt x="951" y="5827"/>
                  </a:cubicBezTo>
                  <a:lnTo>
                    <a:pt x="349" y="5827"/>
                  </a:lnTo>
                  <a:lnTo>
                    <a:pt x="128" y="6144"/>
                  </a:lnTo>
                  <a:cubicBezTo>
                    <a:pt x="1" y="6334"/>
                    <a:pt x="128" y="6587"/>
                    <a:pt x="349" y="6587"/>
                  </a:cubicBezTo>
                  <a:lnTo>
                    <a:pt x="3041" y="6587"/>
                  </a:lnTo>
                  <a:cubicBezTo>
                    <a:pt x="3199" y="6587"/>
                    <a:pt x="3326" y="6461"/>
                    <a:pt x="3326" y="6302"/>
                  </a:cubicBezTo>
                  <a:lnTo>
                    <a:pt x="3326" y="285"/>
                  </a:lnTo>
                  <a:cubicBezTo>
                    <a:pt x="3326" y="127"/>
                    <a:pt x="3199" y="0"/>
                    <a:pt x="304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9"/>
            <p:cNvSpPr/>
            <p:nvPr/>
          </p:nvSpPr>
          <p:spPr>
            <a:xfrm>
              <a:off x="7335975" y="1933750"/>
              <a:ext cx="83150" cy="83150"/>
            </a:xfrm>
            <a:custGeom>
              <a:avLst/>
              <a:gdLst/>
              <a:ahLst/>
              <a:cxnLst/>
              <a:rect l="l" t="t" r="r" b="b"/>
              <a:pathLst>
                <a:path w="3326" h="3326" extrusionOk="0">
                  <a:moveTo>
                    <a:pt x="1679" y="0"/>
                  </a:moveTo>
                  <a:cubicBezTo>
                    <a:pt x="760" y="0"/>
                    <a:pt x="0" y="760"/>
                    <a:pt x="0" y="1679"/>
                  </a:cubicBezTo>
                  <a:cubicBezTo>
                    <a:pt x="0" y="2597"/>
                    <a:pt x="760" y="3326"/>
                    <a:pt x="1679" y="3326"/>
                  </a:cubicBezTo>
                  <a:cubicBezTo>
                    <a:pt x="2597" y="3326"/>
                    <a:pt x="3326" y="2597"/>
                    <a:pt x="3326" y="1679"/>
                  </a:cubicBezTo>
                  <a:cubicBezTo>
                    <a:pt x="3326" y="760"/>
                    <a:pt x="2597" y="0"/>
                    <a:pt x="1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7340725" y="1939300"/>
              <a:ext cx="79200" cy="78400"/>
            </a:xfrm>
            <a:custGeom>
              <a:avLst/>
              <a:gdLst/>
              <a:ahLst/>
              <a:cxnLst/>
              <a:rect l="l" t="t" r="r" b="b"/>
              <a:pathLst>
                <a:path w="3168" h="3136" extrusionOk="0">
                  <a:moveTo>
                    <a:pt x="2249" y="0"/>
                  </a:moveTo>
                  <a:cubicBezTo>
                    <a:pt x="2344" y="222"/>
                    <a:pt x="2439" y="475"/>
                    <a:pt x="2439" y="760"/>
                  </a:cubicBezTo>
                  <a:cubicBezTo>
                    <a:pt x="2439" y="1647"/>
                    <a:pt x="1679" y="2407"/>
                    <a:pt x="760" y="2407"/>
                  </a:cubicBezTo>
                  <a:cubicBezTo>
                    <a:pt x="507" y="2407"/>
                    <a:pt x="254" y="2344"/>
                    <a:pt x="0" y="2217"/>
                  </a:cubicBezTo>
                  <a:lnTo>
                    <a:pt x="0" y="2217"/>
                  </a:lnTo>
                  <a:cubicBezTo>
                    <a:pt x="285" y="2755"/>
                    <a:pt x="855" y="3135"/>
                    <a:pt x="1520" y="3135"/>
                  </a:cubicBezTo>
                  <a:cubicBezTo>
                    <a:pt x="2439" y="3135"/>
                    <a:pt x="3167" y="2375"/>
                    <a:pt x="3167" y="1457"/>
                  </a:cubicBezTo>
                  <a:cubicBezTo>
                    <a:pt x="3136" y="823"/>
                    <a:pt x="2787" y="285"/>
                    <a:pt x="2249"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7350225" y="1849025"/>
              <a:ext cx="49100" cy="14275"/>
            </a:xfrm>
            <a:custGeom>
              <a:avLst/>
              <a:gdLst/>
              <a:ahLst/>
              <a:cxnLst/>
              <a:rect l="l" t="t" r="r" b="b"/>
              <a:pathLst>
                <a:path w="1964" h="571" extrusionOk="0">
                  <a:moveTo>
                    <a:pt x="285" y="1"/>
                  </a:moveTo>
                  <a:cubicBezTo>
                    <a:pt x="127" y="1"/>
                    <a:pt x="0" y="128"/>
                    <a:pt x="0" y="286"/>
                  </a:cubicBezTo>
                  <a:cubicBezTo>
                    <a:pt x="0" y="444"/>
                    <a:pt x="127" y="571"/>
                    <a:pt x="285" y="571"/>
                  </a:cubicBezTo>
                  <a:lnTo>
                    <a:pt x="1710" y="571"/>
                  </a:lnTo>
                  <a:cubicBezTo>
                    <a:pt x="1869" y="571"/>
                    <a:pt x="1964" y="444"/>
                    <a:pt x="1964" y="286"/>
                  </a:cubicBezTo>
                  <a:cubicBezTo>
                    <a:pt x="1964" y="128"/>
                    <a:pt x="1869" y="1"/>
                    <a:pt x="17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7350225" y="1876750"/>
              <a:ext cx="49100" cy="14275"/>
            </a:xfrm>
            <a:custGeom>
              <a:avLst/>
              <a:gdLst/>
              <a:ahLst/>
              <a:cxnLst/>
              <a:rect l="l" t="t" r="r" b="b"/>
              <a:pathLst>
                <a:path w="1964" h="571" extrusionOk="0">
                  <a:moveTo>
                    <a:pt x="285" y="0"/>
                  </a:moveTo>
                  <a:cubicBezTo>
                    <a:pt x="127" y="0"/>
                    <a:pt x="0" y="127"/>
                    <a:pt x="0" y="285"/>
                  </a:cubicBezTo>
                  <a:cubicBezTo>
                    <a:pt x="0" y="444"/>
                    <a:pt x="127" y="570"/>
                    <a:pt x="285" y="570"/>
                  </a:cubicBezTo>
                  <a:lnTo>
                    <a:pt x="1710" y="570"/>
                  </a:lnTo>
                  <a:cubicBezTo>
                    <a:pt x="1869" y="570"/>
                    <a:pt x="1964" y="412"/>
                    <a:pt x="1964" y="285"/>
                  </a:cubicBezTo>
                  <a:cubicBezTo>
                    <a:pt x="1964" y="127"/>
                    <a:pt x="1869" y="0"/>
                    <a:pt x="17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7593275" y="1845075"/>
              <a:ext cx="31700" cy="69700"/>
            </a:xfrm>
            <a:custGeom>
              <a:avLst/>
              <a:gdLst/>
              <a:ahLst/>
              <a:cxnLst/>
              <a:rect l="l" t="t" r="r" b="b"/>
              <a:pathLst>
                <a:path w="1268" h="2788" extrusionOk="0">
                  <a:moveTo>
                    <a:pt x="1268" y="1"/>
                  </a:moveTo>
                  <a:lnTo>
                    <a:pt x="1" y="349"/>
                  </a:lnTo>
                  <a:lnTo>
                    <a:pt x="1" y="2787"/>
                  </a:lnTo>
                  <a:lnTo>
                    <a:pt x="1268" y="2787"/>
                  </a:lnTo>
                  <a:lnTo>
                    <a:pt x="126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7472150" y="1718400"/>
              <a:ext cx="152825" cy="36450"/>
            </a:xfrm>
            <a:custGeom>
              <a:avLst/>
              <a:gdLst/>
              <a:ahLst/>
              <a:cxnLst/>
              <a:rect l="l" t="t" r="r" b="b"/>
              <a:pathLst>
                <a:path w="6113" h="1458" extrusionOk="0">
                  <a:moveTo>
                    <a:pt x="729" y="0"/>
                  </a:moveTo>
                  <a:cubicBezTo>
                    <a:pt x="349" y="0"/>
                    <a:pt x="0" y="317"/>
                    <a:pt x="0" y="761"/>
                  </a:cubicBezTo>
                  <a:lnTo>
                    <a:pt x="0" y="1394"/>
                  </a:lnTo>
                  <a:cubicBezTo>
                    <a:pt x="0" y="1426"/>
                    <a:pt x="32" y="1457"/>
                    <a:pt x="64" y="1457"/>
                  </a:cubicBezTo>
                  <a:lnTo>
                    <a:pt x="6081" y="1457"/>
                  </a:lnTo>
                  <a:lnTo>
                    <a:pt x="6081" y="761"/>
                  </a:lnTo>
                  <a:cubicBezTo>
                    <a:pt x="6113" y="317"/>
                    <a:pt x="5764" y="0"/>
                    <a:pt x="53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7575075" y="1718400"/>
              <a:ext cx="49900" cy="36450"/>
            </a:xfrm>
            <a:custGeom>
              <a:avLst/>
              <a:gdLst/>
              <a:ahLst/>
              <a:cxnLst/>
              <a:rect l="l" t="t" r="r" b="b"/>
              <a:pathLst>
                <a:path w="1996" h="1458" extrusionOk="0">
                  <a:moveTo>
                    <a:pt x="0" y="0"/>
                  </a:moveTo>
                  <a:cubicBezTo>
                    <a:pt x="380" y="0"/>
                    <a:pt x="729" y="317"/>
                    <a:pt x="729" y="761"/>
                  </a:cubicBezTo>
                  <a:lnTo>
                    <a:pt x="729" y="1457"/>
                  </a:lnTo>
                  <a:lnTo>
                    <a:pt x="1996" y="1457"/>
                  </a:lnTo>
                  <a:lnTo>
                    <a:pt x="1996" y="761"/>
                  </a:lnTo>
                  <a:cubicBezTo>
                    <a:pt x="1996" y="317"/>
                    <a:pt x="1647" y="0"/>
                    <a:pt x="126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7301125" y="1901275"/>
              <a:ext cx="391150" cy="148100"/>
            </a:xfrm>
            <a:custGeom>
              <a:avLst/>
              <a:gdLst/>
              <a:ahLst/>
              <a:cxnLst/>
              <a:rect l="l" t="t" r="r" b="b"/>
              <a:pathLst>
                <a:path w="15646" h="5924" extrusionOk="0">
                  <a:moveTo>
                    <a:pt x="12890" y="634"/>
                  </a:moveTo>
                  <a:cubicBezTo>
                    <a:pt x="13112" y="634"/>
                    <a:pt x="13334" y="729"/>
                    <a:pt x="13524" y="793"/>
                  </a:cubicBezTo>
                  <a:lnTo>
                    <a:pt x="13397" y="1014"/>
                  </a:lnTo>
                  <a:cubicBezTo>
                    <a:pt x="13334" y="1109"/>
                    <a:pt x="13365" y="1331"/>
                    <a:pt x="13460" y="1394"/>
                  </a:cubicBezTo>
                  <a:cubicBezTo>
                    <a:pt x="13504" y="1428"/>
                    <a:pt x="13560" y="1441"/>
                    <a:pt x="13617" y="1441"/>
                  </a:cubicBezTo>
                  <a:cubicBezTo>
                    <a:pt x="13722" y="1441"/>
                    <a:pt x="13831" y="1393"/>
                    <a:pt x="13872" y="1331"/>
                  </a:cubicBezTo>
                  <a:lnTo>
                    <a:pt x="14030" y="1078"/>
                  </a:lnTo>
                  <a:cubicBezTo>
                    <a:pt x="14220" y="1204"/>
                    <a:pt x="14379" y="1394"/>
                    <a:pt x="14537" y="1553"/>
                  </a:cubicBezTo>
                  <a:lnTo>
                    <a:pt x="14315" y="1711"/>
                  </a:lnTo>
                  <a:cubicBezTo>
                    <a:pt x="14157" y="1806"/>
                    <a:pt x="14125" y="1996"/>
                    <a:pt x="14189" y="2123"/>
                  </a:cubicBezTo>
                  <a:cubicBezTo>
                    <a:pt x="14228" y="2222"/>
                    <a:pt x="14330" y="2271"/>
                    <a:pt x="14431" y="2271"/>
                  </a:cubicBezTo>
                  <a:cubicBezTo>
                    <a:pt x="14492" y="2271"/>
                    <a:pt x="14553" y="2253"/>
                    <a:pt x="14600" y="2218"/>
                  </a:cubicBezTo>
                  <a:lnTo>
                    <a:pt x="14854" y="2059"/>
                  </a:lnTo>
                  <a:cubicBezTo>
                    <a:pt x="14949" y="2281"/>
                    <a:pt x="15012" y="2503"/>
                    <a:pt x="15044" y="2756"/>
                  </a:cubicBezTo>
                  <a:lnTo>
                    <a:pt x="14727" y="2756"/>
                  </a:lnTo>
                  <a:cubicBezTo>
                    <a:pt x="14569" y="2756"/>
                    <a:pt x="14474" y="2851"/>
                    <a:pt x="14474" y="3010"/>
                  </a:cubicBezTo>
                  <a:cubicBezTo>
                    <a:pt x="14474" y="3168"/>
                    <a:pt x="14600" y="3295"/>
                    <a:pt x="14727" y="3295"/>
                  </a:cubicBezTo>
                  <a:lnTo>
                    <a:pt x="15044" y="3295"/>
                  </a:lnTo>
                  <a:cubicBezTo>
                    <a:pt x="15012" y="3548"/>
                    <a:pt x="14980" y="3770"/>
                    <a:pt x="14854" y="3960"/>
                  </a:cubicBezTo>
                  <a:lnTo>
                    <a:pt x="14600" y="3801"/>
                  </a:lnTo>
                  <a:cubicBezTo>
                    <a:pt x="14550" y="3781"/>
                    <a:pt x="14497" y="3771"/>
                    <a:pt x="14445" y="3771"/>
                  </a:cubicBezTo>
                  <a:cubicBezTo>
                    <a:pt x="14334" y="3771"/>
                    <a:pt x="14232" y="3820"/>
                    <a:pt x="14189" y="3928"/>
                  </a:cubicBezTo>
                  <a:cubicBezTo>
                    <a:pt x="14125" y="4086"/>
                    <a:pt x="14157" y="4245"/>
                    <a:pt x="14315" y="4340"/>
                  </a:cubicBezTo>
                  <a:lnTo>
                    <a:pt x="14537" y="4498"/>
                  </a:lnTo>
                  <a:cubicBezTo>
                    <a:pt x="14379" y="4656"/>
                    <a:pt x="14220" y="4815"/>
                    <a:pt x="14030" y="4973"/>
                  </a:cubicBezTo>
                  <a:lnTo>
                    <a:pt x="13872" y="4720"/>
                  </a:lnTo>
                  <a:cubicBezTo>
                    <a:pt x="13834" y="4643"/>
                    <a:pt x="13737" y="4601"/>
                    <a:pt x="13639" y="4601"/>
                  </a:cubicBezTo>
                  <a:cubicBezTo>
                    <a:pt x="13575" y="4601"/>
                    <a:pt x="13510" y="4619"/>
                    <a:pt x="13460" y="4656"/>
                  </a:cubicBezTo>
                  <a:cubicBezTo>
                    <a:pt x="13365" y="4720"/>
                    <a:pt x="13302" y="4910"/>
                    <a:pt x="13397" y="5036"/>
                  </a:cubicBezTo>
                  <a:lnTo>
                    <a:pt x="13524" y="5226"/>
                  </a:lnTo>
                  <a:cubicBezTo>
                    <a:pt x="13334" y="5321"/>
                    <a:pt x="13112" y="5353"/>
                    <a:pt x="12890" y="5385"/>
                  </a:cubicBezTo>
                  <a:lnTo>
                    <a:pt x="12890" y="5131"/>
                  </a:lnTo>
                  <a:cubicBezTo>
                    <a:pt x="12890" y="4973"/>
                    <a:pt x="12763" y="4846"/>
                    <a:pt x="12605" y="4846"/>
                  </a:cubicBezTo>
                  <a:cubicBezTo>
                    <a:pt x="12447" y="4846"/>
                    <a:pt x="12320" y="4973"/>
                    <a:pt x="12320" y="5131"/>
                  </a:cubicBezTo>
                  <a:lnTo>
                    <a:pt x="12320" y="5448"/>
                  </a:lnTo>
                  <a:lnTo>
                    <a:pt x="11750" y="5448"/>
                  </a:lnTo>
                  <a:lnTo>
                    <a:pt x="11750" y="5131"/>
                  </a:lnTo>
                  <a:cubicBezTo>
                    <a:pt x="11750" y="4973"/>
                    <a:pt x="11623" y="4846"/>
                    <a:pt x="11465" y="4846"/>
                  </a:cubicBezTo>
                  <a:cubicBezTo>
                    <a:pt x="11307" y="4846"/>
                    <a:pt x="11180" y="4973"/>
                    <a:pt x="11180" y="5131"/>
                  </a:cubicBezTo>
                  <a:lnTo>
                    <a:pt x="11180" y="5448"/>
                  </a:lnTo>
                  <a:lnTo>
                    <a:pt x="10578" y="5448"/>
                  </a:lnTo>
                  <a:lnTo>
                    <a:pt x="10578" y="5131"/>
                  </a:lnTo>
                  <a:cubicBezTo>
                    <a:pt x="10578" y="4973"/>
                    <a:pt x="10483" y="4846"/>
                    <a:pt x="10325" y="4846"/>
                  </a:cubicBezTo>
                  <a:cubicBezTo>
                    <a:pt x="10167" y="4846"/>
                    <a:pt x="10040" y="4973"/>
                    <a:pt x="10040" y="5131"/>
                  </a:cubicBezTo>
                  <a:lnTo>
                    <a:pt x="10040" y="5448"/>
                  </a:lnTo>
                  <a:lnTo>
                    <a:pt x="9438" y="5448"/>
                  </a:lnTo>
                  <a:lnTo>
                    <a:pt x="9438" y="5131"/>
                  </a:lnTo>
                  <a:cubicBezTo>
                    <a:pt x="9438" y="4973"/>
                    <a:pt x="9312" y="4846"/>
                    <a:pt x="9153" y="4846"/>
                  </a:cubicBezTo>
                  <a:cubicBezTo>
                    <a:pt x="8995" y="4846"/>
                    <a:pt x="8900" y="4973"/>
                    <a:pt x="8900" y="5131"/>
                  </a:cubicBezTo>
                  <a:lnTo>
                    <a:pt x="8900" y="5448"/>
                  </a:lnTo>
                  <a:lnTo>
                    <a:pt x="8298" y="5448"/>
                  </a:lnTo>
                  <a:lnTo>
                    <a:pt x="8298" y="5131"/>
                  </a:lnTo>
                  <a:cubicBezTo>
                    <a:pt x="8298" y="4973"/>
                    <a:pt x="8171" y="4846"/>
                    <a:pt x="8013" y="4846"/>
                  </a:cubicBezTo>
                  <a:cubicBezTo>
                    <a:pt x="7855" y="4846"/>
                    <a:pt x="7728" y="4973"/>
                    <a:pt x="7728" y="5131"/>
                  </a:cubicBezTo>
                  <a:lnTo>
                    <a:pt x="7728" y="5448"/>
                  </a:lnTo>
                  <a:lnTo>
                    <a:pt x="7158" y="5448"/>
                  </a:lnTo>
                  <a:lnTo>
                    <a:pt x="7158" y="5131"/>
                  </a:lnTo>
                  <a:cubicBezTo>
                    <a:pt x="7158" y="4973"/>
                    <a:pt x="7031" y="4846"/>
                    <a:pt x="6873" y="4846"/>
                  </a:cubicBezTo>
                  <a:cubicBezTo>
                    <a:pt x="6715" y="4846"/>
                    <a:pt x="6588" y="4973"/>
                    <a:pt x="6588" y="5131"/>
                  </a:cubicBezTo>
                  <a:lnTo>
                    <a:pt x="6588" y="5448"/>
                  </a:lnTo>
                  <a:lnTo>
                    <a:pt x="5986" y="5448"/>
                  </a:lnTo>
                  <a:lnTo>
                    <a:pt x="5986" y="5131"/>
                  </a:lnTo>
                  <a:cubicBezTo>
                    <a:pt x="5986" y="4973"/>
                    <a:pt x="5891" y="4846"/>
                    <a:pt x="5733" y="4846"/>
                  </a:cubicBezTo>
                  <a:cubicBezTo>
                    <a:pt x="5575" y="4846"/>
                    <a:pt x="5448" y="4973"/>
                    <a:pt x="5448" y="5131"/>
                  </a:cubicBezTo>
                  <a:lnTo>
                    <a:pt x="5448" y="5448"/>
                  </a:lnTo>
                  <a:lnTo>
                    <a:pt x="4846" y="5448"/>
                  </a:lnTo>
                  <a:lnTo>
                    <a:pt x="4846" y="5131"/>
                  </a:lnTo>
                  <a:cubicBezTo>
                    <a:pt x="4846" y="4973"/>
                    <a:pt x="4720" y="4846"/>
                    <a:pt x="4561" y="4846"/>
                  </a:cubicBezTo>
                  <a:cubicBezTo>
                    <a:pt x="4403" y="4846"/>
                    <a:pt x="4308" y="4973"/>
                    <a:pt x="4308" y="5131"/>
                  </a:cubicBezTo>
                  <a:lnTo>
                    <a:pt x="4308" y="5448"/>
                  </a:lnTo>
                  <a:lnTo>
                    <a:pt x="3706" y="5448"/>
                  </a:lnTo>
                  <a:lnTo>
                    <a:pt x="3706" y="5131"/>
                  </a:lnTo>
                  <a:cubicBezTo>
                    <a:pt x="3706" y="4973"/>
                    <a:pt x="3579" y="4846"/>
                    <a:pt x="3421" y="4846"/>
                  </a:cubicBezTo>
                  <a:cubicBezTo>
                    <a:pt x="3263" y="4846"/>
                    <a:pt x="3136" y="4973"/>
                    <a:pt x="3136" y="5131"/>
                  </a:cubicBezTo>
                  <a:lnTo>
                    <a:pt x="3136" y="5385"/>
                  </a:lnTo>
                  <a:cubicBezTo>
                    <a:pt x="2914" y="5385"/>
                    <a:pt x="2724" y="5321"/>
                    <a:pt x="2503" y="5226"/>
                  </a:cubicBezTo>
                  <a:lnTo>
                    <a:pt x="2629" y="5036"/>
                  </a:lnTo>
                  <a:cubicBezTo>
                    <a:pt x="2724" y="4910"/>
                    <a:pt x="2661" y="4720"/>
                    <a:pt x="2566" y="4656"/>
                  </a:cubicBezTo>
                  <a:cubicBezTo>
                    <a:pt x="2516" y="4619"/>
                    <a:pt x="2456" y="4601"/>
                    <a:pt x="2396" y="4601"/>
                  </a:cubicBezTo>
                  <a:cubicBezTo>
                    <a:pt x="2304" y="4601"/>
                    <a:pt x="2212" y="4643"/>
                    <a:pt x="2154" y="4720"/>
                  </a:cubicBezTo>
                  <a:lnTo>
                    <a:pt x="1996" y="4973"/>
                  </a:lnTo>
                  <a:cubicBezTo>
                    <a:pt x="1806" y="4846"/>
                    <a:pt x="1648" y="4625"/>
                    <a:pt x="1489" y="4498"/>
                  </a:cubicBezTo>
                  <a:lnTo>
                    <a:pt x="1711" y="4340"/>
                  </a:lnTo>
                  <a:cubicBezTo>
                    <a:pt x="1869" y="4245"/>
                    <a:pt x="1933" y="4055"/>
                    <a:pt x="1838" y="3928"/>
                  </a:cubicBezTo>
                  <a:cubicBezTo>
                    <a:pt x="1794" y="3820"/>
                    <a:pt x="1677" y="3771"/>
                    <a:pt x="1577" y="3771"/>
                  </a:cubicBezTo>
                  <a:cubicBezTo>
                    <a:pt x="1530" y="3771"/>
                    <a:pt x="1488" y="3781"/>
                    <a:pt x="1458" y="3801"/>
                  </a:cubicBezTo>
                  <a:lnTo>
                    <a:pt x="1173" y="3960"/>
                  </a:lnTo>
                  <a:cubicBezTo>
                    <a:pt x="1078" y="3770"/>
                    <a:pt x="1014" y="3548"/>
                    <a:pt x="983" y="3295"/>
                  </a:cubicBezTo>
                  <a:lnTo>
                    <a:pt x="1299" y="3295"/>
                  </a:lnTo>
                  <a:cubicBezTo>
                    <a:pt x="1458" y="3295"/>
                    <a:pt x="1553" y="3168"/>
                    <a:pt x="1553" y="3010"/>
                  </a:cubicBezTo>
                  <a:cubicBezTo>
                    <a:pt x="1553" y="2851"/>
                    <a:pt x="1458" y="2756"/>
                    <a:pt x="1299" y="2756"/>
                  </a:cubicBezTo>
                  <a:lnTo>
                    <a:pt x="983" y="2756"/>
                  </a:lnTo>
                  <a:cubicBezTo>
                    <a:pt x="1014" y="2503"/>
                    <a:pt x="1046" y="2281"/>
                    <a:pt x="1173" y="2059"/>
                  </a:cubicBezTo>
                  <a:lnTo>
                    <a:pt x="1458" y="2218"/>
                  </a:lnTo>
                  <a:cubicBezTo>
                    <a:pt x="1517" y="2253"/>
                    <a:pt x="1576" y="2271"/>
                    <a:pt x="1631" y="2271"/>
                  </a:cubicBezTo>
                  <a:cubicBezTo>
                    <a:pt x="1721" y="2271"/>
                    <a:pt x="1798" y="2222"/>
                    <a:pt x="1838" y="2123"/>
                  </a:cubicBezTo>
                  <a:cubicBezTo>
                    <a:pt x="1933" y="1964"/>
                    <a:pt x="1869" y="1806"/>
                    <a:pt x="1711" y="1711"/>
                  </a:cubicBezTo>
                  <a:lnTo>
                    <a:pt x="1489" y="1553"/>
                  </a:lnTo>
                  <a:cubicBezTo>
                    <a:pt x="1648" y="1363"/>
                    <a:pt x="1806" y="1204"/>
                    <a:pt x="1996" y="1078"/>
                  </a:cubicBezTo>
                  <a:lnTo>
                    <a:pt x="2154" y="1331"/>
                  </a:lnTo>
                  <a:cubicBezTo>
                    <a:pt x="2216" y="1393"/>
                    <a:pt x="2318" y="1441"/>
                    <a:pt x="2417" y="1441"/>
                  </a:cubicBezTo>
                  <a:cubicBezTo>
                    <a:pt x="2470" y="1441"/>
                    <a:pt x="2522" y="1428"/>
                    <a:pt x="2566" y="1394"/>
                  </a:cubicBezTo>
                  <a:cubicBezTo>
                    <a:pt x="2661" y="1331"/>
                    <a:pt x="2724" y="1109"/>
                    <a:pt x="2629" y="1014"/>
                  </a:cubicBezTo>
                  <a:lnTo>
                    <a:pt x="2503" y="793"/>
                  </a:lnTo>
                  <a:cubicBezTo>
                    <a:pt x="2724" y="729"/>
                    <a:pt x="2946" y="698"/>
                    <a:pt x="3136" y="634"/>
                  </a:cubicBezTo>
                  <a:lnTo>
                    <a:pt x="3136" y="793"/>
                  </a:lnTo>
                  <a:cubicBezTo>
                    <a:pt x="3136" y="951"/>
                    <a:pt x="3263" y="1078"/>
                    <a:pt x="3421" y="1078"/>
                  </a:cubicBezTo>
                  <a:cubicBezTo>
                    <a:pt x="3579" y="1078"/>
                    <a:pt x="3706" y="951"/>
                    <a:pt x="3706" y="793"/>
                  </a:cubicBezTo>
                  <a:lnTo>
                    <a:pt x="3706" y="634"/>
                  </a:lnTo>
                  <a:lnTo>
                    <a:pt x="4308" y="634"/>
                  </a:lnTo>
                  <a:lnTo>
                    <a:pt x="4308" y="793"/>
                  </a:lnTo>
                  <a:cubicBezTo>
                    <a:pt x="4308" y="951"/>
                    <a:pt x="4403" y="1078"/>
                    <a:pt x="4561" y="1078"/>
                  </a:cubicBezTo>
                  <a:cubicBezTo>
                    <a:pt x="4720" y="1078"/>
                    <a:pt x="4846" y="951"/>
                    <a:pt x="4846" y="793"/>
                  </a:cubicBezTo>
                  <a:lnTo>
                    <a:pt x="4846" y="634"/>
                  </a:lnTo>
                  <a:lnTo>
                    <a:pt x="5448" y="634"/>
                  </a:lnTo>
                  <a:lnTo>
                    <a:pt x="5448" y="793"/>
                  </a:lnTo>
                  <a:cubicBezTo>
                    <a:pt x="5448" y="951"/>
                    <a:pt x="5575" y="1078"/>
                    <a:pt x="5733" y="1078"/>
                  </a:cubicBezTo>
                  <a:cubicBezTo>
                    <a:pt x="5891" y="1078"/>
                    <a:pt x="5986" y="951"/>
                    <a:pt x="5986" y="793"/>
                  </a:cubicBezTo>
                  <a:lnTo>
                    <a:pt x="5986" y="634"/>
                  </a:lnTo>
                  <a:lnTo>
                    <a:pt x="6588" y="634"/>
                  </a:lnTo>
                  <a:lnTo>
                    <a:pt x="6588" y="793"/>
                  </a:lnTo>
                  <a:cubicBezTo>
                    <a:pt x="6588" y="951"/>
                    <a:pt x="6715" y="1078"/>
                    <a:pt x="6873" y="1078"/>
                  </a:cubicBezTo>
                  <a:cubicBezTo>
                    <a:pt x="7031" y="1078"/>
                    <a:pt x="7158" y="951"/>
                    <a:pt x="7158" y="793"/>
                  </a:cubicBezTo>
                  <a:lnTo>
                    <a:pt x="7158" y="634"/>
                  </a:lnTo>
                  <a:lnTo>
                    <a:pt x="7728" y="634"/>
                  </a:lnTo>
                  <a:lnTo>
                    <a:pt x="7728" y="793"/>
                  </a:lnTo>
                  <a:cubicBezTo>
                    <a:pt x="7728" y="951"/>
                    <a:pt x="7855" y="1078"/>
                    <a:pt x="8013" y="1078"/>
                  </a:cubicBezTo>
                  <a:cubicBezTo>
                    <a:pt x="8171" y="1078"/>
                    <a:pt x="8298" y="951"/>
                    <a:pt x="8298" y="793"/>
                  </a:cubicBezTo>
                  <a:lnTo>
                    <a:pt x="8298" y="634"/>
                  </a:lnTo>
                  <a:lnTo>
                    <a:pt x="8900" y="634"/>
                  </a:lnTo>
                  <a:lnTo>
                    <a:pt x="8900" y="793"/>
                  </a:lnTo>
                  <a:cubicBezTo>
                    <a:pt x="8900" y="951"/>
                    <a:pt x="8995" y="1078"/>
                    <a:pt x="9153" y="1078"/>
                  </a:cubicBezTo>
                  <a:cubicBezTo>
                    <a:pt x="9312" y="1078"/>
                    <a:pt x="9438" y="951"/>
                    <a:pt x="9438" y="793"/>
                  </a:cubicBezTo>
                  <a:lnTo>
                    <a:pt x="9438" y="634"/>
                  </a:lnTo>
                  <a:lnTo>
                    <a:pt x="10040" y="634"/>
                  </a:lnTo>
                  <a:lnTo>
                    <a:pt x="10040" y="793"/>
                  </a:lnTo>
                  <a:cubicBezTo>
                    <a:pt x="10040" y="951"/>
                    <a:pt x="10167" y="1078"/>
                    <a:pt x="10325" y="1078"/>
                  </a:cubicBezTo>
                  <a:cubicBezTo>
                    <a:pt x="10483" y="1078"/>
                    <a:pt x="10578" y="951"/>
                    <a:pt x="10578" y="793"/>
                  </a:cubicBezTo>
                  <a:lnTo>
                    <a:pt x="10578" y="634"/>
                  </a:lnTo>
                  <a:lnTo>
                    <a:pt x="11180" y="634"/>
                  </a:lnTo>
                  <a:lnTo>
                    <a:pt x="11180" y="793"/>
                  </a:lnTo>
                  <a:cubicBezTo>
                    <a:pt x="11180" y="951"/>
                    <a:pt x="11307" y="1078"/>
                    <a:pt x="11465" y="1078"/>
                  </a:cubicBezTo>
                  <a:cubicBezTo>
                    <a:pt x="11623" y="1078"/>
                    <a:pt x="11750" y="951"/>
                    <a:pt x="11750" y="793"/>
                  </a:cubicBezTo>
                  <a:lnTo>
                    <a:pt x="11750" y="634"/>
                  </a:lnTo>
                  <a:lnTo>
                    <a:pt x="12320" y="634"/>
                  </a:lnTo>
                  <a:lnTo>
                    <a:pt x="12320" y="793"/>
                  </a:lnTo>
                  <a:cubicBezTo>
                    <a:pt x="12320" y="951"/>
                    <a:pt x="12447" y="1078"/>
                    <a:pt x="12605" y="1078"/>
                  </a:cubicBezTo>
                  <a:cubicBezTo>
                    <a:pt x="12763" y="1078"/>
                    <a:pt x="12890" y="951"/>
                    <a:pt x="12890" y="793"/>
                  </a:cubicBezTo>
                  <a:lnTo>
                    <a:pt x="12890" y="634"/>
                  </a:lnTo>
                  <a:close/>
                  <a:moveTo>
                    <a:pt x="2978" y="1"/>
                  </a:moveTo>
                  <a:cubicBezTo>
                    <a:pt x="1363" y="1"/>
                    <a:pt x="64" y="1331"/>
                    <a:pt x="1" y="2915"/>
                  </a:cubicBezTo>
                  <a:lnTo>
                    <a:pt x="1" y="3010"/>
                  </a:lnTo>
                  <a:cubicBezTo>
                    <a:pt x="64" y="4656"/>
                    <a:pt x="1363" y="5923"/>
                    <a:pt x="2978" y="5923"/>
                  </a:cubicBezTo>
                  <a:lnTo>
                    <a:pt x="12668" y="5923"/>
                  </a:lnTo>
                  <a:cubicBezTo>
                    <a:pt x="12688" y="5923"/>
                    <a:pt x="12708" y="5924"/>
                    <a:pt x="12727" y="5924"/>
                  </a:cubicBezTo>
                  <a:cubicBezTo>
                    <a:pt x="14347" y="5924"/>
                    <a:pt x="15645" y="4636"/>
                    <a:pt x="15645" y="2978"/>
                  </a:cubicBezTo>
                  <a:cubicBezTo>
                    <a:pt x="15645" y="1363"/>
                    <a:pt x="14315" y="1"/>
                    <a:pt x="12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9"/>
            <p:cNvSpPr/>
            <p:nvPr/>
          </p:nvSpPr>
          <p:spPr>
            <a:xfrm>
              <a:off x="7369225" y="1952750"/>
              <a:ext cx="243075" cy="45950"/>
            </a:xfrm>
            <a:custGeom>
              <a:avLst/>
              <a:gdLst/>
              <a:ahLst/>
              <a:cxnLst/>
              <a:rect l="l" t="t" r="r" b="b"/>
              <a:pathLst>
                <a:path w="9723" h="1838" extrusionOk="0">
                  <a:moveTo>
                    <a:pt x="887" y="0"/>
                  </a:moveTo>
                  <a:cubicBezTo>
                    <a:pt x="380" y="0"/>
                    <a:pt x="0" y="412"/>
                    <a:pt x="0" y="919"/>
                  </a:cubicBezTo>
                  <a:cubicBezTo>
                    <a:pt x="0" y="1426"/>
                    <a:pt x="380" y="1837"/>
                    <a:pt x="887" y="1837"/>
                  </a:cubicBezTo>
                  <a:lnTo>
                    <a:pt x="9723" y="1837"/>
                  </a:lnTo>
                  <a:lnTo>
                    <a:pt x="97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9"/>
            <p:cNvSpPr/>
            <p:nvPr/>
          </p:nvSpPr>
          <p:spPr>
            <a:xfrm>
              <a:off x="7370025" y="1952750"/>
              <a:ext cx="242275" cy="45950"/>
            </a:xfrm>
            <a:custGeom>
              <a:avLst/>
              <a:gdLst/>
              <a:ahLst/>
              <a:cxnLst/>
              <a:rect l="l" t="t" r="r" b="b"/>
              <a:pathLst>
                <a:path w="9691" h="1838" extrusionOk="0">
                  <a:moveTo>
                    <a:pt x="7316" y="0"/>
                  </a:moveTo>
                  <a:lnTo>
                    <a:pt x="7316" y="476"/>
                  </a:lnTo>
                  <a:cubicBezTo>
                    <a:pt x="7316" y="887"/>
                    <a:pt x="6999" y="1204"/>
                    <a:pt x="6587" y="1204"/>
                  </a:cubicBezTo>
                  <a:lnTo>
                    <a:pt x="0" y="1204"/>
                  </a:lnTo>
                  <a:cubicBezTo>
                    <a:pt x="95" y="1552"/>
                    <a:pt x="475" y="1837"/>
                    <a:pt x="855" y="1837"/>
                  </a:cubicBezTo>
                  <a:lnTo>
                    <a:pt x="9691" y="1837"/>
                  </a:lnTo>
                  <a:lnTo>
                    <a:pt x="9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9"/>
            <p:cNvSpPr/>
            <p:nvPr/>
          </p:nvSpPr>
          <p:spPr>
            <a:xfrm>
              <a:off x="7573500" y="1933750"/>
              <a:ext cx="83150" cy="83150"/>
            </a:xfrm>
            <a:custGeom>
              <a:avLst/>
              <a:gdLst/>
              <a:ahLst/>
              <a:cxnLst/>
              <a:rect l="l" t="t" r="r" b="b"/>
              <a:pathLst>
                <a:path w="3326" h="3326" extrusionOk="0">
                  <a:moveTo>
                    <a:pt x="1678" y="0"/>
                  </a:moveTo>
                  <a:cubicBezTo>
                    <a:pt x="760" y="0"/>
                    <a:pt x="0" y="760"/>
                    <a:pt x="0" y="1679"/>
                  </a:cubicBezTo>
                  <a:cubicBezTo>
                    <a:pt x="0" y="2597"/>
                    <a:pt x="760" y="3326"/>
                    <a:pt x="1678" y="3326"/>
                  </a:cubicBezTo>
                  <a:cubicBezTo>
                    <a:pt x="2597" y="3326"/>
                    <a:pt x="3325" y="2597"/>
                    <a:pt x="3325" y="1679"/>
                  </a:cubicBezTo>
                  <a:cubicBezTo>
                    <a:pt x="3325" y="760"/>
                    <a:pt x="2597" y="0"/>
                    <a:pt x="1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9"/>
            <p:cNvSpPr/>
            <p:nvPr/>
          </p:nvSpPr>
          <p:spPr>
            <a:xfrm>
              <a:off x="7579025" y="1939300"/>
              <a:ext cx="79200" cy="78400"/>
            </a:xfrm>
            <a:custGeom>
              <a:avLst/>
              <a:gdLst/>
              <a:ahLst/>
              <a:cxnLst/>
              <a:rect l="l" t="t" r="r" b="b"/>
              <a:pathLst>
                <a:path w="3168" h="3136" extrusionOk="0">
                  <a:moveTo>
                    <a:pt x="2218" y="0"/>
                  </a:moveTo>
                  <a:lnTo>
                    <a:pt x="2218" y="0"/>
                  </a:lnTo>
                  <a:cubicBezTo>
                    <a:pt x="2313" y="222"/>
                    <a:pt x="2408" y="475"/>
                    <a:pt x="2408" y="760"/>
                  </a:cubicBezTo>
                  <a:cubicBezTo>
                    <a:pt x="2408" y="1647"/>
                    <a:pt x="1647" y="2407"/>
                    <a:pt x="729" y="2407"/>
                  </a:cubicBezTo>
                  <a:cubicBezTo>
                    <a:pt x="476" y="2407"/>
                    <a:pt x="222" y="2344"/>
                    <a:pt x="1" y="2217"/>
                  </a:cubicBezTo>
                  <a:lnTo>
                    <a:pt x="1" y="2217"/>
                  </a:lnTo>
                  <a:cubicBezTo>
                    <a:pt x="254" y="2755"/>
                    <a:pt x="824" y="3135"/>
                    <a:pt x="1489" y="3135"/>
                  </a:cubicBezTo>
                  <a:cubicBezTo>
                    <a:pt x="2408" y="3135"/>
                    <a:pt x="3168" y="2375"/>
                    <a:pt x="3168" y="1457"/>
                  </a:cubicBezTo>
                  <a:cubicBezTo>
                    <a:pt x="3104" y="823"/>
                    <a:pt x="2756" y="285"/>
                    <a:pt x="2218"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9"/>
            <p:cNvSpPr/>
            <p:nvPr/>
          </p:nvSpPr>
          <p:spPr>
            <a:xfrm>
              <a:off x="7525975" y="1814200"/>
              <a:ext cx="98200" cy="15075"/>
            </a:xfrm>
            <a:custGeom>
              <a:avLst/>
              <a:gdLst/>
              <a:ahLst/>
              <a:cxnLst/>
              <a:rect l="l" t="t" r="r" b="b"/>
              <a:pathLst>
                <a:path w="3928" h="603" extrusionOk="0">
                  <a:moveTo>
                    <a:pt x="1" y="0"/>
                  </a:moveTo>
                  <a:lnTo>
                    <a:pt x="1" y="602"/>
                  </a:lnTo>
                  <a:lnTo>
                    <a:pt x="3928" y="602"/>
                  </a:lnTo>
                  <a:lnTo>
                    <a:pt x="39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9"/>
            <p:cNvSpPr/>
            <p:nvPr/>
          </p:nvSpPr>
          <p:spPr>
            <a:xfrm>
              <a:off x="7465825" y="1809450"/>
              <a:ext cx="41975" cy="41975"/>
            </a:xfrm>
            <a:custGeom>
              <a:avLst/>
              <a:gdLst/>
              <a:ahLst/>
              <a:cxnLst/>
              <a:rect l="l" t="t" r="r" b="b"/>
              <a:pathLst>
                <a:path w="1679" h="1679" extrusionOk="0">
                  <a:moveTo>
                    <a:pt x="340" y="0"/>
                  </a:moveTo>
                  <a:cubicBezTo>
                    <a:pt x="269" y="0"/>
                    <a:pt x="190" y="32"/>
                    <a:pt x="127" y="95"/>
                  </a:cubicBezTo>
                  <a:cubicBezTo>
                    <a:pt x="0" y="159"/>
                    <a:pt x="0" y="349"/>
                    <a:pt x="127" y="475"/>
                  </a:cubicBezTo>
                  <a:lnTo>
                    <a:pt x="1140" y="1584"/>
                  </a:lnTo>
                  <a:cubicBezTo>
                    <a:pt x="1203" y="1616"/>
                    <a:pt x="1267" y="1679"/>
                    <a:pt x="1362" y="1679"/>
                  </a:cubicBezTo>
                  <a:cubicBezTo>
                    <a:pt x="1425" y="1679"/>
                    <a:pt x="1520" y="1616"/>
                    <a:pt x="1552" y="1584"/>
                  </a:cubicBezTo>
                  <a:cubicBezTo>
                    <a:pt x="1678" y="1521"/>
                    <a:pt x="1678" y="1299"/>
                    <a:pt x="1552" y="1204"/>
                  </a:cubicBezTo>
                  <a:lnTo>
                    <a:pt x="507" y="95"/>
                  </a:lnTo>
                  <a:cubicBezTo>
                    <a:pt x="475" y="32"/>
                    <a:pt x="412"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pic>
        <p:nvPicPr>
          <p:cNvPr id="1324" name="Google Shape;1324;p50"/>
          <p:cNvPicPr preferRelativeResize="0"/>
          <p:nvPr/>
        </p:nvPicPr>
        <p:blipFill rotWithShape="1">
          <a:blip r:embed="rId3">
            <a:alphaModFix/>
          </a:blip>
          <a:srcRect l="2557" r="28122" b="12533"/>
          <a:stretch/>
        </p:blipFill>
        <p:spPr>
          <a:xfrm>
            <a:off x="0" y="25"/>
            <a:ext cx="5436175" cy="5141225"/>
          </a:xfrm>
          <a:prstGeom prst="rect">
            <a:avLst/>
          </a:prstGeom>
          <a:noFill/>
          <a:ln>
            <a:noFill/>
          </a:ln>
        </p:spPr>
      </p:pic>
      <p:sp>
        <p:nvSpPr>
          <p:cNvPr id="1325" name="Google Shape;1325;p50"/>
          <p:cNvSpPr/>
          <p:nvPr/>
        </p:nvSpPr>
        <p:spPr>
          <a:xfrm flipH="1">
            <a:off x="4152113" y="25"/>
            <a:ext cx="5853268" cy="5143444"/>
          </a:xfrm>
          <a:custGeom>
            <a:avLst/>
            <a:gdLst/>
            <a:ahLst/>
            <a:cxnLst/>
            <a:rect l="l" t="t" r="r" b="b"/>
            <a:pathLst>
              <a:path w="182288" h="160182" extrusionOk="0">
                <a:moveTo>
                  <a:pt x="0" y="0"/>
                </a:moveTo>
                <a:lnTo>
                  <a:pt x="0" y="160181"/>
                </a:lnTo>
                <a:lnTo>
                  <a:pt x="180197" y="160181"/>
                </a:lnTo>
                <a:cubicBezTo>
                  <a:pt x="174307" y="148305"/>
                  <a:pt x="171995" y="134624"/>
                  <a:pt x="173388" y="121450"/>
                </a:cubicBezTo>
                <a:cubicBezTo>
                  <a:pt x="175162" y="105109"/>
                  <a:pt x="182287" y="88388"/>
                  <a:pt x="177600" y="72553"/>
                </a:cubicBezTo>
                <a:cubicBezTo>
                  <a:pt x="173040" y="57004"/>
                  <a:pt x="158219" y="46838"/>
                  <a:pt x="150428" y="32619"/>
                </a:cubicBezTo>
                <a:cubicBezTo>
                  <a:pt x="144918" y="22738"/>
                  <a:pt x="143081" y="11496"/>
                  <a:pt x="142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txBox="1">
            <a:spLocks noGrp="1"/>
          </p:cNvSpPr>
          <p:nvPr>
            <p:ph type="title"/>
          </p:nvPr>
        </p:nvSpPr>
        <p:spPr>
          <a:xfrm>
            <a:off x="5288100" y="998875"/>
            <a:ext cx="3135900" cy="20319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a:t>A PICTURE REINFORCES THE CONCEPT</a:t>
            </a:r>
            <a:endParaRPr/>
          </a:p>
        </p:txBody>
      </p:sp>
      <p:sp>
        <p:nvSpPr>
          <p:cNvPr id="1327" name="Google Shape;1327;p50"/>
          <p:cNvSpPr txBox="1">
            <a:spLocks noGrp="1"/>
          </p:cNvSpPr>
          <p:nvPr>
            <p:ph type="subTitle" idx="1"/>
          </p:nvPr>
        </p:nvSpPr>
        <p:spPr>
          <a:xfrm>
            <a:off x="5288100" y="3030775"/>
            <a:ext cx="3135900" cy="10467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
              <a:t>Images reveal large amounts of data, so remember: use an image instead of a long text. Your audience will appreciate it</a:t>
            </a:r>
            <a:endParaRPr/>
          </a:p>
        </p:txBody>
      </p:sp>
      <p:grpSp>
        <p:nvGrpSpPr>
          <p:cNvPr id="1328" name="Google Shape;1328;p50"/>
          <p:cNvGrpSpPr/>
          <p:nvPr/>
        </p:nvGrpSpPr>
        <p:grpSpPr>
          <a:xfrm rot="10800000" flipH="1">
            <a:off x="7495550" y="3163763"/>
            <a:ext cx="2475510" cy="2262186"/>
            <a:chOff x="7355300" y="3662050"/>
            <a:chExt cx="2475510" cy="2262186"/>
          </a:xfrm>
        </p:grpSpPr>
        <p:sp>
          <p:nvSpPr>
            <p:cNvPr id="1329" name="Google Shape;1329;p50"/>
            <p:cNvSpPr/>
            <p:nvPr/>
          </p:nvSpPr>
          <p:spPr>
            <a:xfrm>
              <a:off x="8284492" y="4386693"/>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8534848" y="4647658"/>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0"/>
            <p:cNvSpPr/>
            <p:nvPr/>
          </p:nvSpPr>
          <p:spPr>
            <a:xfrm>
              <a:off x="7355300" y="366205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0"/>
            <p:cNvSpPr/>
            <p:nvPr/>
          </p:nvSpPr>
          <p:spPr>
            <a:xfrm>
              <a:off x="7552758" y="386833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50"/>
          <p:cNvGrpSpPr/>
          <p:nvPr/>
        </p:nvGrpSpPr>
        <p:grpSpPr>
          <a:xfrm>
            <a:off x="8272342" y="-629437"/>
            <a:ext cx="1546317" cy="1537543"/>
            <a:chOff x="12664442" y="-2173737"/>
            <a:chExt cx="1546317" cy="1537543"/>
          </a:xfrm>
        </p:grpSpPr>
        <p:sp>
          <p:nvSpPr>
            <p:cNvPr id="1334" name="Google Shape;1334;p50"/>
            <p:cNvSpPr/>
            <p:nvPr/>
          </p:nvSpPr>
          <p:spPr>
            <a:xfrm rot="10800000" flipH="1">
              <a:off x="12664442" y="-2173737"/>
              <a:ext cx="1546317" cy="1537543"/>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rot="10800000" flipH="1">
              <a:off x="12914798" y="-1925113"/>
              <a:ext cx="1026219" cy="1027954"/>
            </a:xfrm>
            <a:custGeom>
              <a:avLst/>
              <a:gdLst/>
              <a:ahLst/>
              <a:cxnLst/>
              <a:rect l="l" t="t" r="r" b="b"/>
              <a:pathLst>
                <a:path w="20118" h="20152" extrusionOk="0">
                  <a:moveTo>
                    <a:pt x="10059" y="1141"/>
                  </a:moveTo>
                  <a:cubicBezTo>
                    <a:pt x="15036" y="1141"/>
                    <a:pt x="19046" y="5150"/>
                    <a:pt x="19046" y="10128"/>
                  </a:cubicBezTo>
                  <a:cubicBezTo>
                    <a:pt x="19046" y="15105"/>
                    <a:pt x="15036" y="19115"/>
                    <a:pt x="10059" y="19115"/>
                  </a:cubicBezTo>
                  <a:cubicBezTo>
                    <a:pt x="5082" y="19115"/>
                    <a:pt x="1072" y="15105"/>
                    <a:pt x="1072" y="10128"/>
                  </a:cubicBezTo>
                  <a:cubicBezTo>
                    <a:pt x="1072" y="5150"/>
                    <a:pt x="5082" y="1141"/>
                    <a:pt x="10059" y="1141"/>
                  </a:cubicBezTo>
                  <a:close/>
                  <a:moveTo>
                    <a:pt x="10059" y="0"/>
                  </a:moveTo>
                  <a:cubicBezTo>
                    <a:pt x="4494" y="0"/>
                    <a:pt x="0" y="4563"/>
                    <a:pt x="0" y="10093"/>
                  </a:cubicBezTo>
                  <a:cubicBezTo>
                    <a:pt x="0" y="15658"/>
                    <a:pt x="4528" y="20152"/>
                    <a:pt x="10059" y="20152"/>
                  </a:cubicBezTo>
                  <a:cubicBezTo>
                    <a:pt x="15624" y="20152"/>
                    <a:pt x="20117" y="15658"/>
                    <a:pt x="20117" y="10093"/>
                  </a:cubicBezTo>
                  <a:cubicBezTo>
                    <a:pt x="20117" y="4494"/>
                    <a:pt x="15589" y="0"/>
                    <a:pt x="10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39"/>
        <p:cNvGrpSpPr/>
        <p:nvPr/>
      </p:nvGrpSpPr>
      <p:grpSpPr>
        <a:xfrm>
          <a:off x="0" y="0"/>
          <a:ext cx="0" cy="0"/>
          <a:chOff x="0" y="0"/>
          <a:chExt cx="0" cy="0"/>
        </a:xfrm>
      </p:grpSpPr>
      <p:sp>
        <p:nvSpPr>
          <p:cNvPr id="1340" name="Google Shape;1340;p51"/>
          <p:cNvSpPr txBox="1">
            <a:spLocks noGrp="1"/>
          </p:cNvSpPr>
          <p:nvPr>
            <p:ph type="title"/>
          </p:nvPr>
        </p:nvSpPr>
        <p:spPr>
          <a:xfrm>
            <a:off x="720000" y="1390125"/>
            <a:ext cx="2887200" cy="237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44"/>
        <p:cNvGrpSpPr/>
        <p:nvPr/>
      </p:nvGrpSpPr>
      <p:grpSpPr>
        <a:xfrm>
          <a:off x="0" y="0"/>
          <a:ext cx="0" cy="0"/>
          <a:chOff x="0" y="0"/>
          <a:chExt cx="0" cy="0"/>
        </a:xfrm>
      </p:grpSpPr>
      <p:sp>
        <p:nvSpPr>
          <p:cNvPr id="1345" name="Google Shape;1345;p52"/>
          <p:cNvSpPr txBox="1">
            <a:spLocks noGrp="1"/>
          </p:cNvSpPr>
          <p:nvPr>
            <p:ph type="title"/>
          </p:nvPr>
        </p:nvSpPr>
        <p:spPr>
          <a:xfrm>
            <a:off x="1683000" y="1386000"/>
            <a:ext cx="5778000" cy="24045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9"/>
        <p:cNvGrpSpPr/>
        <p:nvPr/>
      </p:nvGrpSpPr>
      <p:grpSpPr>
        <a:xfrm>
          <a:off x="0" y="0"/>
          <a:ext cx="0" cy="0"/>
          <a:chOff x="0" y="0"/>
          <a:chExt cx="0" cy="0"/>
        </a:xfrm>
      </p:grpSpPr>
      <p:pic>
        <p:nvPicPr>
          <p:cNvPr id="1350" name="Google Shape;1350;p53" title="Chart">
            <a:hlinkClick r:id="rId3"/>
          </p:cNvPr>
          <p:cNvPicPr preferRelativeResize="0"/>
          <p:nvPr/>
        </p:nvPicPr>
        <p:blipFill>
          <a:blip r:embed="rId4">
            <a:alphaModFix/>
          </a:blip>
          <a:stretch>
            <a:fillRect/>
          </a:stretch>
        </p:blipFill>
        <p:spPr>
          <a:xfrm>
            <a:off x="2918612" y="1462100"/>
            <a:ext cx="3306775" cy="3306750"/>
          </a:xfrm>
          <a:prstGeom prst="rect">
            <a:avLst/>
          </a:prstGeom>
          <a:noFill/>
          <a:ln>
            <a:noFill/>
          </a:ln>
        </p:spPr>
      </p:pic>
      <p:sp>
        <p:nvSpPr>
          <p:cNvPr id="1351" name="Google Shape;1351;p53"/>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IF YOU NEED A GRAPH</a:t>
            </a:r>
            <a:endParaRPr/>
          </a:p>
        </p:txBody>
      </p:sp>
      <p:sp>
        <p:nvSpPr>
          <p:cNvPr id="1352" name="Google Shape;1352;p53"/>
          <p:cNvSpPr txBox="1"/>
          <p:nvPr/>
        </p:nvSpPr>
        <p:spPr>
          <a:xfrm>
            <a:off x="6177375" y="3934325"/>
            <a:ext cx="2246400" cy="669300"/>
          </a:xfrm>
          <a:prstGeom prst="rect">
            <a:avLst/>
          </a:prstGeom>
          <a:noFill/>
          <a:ln>
            <a:noFill/>
          </a:ln>
        </p:spPr>
        <p:txBody>
          <a:bodyPr spcFirstLastPara="1" wrap="square" lIns="90000" tIns="91425" rIns="90000" bIns="91425" anchor="ctr" anchorCtr="0">
            <a:noAutofit/>
          </a:bodyPr>
          <a:lstStyle/>
          <a:p>
            <a:pPr marL="0" lvl="0" indent="0" algn="r" rtl="0">
              <a:spcBef>
                <a:spcPts val="0"/>
              </a:spcBef>
              <a:spcAft>
                <a:spcPts val="0"/>
              </a:spcAft>
              <a:buNone/>
            </a:pPr>
            <a:r>
              <a:rPr lang="en" sz="1100">
                <a:solidFill>
                  <a:schemeClr val="accent6"/>
                </a:solidFill>
                <a:latin typeface="Montserrat"/>
                <a:ea typeface="Montserrat"/>
                <a:cs typeface="Montserrat"/>
                <a:sym typeface="Montserrat"/>
              </a:rPr>
              <a:t>Follow the link in the graph to modify its data and then paste the new one here. </a:t>
            </a:r>
            <a:br>
              <a:rPr lang="en" sz="1100">
                <a:solidFill>
                  <a:schemeClr val="accent6"/>
                </a:solidFill>
                <a:latin typeface="Montserrat"/>
                <a:ea typeface="Montserrat"/>
                <a:cs typeface="Montserrat"/>
                <a:sym typeface="Montserrat"/>
              </a:rPr>
            </a:br>
            <a:r>
              <a:rPr lang="en" sz="1100" b="1">
                <a:solidFill>
                  <a:schemeClr val="accent6"/>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For more info, click here</a:t>
            </a:r>
            <a:endParaRPr sz="1100" b="1">
              <a:solidFill>
                <a:schemeClr val="accent6"/>
              </a:solidFill>
              <a:latin typeface="Montserrat"/>
              <a:ea typeface="Montserrat"/>
              <a:cs typeface="Montserrat"/>
              <a:sym typeface="Montserrat"/>
            </a:endParaRPr>
          </a:p>
        </p:txBody>
      </p:sp>
      <p:sp>
        <p:nvSpPr>
          <p:cNvPr id="1353" name="Google Shape;1353;p53"/>
          <p:cNvSpPr txBox="1"/>
          <p:nvPr/>
        </p:nvSpPr>
        <p:spPr>
          <a:xfrm>
            <a:off x="7300800" y="1580400"/>
            <a:ext cx="1123200" cy="414600"/>
          </a:xfrm>
          <a:prstGeom prst="rect">
            <a:avLst/>
          </a:prstGeom>
          <a:noFill/>
          <a:ln>
            <a:noFill/>
          </a:ln>
        </p:spPr>
        <p:txBody>
          <a:bodyPr spcFirstLastPara="1" wrap="square" lIns="90000" tIns="91425" rIns="90000" bIns="91425" anchor="ctr" anchorCtr="0">
            <a:noAutofit/>
          </a:bodyPr>
          <a:lstStyle/>
          <a:p>
            <a:pPr marL="0" lvl="0" indent="0" algn="r" rtl="0">
              <a:spcBef>
                <a:spcPts val="0"/>
              </a:spcBef>
              <a:spcAft>
                <a:spcPts val="0"/>
              </a:spcAft>
              <a:buNone/>
            </a:pPr>
            <a:r>
              <a:rPr lang="en" sz="3000" b="1">
                <a:solidFill>
                  <a:schemeClr val="accent3"/>
                </a:solidFill>
                <a:latin typeface="Francois One"/>
                <a:ea typeface="Francois One"/>
                <a:cs typeface="Francois One"/>
                <a:sym typeface="Francois One"/>
              </a:rPr>
              <a:t>70%</a:t>
            </a:r>
            <a:endParaRPr sz="3000" b="1">
              <a:solidFill>
                <a:schemeClr val="accent3"/>
              </a:solidFill>
              <a:latin typeface="Francois One"/>
              <a:ea typeface="Francois One"/>
              <a:cs typeface="Francois One"/>
              <a:sym typeface="Francois One"/>
            </a:endParaRPr>
          </a:p>
        </p:txBody>
      </p:sp>
      <p:sp>
        <p:nvSpPr>
          <p:cNvPr id="1354" name="Google Shape;1354;p53"/>
          <p:cNvSpPr txBox="1"/>
          <p:nvPr/>
        </p:nvSpPr>
        <p:spPr>
          <a:xfrm>
            <a:off x="6177600" y="1995000"/>
            <a:ext cx="2246400" cy="338400"/>
          </a:xfrm>
          <a:prstGeom prst="rect">
            <a:avLst/>
          </a:prstGeom>
          <a:noFill/>
          <a:ln>
            <a:noFill/>
          </a:ln>
        </p:spPr>
        <p:txBody>
          <a:bodyPr spcFirstLastPara="1" wrap="square" lIns="90000" tIns="91425" rIns="90000" bIns="91425" anchor="ctr" anchorCtr="0">
            <a:noAutofit/>
          </a:bodyPr>
          <a:lstStyle/>
          <a:p>
            <a:pPr marL="0" lvl="0" indent="0" algn="r" rtl="0">
              <a:spcBef>
                <a:spcPts val="0"/>
              </a:spcBef>
              <a:spcAft>
                <a:spcPts val="0"/>
              </a:spcAft>
              <a:buNone/>
            </a:pPr>
            <a:r>
              <a:rPr lang="en" sz="2400">
                <a:solidFill>
                  <a:schemeClr val="accent6"/>
                </a:solidFill>
                <a:latin typeface="Francois One"/>
                <a:ea typeface="Francois One"/>
                <a:cs typeface="Francois One"/>
                <a:sym typeface="Francois One"/>
              </a:rPr>
              <a:t>Mercury</a:t>
            </a:r>
            <a:endParaRPr sz="2400">
              <a:solidFill>
                <a:schemeClr val="accent6"/>
              </a:solidFill>
              <a:latin typeface="Francois One"/>
              <a:ea typeface="Francois One"/>
              <a:cs typeface="Francois One"/>
              <a:sym typeface="Francois One"/>
            </a:endParaRPr>
          </a:p>
        </p:txBody>
      </p:sp>
      <p:sp>
        <p:nvSpPr>
          <p:cNvPr id="1355" name="Google Shape;1355;p53"/>
          <p:cNvSpPr txBox="1"/>
          <p:nvPr/>
        </p:nvSpPr>
        <p:spPr>
          <a:xfrm>
            <a:off x="6177600" y="2333400"/>
            <a:ext cx="2246400" cy="504000"/>
          </a:xfrm>
          <a:prstGeom prst="rect">
            <a:avLst/>
          </a:prstGeom>
          <a:noFill/>
          <a:ln>
            <a:noFill/>
          </a:ln>
        </p:spPr>
        <p:txBody>
          <a:bodyPr spcFirstLastPara="1" wrap="square" lIns="90000" tIns="91425" rIns="90000" bIns="91425" anchor="t" anchorCtr="0">
            <a:noAutofit/>
          </a:bodyPr>
          <a:lstStyle/>
          <a:p>
            <a:pPr marL="0" lvl="0" indent="0" algn="r" rtl="0">
              <a:spcBef>
                <a:spcPts val="0"/>
              </a:spcBef>
              <a:spcAft>
                <a:spcPts val="0"/>
              </a:spcAft>
              <a:buNone/>
            </a:pPr>
            <a:r>
              <a:rPr lang="en">
                <a:solidFill>
                  <a:schemeClr val="accent6"/>
                </a:solidFill>
                <a:latin typeface="Montserrat"/>
                <a:ea typeface="Montserrat"/>
                <a:cs typeface="Montserrat"/>
                <a:sym typeface="Montserrat"/>
              </a:rPr>
              <a:t>Mercury is the closest planet to the Sun</a:t>
            </a:r>
            <a:endParaRPr>
              <a:solidFill>
                <a:schemeClr val="accent6"/>
              </a:solidFill>
              <a:latin typeface="Montserrat"/>
              <a:ea typeface="Montserrat"/>
              <a:cs typeface="Montserrat"/>
              <a:sym typeface="Montserrat"/>
            </a:endParaRPr>
          </a:p>
        </p:txBody>
      </p:sp>
      <p:sp>
        <p:nvSpPr>
          <p:cNvPr id="1356" name="Google Shape;1356;p53"/>
          <p:cNvSpPr txBox="1"/>
          <p:nvPr/>
        </p:nvSpPr>
        <p:spPr>
          <a:xfrm>
            <a:off x="720000" y="1580400"/>
            <a:ext cx="1123200" cy="414600"/>
          </a:xfrm>
          <a:prstGeom prst="rect">
            <a:avLst/>
          </a:prstGeom>
          <a:noFill/>
          <a:ln>
            <a:noFill/>
          </a:ln>
        </p:spPr>
        <p:txBody>
          <a:bodyPr spcFirstLastPara="1" wrap="square" lIns="90000" tIns="91425" rIns="90000" bIns="91425" anchor="ctr" anchorCtr="0">
            <a:noAutofit/>
          </a:bodyPr>
          <a:lstStyle/>
          <a:p>
            <a:pPr marL="0" lvl="0" indent="0" algn="l" rtl="0">
              <a:spcBef>
                <a:spcPts val="0"/>
              </a:spcBef>
              <a:spcAft>
                <a:spcPts val="0"/>
              </a:spcAft>
              <a:buNone/>
            </a:pPr>
            <a:r>
              <a:rPr lang="en" sz="3000" b="1">
                <a:solidFill>
                  <a:schemeClr val="accent5"/>
                </a:solidFill>
                <a:latin typeface="Francois One"/>
                <a:ea typeface="Francois One"/>
                <a:cs typeface="Francois One"/>
                <a:sym typeface="Francois One"/>
              </a:rPr>
              <a:t>70%</a:t>
            </a:r>
            <a:endParaRPr sz="3000" b="1">
              <a:solidFill>
                <a:schemeClr val="accent5"/>
              </a:solidFill>
              <a:latin typeface="Francois One"/>
              <a:ea typeface="Francois One"/>
              <a:cs typeface="Francois One"/>
              <a:sym typeface="Francois One"/>
            </a:endParaRPr>
          </a:p>
        </p:txBody>
      </p:sp>
      <p:sp>
        <p:nvSpPr>
          <p:cNvPr id="1357" name="Google Shape;1357;p53"/>
          <p:cNvSpPr txBox="1"/>
          <p:nvPr/>
        </p:nvSpPr>
        <p:spPr>
          <a:xfrm>
            <a:off x="720000" y="3348000"/>
            <a:ext cx="1123200" cy="414600"/>
          </a:xfrm>
          <a:prstGeom prst="rect">
            <a:avLst/>
          </a:prstGeom>
          <a:noFill/>
          <a:ln>
            <a:noFill/>
          </a:ln>
        </p:spPr>
        <p:txBody>
          <a:bodyPr spcFirstLastPara="1" wrap="square" lIns="90000" tIns="91425" rIns="90000" bIns="91425" anchor="ctr" anchorCtr="0">
            <a:noAutofit/>
          </a:bodyPr>
          <a:lstStyle/>
          <a:p>
            <a:pPr marL="0" lvl="0" indent="0" algn="l" rtl="0">
              <a:spcBef>
                <a:spcPts val="0"/>
              </a:spcBef>
              <a:spcAft>
                <a:spcPts val="0"/>
              </a:spcAft>
              <a:buNone/>
            </a:pPr>
            <a:r>
              <a:rPr lang="en" sz="3000" b="1">
                <a:solidFill>
                  <a:schemeClr val="accent4"/>
                </a:solidFill>
                <a:latin typeface="Francois One"/>
                <a:ea typeface="Francois One"/>
                <a:cs typeface="Francois One"/>
                <a:sym typeface="Francois One"/>
              </a:rPr>
              <a:t>30%</a:t>
            </a:r>
            <a:endParaRPr sz="3000" b="1">
              <a:solidFill>
                <a:schemeClr val="accent4"/>
              </a:solidFill>
              <a:latin typeface="Francois One"/>
              <a:ea typeface="Francois One"/>
              <a:cs typeface="Francois One"/>
              <a:sym typeface="Francois One"/>
            </a:endParaRPr>
          </a:p>
        </p:txBody>
      </p:sp>
      <p:sp>
        <p:nvSpPr>
          <p:cNvPr id="1358" name="Google Shape;1358;p53"/>
          <p:cNvSpPr txBox="1"/>
          <p:nvPr/>
        </p:nvSpPr>
        <p:spPr>
          <a:xfrm>
            <a:off x="720000" y="4101000"/>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Jupiter is the biggest planet of them all</a:t>
            </a:r>
            <a:endParaRPr>
              <a:solidFill>
                <a:schemeClr val="accent6"/>
              </a:solidFill>
              <a:latin typeface="Montserrat"/>
              <a:ea typeface="Montserrat"/>
              <a:cs typeface="Montserrat"/>
              <a:sym typeface="Montserrat"/>
            </a:endParaRPr>
          </a:p>
        </p:txBody>
      </p:sp>
      <p:sp>
        <p:nvSpPr>
          <p:cNvPr id="1359" name="Google Shape;1359;p53"/>
          <p:cNvSpPr txBox="1"/>
          <p:nvPr/>
        </p:nvSpPr>
        <p:spPr>
          <a:xfrm>
            <a:off x="720000" y="3762600"/>
            <a:ext cx="2246400" cy="338400"/>
          </a:xfrm>
          <a:prstGeom prst="rect">
            <a:avLst/>
          </a:prstGeom>
          <a:noFill/>
          <a:ln>
            <a:noFill/>
          </a:ln>
        </p:spPr>
        <p:txBody>
          <a:bodyPr spcFirstLastPara="1" wrap="square" lIns="90000" tIns="91425" rIns="9000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Jupiter</a:t>
            </a:r>
            <a:endParaRPr sz="2400">
              <a:solidFill>
                <a:schemeClr val="accent6"/>
              </a:solidFill>
              <a:latin typeface="Francois One"/>
              <a:ea typeface="Francois One"/>
              <a:cs typeface="Francois One"/>
              <a:sym typeface="Francois One"/>
            </a:endParaRPr>
          </a:p>
        </p:txBody>
      </p:sp>
      <p:cxnSp>
        <p:nvCxnSpPr>
          <p:cNvPr id="1360" name="Google Shape;1360;p53"/>
          <p:cNvCxnSpPr>
            <a:endCxn id="1353" idx="1"/>
          </p:cNvCxnSpPr>
          <p:nvPr/>
        </p:nvCxnSpPr>
        <p:spPr>
          <a:xfrm>
            <a:off x="4853100" y="1787700"/>
            <a:ext cx="2447700" cy="0"/>
          </a:xfrm>
          <a:prstGeom prst="straightConnector1">
            <a:avLst/>
          </a:prstGeom>
          <a:noFill/>
          <a:ln w="19050" cap="flat" cmpd="sng">
            <a:solidFill>
              <a:schemeClr val="accent6"/>
            </a:solidFill>
            <a:prstDash val="dot"/>
            <a:round/>
            <a:headEnd type="oval" w="med" len="med"/>
            <a:tailEnd type="none" w="med" len="med"/>
          </a:ln>
        </p:spPr>
      </p:cxnSp>
      <p:sp>
        <p:nvSpPr>
          <p:cNvPr id="1361" name="Google Shape;1361;p53"/>
          <p:cNvSpPr txBox="1"/>
          <p:nvPr/>
        </p:nvSpPr>
        <p:spPr>
          <a:xfrm>
            <a:off x="720000" y="1978300"/>
            <a:ext cx="2246400" cy="338400"/>
          </a:xfrm>
          <a:prstGeom prst="rect">
            <a:avLst/>
          </a:prstGeom>
          <a:noFill/>
          <a:ln>
            <a:noFill/>
          </a:ln>
        </p:spPr>
        <p:txBody>
          <a:bodyPr spcFirstLastPara="1" wrap="square" lIns="90000" tIns="91425" rIns="9000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Neptune</a:t>
            </a:r>
            <a:endParaRPr sz="2400">
              <a:solidFill>
                <a:schemeClr val="accent6"/>
              </a:solidFill>
              <a:latin typeface="Francois One"/>
              <a:ea typeface="Francois One"/>
              <a:cs typeface="Francois One"/>
              <a:sym typeface="Francois One"/>
            </a:endParaRPr>
          </a:p>
        </p:txBody>
      </p:sp>
      <p:sp>
        <p:nvSpPr>
          <p:cNvPr id="1362" name="Google Shape;1362;p53"/>
          <p:cNvSpPr txBox="1"/>
          <p:nvPr/>
        </p:nvSpPr>
        <p:spPr>
          <a:xfrm>
            <a:off x="720000" y="2316700"/>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Neptune is the farthest planet from the Sun</a:t>
            </a:r>
            <a:endParaRPr>
              <a:solidFill>
                <a:schemeClr val="accent6"/>
              </a:solidFill>
              <a:latin typeface="Montserrat"/>
              <a:ea typeface="Montserrat"/>
              <a:cs typeface="Montserrat"/>
              <a:sym typeface="Montserrat"/>
            </a:endParaRPr>
          </a:p>
        </p:txBody>
      </p:sp>
      <p:cxnSp>
        <p:nvCxnSpPr>
          <p:cNvPr id="1363" name="Google Shape;1363;p53"/>
          <p:cNvCxnSpPr>
            <a:stCxn id="1356" idx="3"/>
          </p:cNvCxnSpPr>
          <p:nvPr/>
        </p:nvCxnSpPr>
        <p:spPr>
          <a:xfrm>
            <a:off x="1843200" y="1787700"/>
            <a:ext cx="2447700" cy="0"/>
          </a:xfrm>
          <a:prstGeom prst="straightConnector1">
            <a:avLst/>
          </a:prstGeom>
          <a:noFill/>
          <a:ln w="19050" cap="flat" cmpd="sng">
            <a:solidFill>
              <a:schemeClr val="accent6"/>
            </a:solidFill>
            <a:prstDash val="dot"/>
            <a:round/>
            <a:headEnd type="none" w="med" len="med"/>
            <a:tailEnd type="oval" w="med" len="med"/>
          </a:ln>
        </p:spPr>
      </p:cxnSp>
      <p:cxnSp>
        <p:nvCxnSpPr>
          <p:cNvPr id="1364" name="Google Shape;1364;p53"/>
          <p:cNvCxnSpPr>
            <a:stCxn id="1357" idx="3"/>
          </p:cNvCxnSpPr>
          <p:nvPr/>
        </p:nvCxnSpPr>
        <p:spPr>
          <a:xfrm>
            <a:off x="1843200" y="3555300"/>
            <a:ext cx="1668600" cy="0"/>
          </a:xfrm>
          <a:prstGeom prst="straightConnector1">
            <a:avLst/>
          </a:prstGeom>
          <a:noFill/>
          <a:ln w="19050" cap="flat" cmpd="sng">
            <a:solidFill>
              <a:schemeClr val="accent6"/>
            </a:solidFill>
            <a:prstDash val="dot"/>
            <a:round/>
            <a:headEnd type="none" w="med" len="med"/>
            <a:tailEnd type="oval"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68"/>
        <p:cNvGrpSpPr/>
        <p:nvPr/>
      </p:nvGrpSpPr>
      <p:grpSpPr>
        <a:xfrm>
          <a:off x="0" y="0"/>
          <a:ext cx="0" cy="0"/>
          <a:chOff x="0" y="0"/>
          <a:chExt cx="0" cy="0"/>
        </a:xfrm>
      </p:grpSpPr>
      <p:sp>
        <p:nvSpPr>
          <p:cNvPr id="1369" name="Google Shape;1369;p54"/>
          <p:cNvSpPr txBox="1">
            <a:spLocks noGrp="1"/>
          </p:cNvSpPr>
          <p:nvPr>
            <p:ph type="title" idx="6"/>
          </p:nvPr>
        </p:nvSpPr>
        <p:spPr>
          <a:xfrm>
            <a:off x="720000" y="540000"/>
            <a:ext cx="77040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WHEEL AND AXLE COMMON USES</a:t>
            </a:r>
            <a:endParaRPr/>
          </a:p>
        </p:txBody>
      </p:sp>
      <p:grpSp>
        <p:nvGrpSpPr>
          <p:cNvPr id="1370" name="Google Shape;1370;p54"/>
          <p:cNvGrpSpPr/>
          <p:nvPr/>
        </p:nvGrpSpPr>
        <p:grpSpPr>
          <a:xfrm>
            <a:off x="849962" y="1374662"/>
            <a:ext cx="1986476" cy="1975205"/>
            <a:chOff x="3578762" y="1581112"/>
            <a:chExt cx="1986476" cy="1975205"/>
          </a:xfrm>
        </p:grpSpPr>
        <p:sp>
          <p:nvSpPr>
            <p:cNvPr id="1371" name="Google Shape;1371;p54"/>
            <p:cNvSpPr/>
            <p:nvPr/>
          </p:nvSpPr>
          <p:spPr>
            <a:xfrm>
              <a:off x="3578762" y="1581112"/>
              <a:ext cx="1986476" cy="1975205"/>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4030350" y="2027075"/>
              <a:ext cx="1083300" cy="108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 name="Google Shape;1373;p54"/>
          <p:cNvSpPr/>
          <p:nvPr/>
        </p:nvSpPr>
        <p:spPr>
          <a:xfrm>
            <a:off x="1169550" y="1688614"/>
            <a:ext cx="1347300" cy="1347300"/>
          </a:xfrm>
          <a:prstGeom prst="arc">
            <a:avLst>
              <a:gd name="adj1" fmla="val 16200000"/>
              <a:gd name="adj2" fmla="val 10787420"/>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54"/>
          <p:cNvGrpSpPr/>
          <p:nvPr/>
        </p:nvGrpSpPr>
        <p:grpSpPr>
          <a:xfrm>
            <a:off x="3578762" y="1374662"/>
            <a:ext cx="1986476" cy="1975205"/>
            <a:chOff x="3578762" y="1581112"/>
            <a:chExt cx="1986476" cy="1975205"/>
          </a:xfrm>
        </p:grpSpPr>
        <p:sp>
          <p:nvSpPr>
            <p:cNvPr id="1375" name="Google Shape;1375;p54"/>
            <p:cNvSpPr/>
            <p:nvPr/>
          </p:nvSpPr>
          <p:spPr>
            <a:xfrm>
              <a:off x="3578762" y="1581112"/>
              <a:ext cx="1986476" cy="1975205"/>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4"/>
            <p:cNvSpPr/>
            <p:nvPr/>
          </p:nvSpPr>
          <p:spPr>
            <a:xfrm>
              <a:off x="4030350" y="2027075"/>
              <a:ext cx="1083300" cy="108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54"/>
          <p:cNvGrpSpPr/>
          <p:nvPr/>
        </p:nvGrpSpPr>
        <p:grpSpPr>
          <a:xfrm>
            <a:off x="6307557" y="1374662"/>
            <a:ext cx="1986476" cy="1975205"/>
            <a:chOff x="6307562" y="1581112"/>
            <a:chExt cx="1986476" cy="1975205"/>
          </a:xfrm>
        </p:grpSpPr>
        <p:sp>
          <p:nvSpPr>
            <p:cNvPr id="1378" name="Google Shape;1378;p54"/>
            <p:cNvSpPr/>
            <p:nvPr/>
          </p:nvSpPr>
          <p:spPr>
            <a:xfrm>
              <a:off x="6307562" y="1581112"/>
              <a:ext cx="1986476" cy="1975205"/>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4"/>
            <p:cNvSpPr/>
            <p:nvPr/>
          </p:nvSpPr>
          <p:spPr>
            <a:xfrm>
              <a:off x="6759150" y="2027075"/>
              <a:ext cx="1083300" cy="108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 name="Google Shape;1380;p54"/>
          <p:cNvSpPr/>
          <p:nvPr/>
        </p:nvSpPr>
        <p:spPr>
          <a:xfrm>
            <a:off x="6627145" y="1688614"/>
            <a:ext cx="1347300" cy="1347300"/>
          </a:xfrm>
          <a:prstGeom prst="arc">
            <a:avLst>
              <a:gd name="adj1" fmla="val 16200000"/>
              <a:gd name="adj2" fmla="val 14085367"/>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4"/>
          <p:cNvSpPr/>
          <p:nvPr/>
        </p:nvSpPr>
        <p:spPr>
          <a:xfrm>
            <a:off x="3898350" y="1688614"/>
            <a:ext cx="1347300" cy="1347300"/>
          </a:xfrm>
          <a:prstGeom prst="arc">
            <a:avLst>
              <a:gd name="adj1" fmla="val 16200000"/>
              <a:gd name="adj2" fmla="val 12980566"/>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4"/>
          <p:cNvSpPr txBox="1">
            <a:spLocks noGrp="1"/>
          </p:cNvSpPr>
          <p:nvPr>
            <p:ph type="title"/>
          </p:nvPr>
        </p:nvSpPr>
        <p:spPr>
          <a:xfrm>
            <a:off x="720000" y="3423850"/>
            <a:ext cx="22464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383" name="Google Shape;1383;p54"/>
          <p:cNvSpPr txBox="1">
            <a:spLocks noGrp="1"/>
          </p:cNvSpPr>
          <p:nvPr>
            <p:ph type="subTitle" idx="1"/>
          </p:nvPr>
        </p:nvSpPr>
        <p:spPr>
          <a:xfrm>
            <a:off x="720000" y="3762250"/>
            <a:ext cx="2246400" cy="50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p:txBody>
      </p:sp>
      <p:sp>
        <p:nvSpPr>
          <p:cNvPr id="1384" name="Google Shape;1384;p54"/>
          <p:cNvSpPr txBox="1">
            <a:spLocks noGrp="1"/>
          </p:cNvSpPr>
          <p:nvPr>
            <p:ph type="title" idx="2"/>
          </p:nvPr>
        </p:nvSpPr>
        <p:spPr>
          <a:xfrm>
            <a:off x="3448800" y="3423850"/>
            <a:ext cx="22464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1385" name="Google Shape;1385;p54"/>
          <p:cNvSpPr txBox="1">
            <a:spLocks noGrp="1"/>
          </p:cNvSpPr>
          <p:nvPr>
            <p:ph type="subTitle" idx="3"/>
          </p:nvPr>
        </p:nvSpPr>
        <p:spPr>
          <a:xfrm>
            <a:off x="3448800" y="3762250"/>
            <a:ext cx="2246400" cy="50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planet of them all</a:t>
            </a:r>
            <a:endParaRPr/>
          </a:p>
        </p:txBody>
      </p:sp>
      <p:sp>
        <p:nvSpPr>
          <p:cNvPr id="1386" name="Google Shape;1386;p54"/>
          <p:cNvSpPr txBox="1">
            <a:spLocks noGrp="1"/>
          </p:cNvSpPr>
          <p:nvPr>
            <p:ph type="title" idx="4"/>
          </p:nvPr>
        </p:nvSpPr>
        <p:spPr>
          <a:xfrm>
            <a:off x="6177595" y="3423850"/>
            <a:ext cx="22464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1387" name="Google Shape;1387;p54"/>
          <p:cNvSpPr txBox="1">
            <a:spLocks noGrp="1"/>
          </p:cNvSpPr>
          <p:nvPr>
            <p:ph type="subTitle" idx="5"/>
          </p:nvPr>
        </p:nvSpPr>
        <p:spPr>
          <a:xfrm>
            <a:off x="6177595" y="3762250"/>
            <a:ext cx="2246400" cy="50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388" name="Google Shape;1388;p54"/>
          <p:cNvSpPr txBox="1">
            <a:spLocks noGrp="1"/>
          </p:cNvSpPr>
          <p:nvPr>
            <p:ph type="title" idx="7"/>
          </p:nvPr>
        </p:nvSpPr>
        <p:spPr>
          <a:xfrm>
            <a:off x="1216800" y="2196050"/>
            <a:ext cx="12528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1389" name="Google Shape;1389;p54"/>
          <p:cNvSpPr txBox="1">
            <a:spLocks noGrp="1"/>
          </p:cNvSpPr>
          <p:nvPr>
            <p:ph type="title" idx="8"/>
          </p:nvPr>
        </p:nvSpPr>
        <p:spPr>
          <a:xfrm>
            <a:off x="3946950" y="2193064"/>
            <a:ext cx="1250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85%</a:t>
            </a:r>
            <a:endParaRPr/>
          </a:p>
        </p:txBody>
      </p:sp>
      <p:sp>
        <p:nvSpPr>
          <p:cNvPr id="1390" name="Google Shape;1390;p54"/>
          <p:cNvSpPr txBox="1">
            <a:spLocks noGrp="1"/>
          </p:cNvSpPr>
          <p:nvPr>
            <p:ph type="title" idx="9"/>
          </p:nvPr>
        </p:nvSpPr>
        <p:spPr>
          <a:xfrm>
            <a:off x="6674395" y="2193064"/>
            <a:ext cx="12528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90%</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94"/>
        <p:cNvGrpSpPr/>
        <p:nvPr/>
      </p:nvGrpSpPr>
      <p:grpSpPr>
        <a:xfrm>
          <a:off x="0" y="0"/>
          <a:ext cx="0" cy="0"/>
          <a:chOff x="0" y="0"/>
          <a:chExt cx="0" cy="0"/>
        </a:xfrm>
      </p:grpSpPr>
      <p:grpSp>
        <p:nvGrpSpPr>
          <p:cNvPr id="1395" name="Google Shape;1395;p55"/>
          <p:cNvGrpSpPr/>
          <p:nvPr/>
        </p:nvGrpSpPr>
        <p:grpSpPr>
          <a:xfrm>
            <a:off x="3485002" y="1647858"/>
            <a:ext cx="4938577" cy="2951070"/>
            <a:chOff x="3485002" y="1647858"/>
            <a:chExt cx="4938577" cy="2951070"/>
          </a:xfrm>
        </p:grpSpPr>
        <p:sp>
          <p:nvSpPr>
            <p:cNvPr id="1396" name="Google Shape;1396;p55"/>
            <p:cNvSpPr/>
            <p:nvPr/>
          </p:nvSpPr>
          <p:spPr>
            <a:xfrm>
              <a:off x="5621472" y="1815846"/>
              <a:ext cx="1645117" cy="1981118"/>
            </a:xfrm>
            <a:custGeom>
              <a:avLst/>
              <a:gdLst/>
              <a:ahLst/>
              <a:cxnLst/>
              <a:rect l="l" t="t" r="r" b="b"/>
              <a:pathLst>
                <a:path w="88033" h="106013" fill="none" extrusionOk="0">
                  <a:moveTo>
                    <a:pt x="78421" y="1"/>
                  </a:moveTo>
                  <a:cubicBezTo>
                    <a:pt x="82435" y="906"/>
                    <a:pt x="85375" y="4750"/>
                    <a:pt x="86449" y="7125"/>
                  </a:cubicBezTo>
                  <a:cubicBezTo>
                    <a:pt x="88033" y="10517"/>
                    <a:pt x="87128" y="14701"/>
                    <a:pt x="85262" y="17019"/>
                  </a:cubicBezTo>
                  <a:cubicBezTo>
                    <a:pt x="81531" y="21599"/>
                    <a:pt x="58180" y="38391"/>
                    <a:pt x="47777" y="50321"/>
                  </a:cubicBezTo>
                  <a:cubicBezTo>
                    <a:pt x="38561" y="60837"/>
                    <a:pt x="1" y="92273"/>
                    <a:pt x="2715" y="106012"/>
                  </a:cubicBezTo>
                </a:path>
              </a:pathLst>
            </a:custGeom>
            <a:noFill/>
            <a:ln w="18375" cap="flat" cmpd="sng">
              <a:solidFill>
                <a:schemeClr val="dk1"/>
              </a:solidFill>
              <a:prstDash val="solid"/>
              <a:miter lim="565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 name="Google Shape;1397;p55"/>
            <p:cNvGrpSpPr/>
            <p:nvPr/>
          </p:nvGrpSpPr>
          <p:grpSpPr>
            <a:xfrm>
              <a:off x="3581153" y="2752011"/>
              <a:ext cx="1668406" cy="1668424"/>
              <a:chOff x="5098002" y="2832066"/>
              <a:chExt cx="1596255" cy="1596273"/>
            </a:xfrm>
          </p:grpSpPr>
          <p:sp>
            <p:nvSpPr>
              <p:cNvPr id="1398" name="Google Shape;1398;p55"/>
              <p:cNvSpPr/>
              <p:nvPr/>
            </p:nvSpPr>
            <p:spPr>
              <a:xfrm>
                <a:off x="5958298" y="3665077"/>
                <a:ext cx="247692" cy="707655"/>
              </a:xfrm>
              <a:custGeom>
                <a:avLst/>
                <a:gdLst/>
                <a:ahLst/>
                <a:cxnLst/>
                <a:rect l="l" t="t" r="r" b="b"/>
                <a:pathLst>
                  <a:path w="13853" h="39578" fill="none" extrusionOk="0">
                    <a:moveTo>
                      <a:pt x="13852" y="39578"/>
                    </a:moveTo>
                    <a:lnTo>
                      <a:pt x="0"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5897631" y="2991788"/>
                <a:ext cx="488303" cy="568155"/>
              </a:xfrm>
              <a:custGeom>
                <a:avLst/>
                <a:gdLst/>
                <a:ahLst/>
                <a:cxnLst/>
                <a:rect l="l" t="t" r="r" b="b"/>
                <a:pathLst>
                  <a:path w="27310" h="31776" fill="none" extrusionOk="0">
                    <a:moveTo>
                      <a:pt x="27309" y="1"/>
                    </a:moveTo>
                    <a:lnTo>
                      <a:pt x="1" y="31776"/>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5958298" y="2886654"/>
                <a:ext cx="247692" cy="708674"/>
              </a:xfrm>
              <a:custGeom>
                <a:avLst/>
                <a:gdLst/>
                <a:ahLst/>
                <a:cxnLst/>
                <a:rect l="l" t="t" r="r" b="b"/>
                <a:pathLst>
                  <a:path w="13853" h="39635" fill="none" extrusionOk="0">
                    <a:moveTo>
                      <a:pt x="13852" y="1"/>
                    </a:moveTo>
                    <a:lnTo>
                      <a:pt x="0" y="39635"/>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6188789" y="2886654"/>
                <a:ext cx="17201" cy="40462"/>
              </a:xfrm>
              <a:custGeom>
                <a:avLst/>
                <a:gdLst/>
                <a:ahLst/>
                <a:cxnLst/>
                <a:rect l="l" t="t" r="r" b="b"/>
                <a:pathLst>
                  <a:path w="962" h="2263" fill="none" extrusionOk="0">
                    <a:moveTo>
                      <a:pt x="961" y="1"/>
                    </a:moveTo>
                    <a:lnTo>
                      <a:pt x="0" y="2262"/>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6358613" y="2991788"/>
                <a:ext cx="27321" cy="33382"/>
              </a:xfrm>
              <a:custGeom>
                <a:avLst/>
                <a:gdLst/>
                <a:ahLst/>
                <a:cxnLst/>
                <a:rect l="l" t="t" r="r" b="b"/>
                <a:pathLst>
                  <a:path w="1528" h="1867" fill="none" extrusionOk="0">
                    <a:moveTo>
                      <a:pt x="1527" y="1"/>
                    </a:moveTo>
                    <a:lnTo>
                      <a:pt x="1" y="1867"/>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5933016" y="3321352"/>
                <a:ext cx="707673" cy="247692"/>
              </a:xfrm>
              <a:custGeom>
                <a:avLst/>
                <a:gdLst/>
                <a:ahLst/>
                <a:cxnLst/>
                <a:rect l="l" t="t" r="r" b="b"/>
                <a:pathLst>
                  <a:path w="39579" h="13853" fill="none" extrusionOk="0">
                    <a:moveTo>
                      <a:pt x="39578" y="1"/>
                    </a:moveTo>
                    <a:lnTo>
                      <a:pt x="1" y="13853"/>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5966380" y="3140407"/>
                <a:ext cx="569174" cy="489304"/>
              </a:xfrm>
              <a:custGeom>
                <a:avLst/>
                <a:gdLst/>
                <a:ahLst/>
                <a:cxnLst/>
                <a:rect l="l" t="t" r="r" b="b"/>
                <a:pathLst>
                  <a:path w="31833" h="27366" fill="none" extrusionOk="0">
                    <a:moveTo>
                      <a:pt x="31832" y="0"/>
                    </a:moveTo>
                    <a:lnTo>
                      <a:pt x="1" y="27365"/>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6501153" y="3140407"/>
                <a:ext cx="34401" cy="28322"/>
              </a:xfrm>
              <a:custGeom>
                <a:avLst/>
                <a:gdLst/>
                <a:ahLst/>
                <a:cxnLst/>
                <a:rect l="l" t="t" r="r" b="b"/>
                <a:pathLst>
                  <a:path w="1924" h="1584" fill="none" extrusionOk="0">
                    <a:moveTo>
                      <a:pt x="1923" y="0"/>
                    </a:moveTo>
                    <a:lnTo>
                      <a:pt x="1" y="1583"/>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6600226" y="3321352"/>
                <a:ext cx="40462" cy="16199"/>
              </a:xfrm>
              <a:custGeom>
                <a:avLst/>
                <a:gdLst/>
                <a:ahLst/>
                <a:cxnLst/>
                <a:rect l="l" t="t" r="r" b="b"/>
                <a:pathLst>
                  <a:path w="2263" h="906" fill="none" extrusionOk="0">
                    <a:moveTo>
                      <a:pt x="2262" y="1"/>
                    </a:moveTo>
                    <a:lnTo>
                      <a:pt x="1" y="905"/>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5958298" y="3595310"/>
                <a:ext cx="735959" cy="138516"/>
              </a:xfrm>
              <a:custGeom>
                <a:avLst/>
                <a:gdLst/>
                <a:ahLst/>
                <a:cxnLst/>
                <a:rect l="l" t="t" r="r" b="b"/>
                <a:pathLst>
                  <a:path w="41161" h="7747" fill="none" extrusionOk="0">
                    <a:moveTo>
                      <a:pt x="41161" y="7747"/>
                    </a:moveTo>
                    <a:lnTo>
                      <a:pt x="0"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5958298" y="3525560"/>
                <a:ext cx="735959" cy="139536"/>
              </a:xfrm>
              <a:custGeom>
                <a:avLst/>
                <a:gdLst/>
                <a:ahLst/>
                <a:cxnLst/>
                <a:rect l="l" t="t" r="r" b="b"/>
                <a:pathLst>
                  <a:path w="41161" h="7804" fill="none" extrusionOk="0">
                    <a:moveTo>
                      <a:pt x="41161" y="1"/>
                    </a:moveTo>
                    <a:lnTo>
                      <a:pt x="0" y="7803"/>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6651792" y="3525560"/>
                <a:ext cx="42465" cy="6079"/>
              </a:xfrm>
              <a:custGeom>
                <a:avLst/>
                <a:gdLst/>
                <a:ahLst/>
                <a:cxnLst/>
                <a:rect l="l" t="t" r="r" b="b"/>
                <a:pathLst>
                  <a:path w="2375" h="340" fill="none" extrusionOk="0">
                    <a:moveTo>
                      <a:pt x="2375" y="1"/>
                    </a:moveTo>
                    <a:lnTo>
                      <a:pt x="0" y="34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6651792" y="3727747"/>
                <a:ext cx="42465" cy="6079"/>
              </a:xfrm>
              <a:custGeom>
                <a:avLst/>
                <a:gdLst/>
                <a:ahLst/>
                <a:cxnLst/>
                <a:rect l="l" t="t" r="r" b="b"/>
                <a:pathLst>
                  <a:path w="2375" h="340" fill="none" extrusionOk="0">
                    <a:moveTo>
                      <a:pt x="2375" y="340"/>
                    </a:moveTo>
                    <a:lnTo>
                      <a:pt x="0" y="0"/>
                    </a:lnTo>
                  </a:path>
                </a:pathLst>
              </a:custGeom>
              <a:no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5966380" y="3629693"/>
                <a:ext cx="569174" cy="489304"/>
              </a:xfrm>
              <a:custGeom>
                <a:avLst/>
                <a:gdLst/>
                <a:ahLst/>
                <a:cxnLst/>
                <a:rect l="l" t="t" r="r" b="b"/>
                <a:pathLst>
                  <a:path w="31833" h="27366" fill="none" extrusionOk="0">
                    <a:moveTo>
                      <a:pt x="31832" y="27365"/>
                    </a:moveTo>
                    <a:lnTo>
                      <a:pt x="1"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5933016" y="3691361"/>
                <a:ext cx="707673" cy="247692"/>
              </a:xfrm>
              <a:custGeom>
                <a:avLst/>
                <a:gdLst/>
                <a:ahLst/>
                <a:cxnLst/>
                <a:rect l="l" t="t" r="r" b="b"/>
                <a:pathLst>
                  <a:path w="39579" h="13853" fill="none" extrusionOk="0">
                    <a:moveTo>
                      <a:pt x="39578" y="13852"/>
                    </a:moveTo>
                    <a:lnTo>
                      <a:pt x="1"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5"/>
              <p:cNvSpPr/>
              <p:nvPr/>
            </p:nvSpPr>
            <p:spPr>
              <a:xfrm>
                <a:off x="6600226" y="3922853"/>
                <a:ext cx="40462" cy="16199"/>
              </a:xfrm>
              <a:custGeom>
                <a:avLst/>
                <a:gdLst/>
                <a:ahLst/>
                <a:cxnLst/>
                <a:rect l="l" t="t" r="r" b="b"/>
                <a:pathLst>
                  <a:path w="2263" h="906" fill="none" extrusionOk="0">
                    <a:moveTo>
                      <a:pt x="2262" y="905"/>
                    </a:moveTo>
                    <a:lnTo>
                      <a:pt x="1" y="1"/>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6501153" y="4091676"/>
                <a:ext cx="34401" cy="27321"/>
              </a:xfrm>
              <a:custGeom>
                <a:avLst/>
                <a:gdLst/>
                <a:ahLst/>
                <a:cxnLst/>
                <a:rect l="l" t="t" r="r" b="b"/>
                <a:pathLst>
                  <a:path w="1924" h="1528" fill="none" extrusionOk="0">
                    <a:moveTo>
                      <a:pt x="1923" y="1527"/>
                    </a:moveTo>
                    <a:lnTo>
                      <a:pt x="1" y="1"/>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5897631" y="3700444"/>
                <a:ext cx="488303" cy="568155"/>
              </a:xfrm>
              <a:custGeom>
                <a:avLst/>
                <a:gdLst/>
                <a:ahLst/>
                <a:cxnLst/>
                <a:rect l="l" t="t" r="r" b="b"/>
                <a:pathLst>
                  <a:path w="27310" h="31776" fill="none" extrusionOk="0">
                    <a:moveTo>
                      <a:pt x="27309" y="31776"/>
                    </a:moveTo>
                    <a:lnTo>
                      <a:pt x="1"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6358613" y="4235235"/>
                <a:ext cx="27321" cy="33364"/>
              </a:xfrm>
              <a:custGeom>
                <a:avLst/>
                <a:gdLst/>
                <a:ahLst/>
                <a:cxnLst/>
                <a:rect l="l" t="t" r="r" b="b"/>
                <a:pathLst>
                  <a:path w="1528" h="1866" fill="none" extrusionOk="0">
                    <a:moveTo>
                      <a:pt x="1527" y="1866"/>
                    </a:moveTo>
                    <a:lnTo>
                      <a:pt x="1"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6188789" y="4332269"/>
                <a:ext cx="17201" cy="40462"/>
              </a:xfrm>
              <a:custGeom>
                <a:avLst/>
                <a:gdLst/>
                <a:ahLst/>
                <a:cxnLst/>
                <a:rect l="l" t="t" r="r" b="b"/>
                <a:pathLst>
                  <a:path w="962" h="2263" fill="none" extrusionOk="0">
                    <a:moveTo>
                      <a:pt x="961" y="2263"/>
                    </a:moveTo>
                    <a:lnTo>
                      <a:pt x="0" y="1"/>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5792497" y="3691361"/>
                <a:ext cx="140537" cy="736978"/>
              </a:xfrm>
              <a:custGeom>
                <a:avLst/>
                <a:gdLst/>
                <a:ahLst/>
                <a:cxnLst/>
                <a:rect l="l" t="t" r="r" b="b"/>
                <a:pathLst>
                  <a:path w="7860" h="41218" fill="none" extrusionOk="0">
                    <a:moveTo>
                      <a:pt x="1" y="41217"/>
                    </a:moveTo>
                    <a:lnTo>
                      <a:pt x="7860"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5861245" y="3691361"/>
                <a:ext cx="139518" cy="736978"/>
              </a:xfrm>
              <a:custGeom>
                <a:avLst/>
                <a:gdLst/>
                <a:ahLst/>
                <a:cxnLst/>
                <a:rect l="l" t="t" r="r" b="b"/>
                <a:pathLst>
                  <a:path w="7803" h="41218" fill="none" extrusionOk="0">
                    <a:moveTo>
                      <a:pt x="7803" y="41217"/>
                    </a:moveTo>
                    <a:lnTo>
                      <a:pt x="0"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5994684" y="4384855"/>
                <a:ext cx="6079" cy="43484"/>
              </a:xfrm>
              <a:custGeom>
                <a:avLst/>
                <a:gdLst/>
                <a:ahLst/>
                <a:cxnLst/>
                <a:rect l="l" t="t" r="r" b="b"/>
                <a:pathLst>
                  <a:path w="340" h="2432" fill="none" extrusionOk="0">
                    <a:moveTo>
                      <a:pt x="340" y="2431"/>
                    </a:moveTo>
                    <a:lnTo>
                      <a:pt x="1"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5792497" y="4384855"/>
                <a:ext cx="6079" cy="43484"/>
              </a:xfrm>
              <a:custGeom>
                <a:avLst/>
                <a:gdLst/>
                <a:ahLst/>
                <a:cxnLst/>
                <a:rect l="l" t="t" r="r" b="b"/>
                <a:pathLst>
                  <a:path w="340" h="2432" fill="none" extrusionOk="0">
                    <a:moveTo>
                      <a:pt x="1" y="2431"/>
                    </a:moveTo>
                    <a:lnTo>
                      <a:pt x="340"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5408345" y="3700444"/>
                <a:ext cx="489304" cy="568155"/>
              </a:xfrm>
              <a:custGeom>
                <a:avLst/>
                <a:gdLst/>
                <a:ahLst/>
                <a:cxnLst/>
                <a:rect l="l" t="t" r="r" b="b"/>
                <a:pathLst>
                  <a:path w="27366" h="31776" fill="none" extrusionOk="0">
                    <a:moveTo>
                      <a:pt x="1" y="31776"/>
                    </a:moveTo>
                    <a:lnTo>
                      <a:pt x="27366"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5587288" y="3665077"/>
                <a:ext cx="248693" cy="707655"/>
              </a:xfrm>
              <a:custGeom>
                <a:avLst/>
                <a:gdLst/>
                <a:ahLst/>
                <a:cxnLst/>
                <a:rect l="l" t="t" r="r" b="b"/>
                <a:pathLst>
                  <a:path w="13909" h="39578" fill="none" extrusionOk="0">
                    <a:moveTo>
                      <a:pt x="0" y="39578"/>
                    </a:moveTo>
                    <a:lnTo>
                      <a:pt x="13909"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5587288" y="4332269"/>
                <a:ext cx="16181" cy="40462"/>
              </a:xfrm>
              <a:custGeom>
                <a:avLst/>
                <a:gdLst/>
                <a:ahLst/>
                <a:cxnLst/>
                <a:rect l="l" t="t" r="r" b="b"/>
                <a:pathLst>
                  <a:path w="905" h="2263" fill="none" extrusionOk="0">
                    <a:moveTo>
                      <a:pt x="0" y="2263"/>
                    </a:moveTo>
                    <a:lnTo>
                      <a:pt x="905" y="1"/>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5408345" y="4235235"/>
                <a:ext cx="26301" cy="33364"/>
              </a:xfrm>
              <a:custGeom>
                <a:avLst/>
                <a:gdLst/>
                <a:ahLst/>
                <a:cxnLst/>
                <a:rect l="l" t="t" r="r" b="b"/>
                <a:pathLst>
                  <a:path w="1471" h="1866" fill="none" extrusionOk="0">
                    <a:moveTo>
                      <a:pt x="1" y="1866"/>
                    </a:moveTo>
                    <a:lnTo>
                      <a:pt x="1471"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5154610" y="3691361"/>
                <a:ext cx="706653" cy="247692"/>
              </a:xfrm>
              <a:custGeom>
                <a:avLst/>
                <a:gdLst/>
                <a:ahLst/>
                <a:cxnLst/>
                <a:rect l="l" t="t" r="r" b="b"/>
                <a:pathLst>
                  <a:path w="39522" h="13853" fill="none" extrusionOk="0">
                    <a:moveTo>
                      <a:pt x="0" y="13852"/>
                    </a:moveTo>
                    <a:lnTo>
                      <a:pt x="39521"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5257724" y="3629693"/>
                <a:ext cx="569174" cy="489304"/>
              </a:xfrm>
              <a:custGeom>
                <a:avLst/>
                <a:gdLst/>
                <a:ahLst/>
                <a:cxnLst/>
                <a:rect l="l" t="t" r="r" b="b"/>
                <a:pathLst>
                  <a:path w="31833" h="27366" fill="none" extrusionOk="0">
                    <a:moveTo>
                      <a:pt x="0" y="27365"/>
                    </a:moveTo>
                    <a:lnTo>
                      <a:pt x="31832"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5257724" y="4091676"/>
                <a:ext cx="34383" cy="27321"/>
              </a:xfrm>
              <a:custGeom>
                <a:avLst/>
                <a:gdLst/>
                <a:ahLst/>
                <a:cxnLst/>
                <a:rect l="l" t="t" r="r" b="b"/>
                <a:pathLst>
                  <a:path w="1923" h="1528" fill="none" extrusionOk="0">
                    <a:moveTo>
                      <a:pt x="0" y="1527"/>
                    </a:moveTo>
                    <a:lnTo>
                      <a:pt x="1923" y="1"/>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5154610" y="3922853"/>
                <a:ext cx="39443" cy="16199"/>
              </a:xfrm>
              <a:custGeom>
                <a:avLst/>
                <a:gdLst/>
                <a:ahLst/>
                <a:cxnLst/>
                <a:rect l="l" t="t" r="r" b="b"/>
                <a:pathLst>
                  <a:path w="2206" h="906" fill="none" extrusionOk="0">
                    <a:moveTo>
                      <a:pt x="0" y="905"/>
                    </a:moveTo>
                    <a:lnTo>
                      <a:pt x="2205" y="1"/>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5098002" y="3525560"/>
                <a:ext cx="737979" cy="139536"/>
              </a:xfrm>
              <a:custGeom>
                <a:avLst/>
                <a:gdLst/>
                <a:ahLst/>
                <a:cxnLst/>
                <a:rect l="l" t="t" r="r" b="b"/>
                <a:pathLst>
                  <a:path w="41274" h="7804" fill="none" extrusionOk="0">
                    <a:moveTo>
                      <a:pt x="0" y="1"/>
                    </a:moveTo>
                    <a:lnTo>
                      <a:pt x="41274" y="7803"/>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5098002" y="3595310"/>
                <a:ext cx="737979" cy="138516"/>
              </a:xfrm>
              <a:custGeom>
                <a:avLst/>
                <a:gdLst/>
                <a:ahLst/>
                <a:cxnLst/>
                <a:rect l="l" t="t" r="r" b="b"/>
                <a:pathLst>
                  <a:path w="41274" h="7747" fill="none" extrusionOk="0">
                    <a:moveTo>
                      <a:pt x="0" y="7747"/>
                    </a:moveTo>
                    <a:lnTo>
                      <a:pt x="41274"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5098002" y="3727747"/>
                <a:ext cx="44485" cy="6079"/>
              </a:xfrm>
              <a:custGeom>
                <a:avLst/>
                <a:gdLst/>
                <a:ahLst/>
                <a:cxnLst/>
                <a:rect l="l" t="t" r="r" b="b"/>
                <a:pathLst>
                  <a:path w="2488" h="340" fill="none" extrusionOk="0">
                    <a:moveTo>
                      <a:pt x="0" y="340"/>
                    </a:moveTo>
                    <a:lnTo>
                      <a:pt x="2488"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5098002" y="3525560"/>
                <a:ext cx="44485" cy="6079"/>
              </a:xfrm>
              <a:custGeom>
                <a:avLst/>
                <a:gdLst/>
                <a:ahLst/>
                <a:cxnLst/>
                <a:rect l="l" t="t" r="r" b="b"/>
                <a:pathLst>
                  <a:path w="2488" h="340" fill="none" extrusionOk="0">
                    <a:moveTo>
                      <a:pt x="0" y="1"/>
                    </a:moveTo>
                    <a:lnTo>
                      <a:pt x="2488" y="34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5257724" y="3140407"/>
                <a:ext cx="569174" cy="489304"/>
              </a:xfrm>
              <a:custGeom>
                <a:avLst/>
                <a:gdLst/>
                <a:ahLst/>
                <a:cxnLst/>
                <a:rect l="l" t="t" r="r" b="b"/>
                <a:pathLst>
                  <a:path w="31833" h="27366" fill="none" extrusionOk="0">
                    <a:moveTo>
                      <a:pt x="0" y="0"/>
                    </a:moveTo>
                    <a:lnTo>
                      <a:pt x="31832" y="27365"/>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5154610" y="3321352"/>
                <a:ext cx="706653" cy="247692"/>
              </a:xfrm>
              <a:custGeom>
                <a:avLst/>
                <a:gdLst/>
                <a:ahLst/>
                <a:cxnLst/>
                <a:rect l="l" t="t" r="r" b="b"/>
                <a:pathLst>
                  <a:path w="39522" h="13853" fill="none" extrusionOk="0">
                    <a:moveTo>
                      <a:pt x="0" y="1"/>
                    </a:moveTo>
                    <a:lnTo>
                      <a:pt x="39521" y="13853"/>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5154610" y="3321352"/>
                <a:ext cx="39443" cy="16199"/>
              </a:xfrm>
              <a:custGeom>
                <a:avLst/>
                <a:gdLst/>
                <a:ahLst/>
                <a:cxnLst/>
                <a:rect l="l" t="t" r="r" b="b"/>
                <a:pathLst>
                  <a:path w="2206" h="906" fill="none" extrusionOk="0">
                    <a:moveTo>
                      <a:pt x="0" y="1"/>
                    </a:moveTo>
                    <a:lnTo>
                      <a:pt x="2205" y="905"/>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5257724" y="3140407"/>
                <a:ext cx="34383" cy="28322"/>
              </a:xfrm>
              <a:custGeom>
                <a:avLst/>
                <a:gdLst/>
                <a:ahLst/>
                <a:cxnLst/>
                <a:rect l="l" t="t" r="r" b="b"/>
                <a:pathLst>
                  <a:path w="1923" h="1584" fill="none" extrusionOk="0">
                    <a:moveTo>
                      <a:pt x="0" y="0"/>
                    </a:moveTo>
                    <a:lnTo>
                      <a:pt x="1923" y="1583"/>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5"/>
              <p:cNvSpPr/>
              <p:nvPr/>
            </p:nvSpPr>
            <p:spPr>
              <a:xfrm>
                <a:off x="5587288" y="2886654"/>
                <a:ext cx="248693" cy="708674"/>
              </a:xfrm>
              <a:custGeom>
                <a:avLst/>
                <a:gdLst/>
                <a:ahLst/>
                <a:cxnLst/>
                <a:rect l="l" t="t" r="r" b="b"/>
                <a:pathLst>
                  <a:path w="13909" h="39635" fill="none" extrusionOk="0">
                    <a:moveTo>
                      <a:pt x="0" y="1"/>
                    </a:moveTo>
                    <a:lnTo>
                      <a:pt x="13909" y="39635"/>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5"/>
              <p:cNvSpPr/>
              <p:nvPr/>
            </p:nvSpPr>
            <p:spPr>
              <a:xfrm>
                <a:off x="5408345" y="2991788"/>
                <a:ext cx="489304" cy="568155"/>
              </a:xfrm>
              <a:custGeom>
                <a:avLst/>
                <a:gdLst/>
                <a:ahLst/>
                <a:cxnLst/>
                <a:rect l="l" t="t" r="r" b="b"/>
                <a:pathLst>
                  <a:path w="27366" h="31776" fill="none" extrusionOk="0">
                    <a:moveTo>
                      <a:pt x="1" y="1"/>
                    </a:moveTo>
                    <a:lnTo>
                      <a:pt x="27366" y="31776"/>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5408345" y="2991788"/>
                <a:ext cx="26301" cy="33382"/>
              </a:xfrm>
              <a:custGeom>
                <a:avLst/>
                <a:gdLst/>
                <a:ahLst/>
                <a:cxnLst/>
                <a:rect l="l" t="t" r="r" b="b"/>
                <a:pathLst>
                  <a:path w="1471" h="1867" fill="none" extrusionOk="0">
                    <a:moveTo>
                      <a:pt x="1" y="1"/>
                    </a:moveTo>
                    <a:lnTo>
                      <a:pt x="1471" y="1867"/>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5587288" y="2886654"/>
                <a:ext cx="16181" cy="40462"/>
              </a:xfrm>
              <a:custGeom>
                <a:avLst/>
                <a:gdLst/>
                <a:ahLst/>
                <a:cxnLst/>
                <a:rect l="l" t="t" r="r" b="b"/>
                <a:pathLst>
                  <a:path w="905" h="2263" fill="none" extrusionOk="0">
                    <a:moveTo>
                      <a:pt x="0" y="1"/>
                    </a:moveTo>
                    <a:lnTo>
                      <a:pt x="905" y="2262"/>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5861245" y="2832066"/>
                <a:ext cx="139518" cy="736978"/>
              </a:xfrm>
              <a:custGeom>
                <a:avLst/>
                <a:gdLst/>
                <a:ahLst/>
                <a:cxnLst/>
                <a:rect l="l" t="t" r="r" b="b"/>
                <a:pathLst>
                  <a:path w="7803" h="41218" fill="none" extrusionOk="0">
                    <a:moveTo>
                      <a:pt x="7803" y="1"/>
                    </a:moveTo>
                    <a:lnTo>
                      <a:pt x="0" y="41218"/>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5"/>
              <p:cNvSpPr/>
              <p:nvPr/>
            </p:nvSpPr>
            <p:spPr>
              <a:xfrm>
                <a:off x="5792497" y="2832066"/>
                <a:ext cx="140537" cy="736978"/>
              </a:xfrm>
              <a:custGeom>
                <a:avLst/>
                <a:gdLst/>
                <a:ahLst/>
                <a:cxnLst/>
                <a:rect l="l" t="t" r="r" b="b"/>
                <a:pathLst>
                  <a:path w="7860" h="41218" fill="none" extrusionOk="0">
                    <a:moveTo>
                      <a:pt x="1" y="1"/>
                    </a:moveTo>
                    <a:lnTo>
                      <a:pt x="7860" y="41218"/>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5792497" y="2832066"/>
                <a:ext cx="6079" cy="42483"/>
              </a:xfrm>
              <a:custGeom>
                <a:avLst/>
                <a:gdLst/>
                <a:ahLst/>
                <a:cxnLst/>
                <a:rect l="l" t="t" r="r" b="b"/>
                <a:pathLst>
                  <a:path w="340" h="2376" fill="none" extrusionOk="0">
                    <a:moveTo>
                      <a:pt x="1" y="1"/>
                    </a:moveTo>
                    <a:lnTo>
                      <a:pt x="340" y="2375"/>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5994684" y="2832066"/>
                <a:ext cx="6079" cy="42483"/>
              </a:xfrm>
              <a:custGeom>
                <a:avLst/>
                <a:gdLst/>
                <a:ahLst/>
                <a:cxnLst/>
                <a:rect l="l" t="t" r="r" b="b"/>
                <a:pathLst>
                  <a:path w="340" h="2376" fill="none" extrusionOk="0">
                    <a:moveTo>
                      <a:pt x="340" y="1"/>
                    </a:moveTo>
                    <a:lnTo>
                      <a:pt x="1" y="2375"/>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 name="Google Shape;1446;p55"/>
            <p:cNvSpPr/>
            <p:nvPr/>
          </p:nvSpPr>
          <p:spPr>
            <a:xfrm>
              <a:off x="4383118" y="3671264"/>
              <a:ext cx="26443" cy="31731"/>
            </a:xfrm>
            <a:custGeom>
              <a:avLst/>
              <a:gdLst/>
              <a:ahLst/>
              <a:cxnLst/>
              <a:rect l="l" t="t" r="r" b="b"/>
              <a:pathLst>
                <a:path w="1415" h="1698" extrusionOk="0">
                  <a:moveTo>
                    <a:pt x="793" y="285"/>
                  </a:moveTo>
                  <a:lnTo>
                    <a:pt x="1020" y="613"/>
                  </a:lnTo>
                  <a:lnTo>
                    <a:pt x="1020" y="613"/>
                  </a:lnTo>
                  <a:lnTo>
                    <a:pt x="962" y="566"/>
                  </a:lnTo>
                  <a:cubicBezTo>
                    <a:pt x="819" y="519"/>
                    <a:pt x="796" y="391"/>
                    <a:pt x="793" y="285"/>
                  </a:cubicBezTo>
                  <a:close/>
                  <a:moveTo>
                    <a:pt x="1053" y="661"/>
                  </a:moveTo>
                  <a:lnTo>
                    <a:pt x="1206" y="881"/>
                  </a:lnTo>
                  <a:lnTo>
                    <a:pt x="1206" y="881"/>
                  </a:lnTo>
                  <a:cubicBezTo>
                    <a:pt x="1157" y="833"/>
                    <a:pt x="1102" y="791"/>
                    <a:pt x="1075" y="736"/>
                  </a:cubicBezTo>
                  <a:lnTo>
                    <a:pt x="1053" y="661"/>
                  </a:lnTo>
                  <a:close/>
                  <a:moveTo>
                    <a:pt x="464" y="1510"/>
                  </a:moveTo>
                  <a:cubicBezTo>
                    <a:pt x="461" y="1510"/>
                    <a:pt x="473" y="1529"/>
                    <a:pt x="509" y="1584"/>
                  </a:cubicBezTo>
                  <a:lnTo>
                    <a:pt x="524" y="1584"/>
                  </a:lnTo>
                  <a:cubicBezTo>
                    <a:pt x="499" y="1551"/>
                    <a:pt x="467" y="1510"/>
                    <a:pt x="464" y="1510"/>
                  </a:cubicBezTo>
                  <a:close/>
                  <a:moveTo>
                    <a:pt x="524" y="1584"/>
                  </a:moveTo>
                  <a:cubicBezTo>
                    <a:pt x="542" y="1606"/>
                    <a:pt x="556" y="1625"/>
                    <a:pt x="557" y="1625"/>
                  </a:cubicBezTo>
                  <a:cubicBezTo>
                    <a:pt x="558" y="1625"/>
                    <a:pt x="550" y="1614"/>
                    <a:pt x="529" y="1584"/>
                  </a:cubicBezTo>
                  <a:close/>
                  <a:moveTo>
                    <a:pt x="170" y="1"/>
                  </a:moveTo>
                  <a:lnTo>
                    <a:pt x="1" y="849"/>
                  </a:lnTo>
                  <a:cubicBezTo>
                    <a:pt x="327" y="1303"/>
                    <a:pt x="473" y="1506"/>
                    <a:pt x="529" y="1584"/>
                  </a:cubicBezTo>
                  <a:lnTo>
                    <a:pt x="679" y="1584"/>
                  </a:lnTo>
                  <a:lnTo>
                    <a:pt x="849" y="1640"/>
                  </a:lnTo>
                  <a:lnTo>
                    <a:pt x="1301" y="1697"/>
                  </a:lnTo>
                  <a:lnTo>
                    <a:pt x="1414" y="1075"/>
                  </a:lnTo>
                  <a:lnTo>
                    <a:pt x="1301" y="1075"/>
                  </a:lnTo>
                  <a:cubicBezTo>
                    <a:pt x="1301" y="1048"/>
                    <a:pt x="1297" y="1023"/>
                    <a:pt x="1289" y="1001"/>
                  </a:cubicBezTo>
                  <a:lnTo>
                    <a:pt x="1289" y="1001"/>
                  </a:lnTo>
                  <a:lnTo>
                    <a:pt x="1301" y="1019"/>
                  </a:lnTo>
                  <a:cubicBezTo>
                    <a:pt x="1301" y="905"/>
                    <a:pt x="1301" y="849"/>
                    <a:pt x="1244" y="792"/>
                  </a:cubicBezTo>
                  <a:lnTo>
                    <a:pt x="1046" y="633"/>
                  </a:lnTo>
                  <a:lnTo>
                    <a:pt x="962" y="340"/>
                  </a:lnTo>
                  <a:cubicBezTo>
                    <a:pt x="962" y="284"/>
                    <a:pt x="849" y="284"/>
                    <a:pt x="849" y="284"/>
                  </a:cubicBezTo>
                  <a:lnTo>
                    <a:pt x="793" y="284"/>
                  </a:lnTo>
                  <a:cubicBezTo>
                    <a:pt x="792" y="264"/>
                    <a:pt x="792" y="245"/>
                    <a:pt x="792" y="227"/>
                  </a:cubicBezTo>
                  <a:lnTo>
                    <a:pt x="792" y="57"/>
                  </a:lnTo>
                  <a:lnTo>
                    <a:pt x="1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4407413" y="3681785"/>
              <a:ext cx="32778" cy="27545"/>
            </a:xfrm>
            <a:custGeom>
              <a:avLst/>
              <a:gdLst/>
              <a:ahLst/>
              <a:cxnLst/>
              <a:rect l="l" t="t" r="r" b="b"/>
              <a:pathLst>
                <a:path w="1754" h="1474" extrusionOk="0">
                  <a:moveTo>
                    <a:pt x="1014" y="1"/>
                  </a:moveTo>
                  <a:cubicBezTo>
                    <a:pt x="967" y="1"/>
                    <a:pt x="926" y="20"/>
                    <a:pt x="906" y="60"/>
                  </a:cubicBezTo>
                  <a:lnTo>
                    <a:pt x="623" y="342"/>
                  </a:lnTo>
                  <a:cubicBezTo>
                    <a:pt x="566" y="512"/>
                    <a:pt x="397" y="512"/>
                    <a:pt x="284" y="512"/>
                  </a:cubicBezTo>
                  <a:lnTo>
                    <a:pt x="114" y="512"/>
                  </a:lnTo>
                  <a:lnTo>
                    <a:pt x="1" y="1134"/>
                  </a:lnTo>
                  <a:lnTo>
                    <a:pt x="1584" y="1473"/>
                  </a:lnTo>
                  <a:lnTo>
                    <a:pt x="1754" y="851"/>
                  </a:lnTo>
                  <a:lnTo>
                    <a:pt x="1584" y="851"/>
                  </a:lnTo>
                  <a:cubicBezTo>
                    <a:pt x="1641" y="682"/>
                    <a:pt x="1471" y="625"/>
                    <a:pt x="1414" y="512"/>
                  </a:cubicBezTo>
                  <a:lnTo>
                    <a:pt x="1245" y="173"/>
                  </a:lnTo>
                  <a:cubicBezTo>
                    <a:pt x="1208" y="63"/>
                    <a:pt x="1101"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4432773" y="3466292"/>
              <a:ext cx="32778" cy="26985"/>
            </a:xfrm>
            <a:custGeom>
              <a:avLst/>
              <a:gdLst/>
              <a:ahLst/>
              <a:cxnLst/>
              <a:rect l="l" t="t" r="r" b="b"/>
              <a:pathLst>
                <a:path w="1754" h="1444" extrusionOk="0">
                  <a:moveTo>
                    <a:pt x="57" y="0"/>
                  </a:moveTo>
                  <a:lnTo>
                    <a:pt x="1" y="622"/>
                  </a:lnTo>
                  <a:lnTo>
                    <a:pt x="114" y="622"/>
                  </a:lnTo>
                  <a:cubicBezTo>
                    <a:pt x="284" y="735"/>
                    <a:pt x="397" y="792"/>
                    <a:pt x="453" y="905"/>
                  </a:cubicBezTo>
                  <a:lnTo>
                    <a:pt x="623" y="1301"/>
                  </a:lnTo>
                  <a:cubicBezTo>
                    <a:pt x="659" y="1372"/>
                    <a:pt x="762" y="1444"/>
                    <a:pt x="848" y="1444"/>
                  </a:cubicBezTo>
                  <a:cubicBezTo>
                    <a:pt x="898" y="1444"/>
                    <a:pt x="941" y="1420"/>
                    <a:pt x="962" y="1357"/>
                  </a:cubicBezTo>
                  <a:lnTo>
                    <a:pt x="1188" y="1074"/>
                  </a:lnTo>
                  <a:cubicBezTo>
                    <a:pt x="1245" y="905"/>
                    <a:pt x="1414" y="905"/>
                    <a:pt x="1527" y="905"/>
                  </a:cubicBezTo>
                  <a:lnTo>
                    <a:pt x="1697" y="905"/>
                  </a:lnTo>
                  <a:lnTo>
                    <a:pt x="1754"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4401078" y="3465227"/>
              <a:ext cx="33843" cy="23528"/>
            </a:xfrm>
            <a:custGeom>
              <a:avLst/>
              <a:gdLst/>
              <a:ahLst/>
              <a:cxnLst/>
              <a:rect l="l" t="t" r="r" b="b"/>
              <a:pathLst>
                <a:path w="1811" h="1259" extrusionOk="0">
                  <a:moveTo>
                    <a:pt x="905" y="1"/>
                  </a:moveTo>
                  <a:cubicBezTo>
                    <a:pt x="623" y="1"/>
                    <a:pt x="227" y="1"/>
                    <a:pt x="1" y="57"/>
                  </a:cubicBezTo>
                  <a:lnTo>
                    <a:pt x="57" y="736"/>
                  </a:lnTo>
                  <a:lnTo>
                    <a:pt x="170" y="736"/>
                  </a:lnTo>
                  <a:cubicBezTo>
                    <a:pt x="203" y="703"/>
                    <a:pt x="237" y="689"/>
                    <a:pt x="268" y="689"/>
                  </a:cubicBezTo>
                  <a:cubicBezTo>
                    <a:pt x="345" y="689"/>
                    <a:pt x="413" y="769"/>
                    <a:pt x="453" y="849"/>
                  </a:cubicBezTo>
                  <a:cubicBezTo>
                    <a:pt x="566" y="905"/>
                    <a:pt x="623" y="1075"/>
                    <a:pt x="679" y="1131"/>
                  </a:cubicBezTo>
                  <a:cubicBezTo>
                    <a:pt x="707" y="1216"/>
                    <a:pt x="778" y="1259"/>
                    <a:pt x="849" y="1259"/>
                  </a:cubicBezTo>
                  <a:cubicBezTo>
                    <a:pt x="920" y="1259"/>
                    <a:pt x="990" y="1216"/>
                    <a:pt x="1018" y="1131"/>
                  </a:cubicBezTo>
                  <a:cubicBezTo>
                    <a:pt x="1132" y="1075"/>
                    <a:pt x="1018" y="1018"/>
                    <a:pt x="1132" y="1018"/>
                  </a:cubicBezTo>
                  <a:lnTo>
                    <a:pt x="1245" y="849"/>
                  </a:lnTo>
                  <a:cubicBezTo>
                    <a:pt x="1301" y="736"/>
                    <a:pt x="1471" y="736"/>
                    <a:pt x="1584" y="736"/>
                  </a:cubicBezTo>
                  <a:lnTo>
                    <a:pt x="1753" y="736"/>
                  </a:lnTo>
                  <a:lnTo>
                    <a:pt x="1810" y="57"/>
                  </a:lnTo>
                  <a:lnTo>
                    <a:pt x="14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4367271" y="3465227"/>
              <a:ext cx="34890" cy="26536"/>
            </a:xfrm>
            <a:custGeom>
              <a:avLst/>
              <a:gdLst/>
              <a:ahLst/>
              <a:cxnLst/>
              <a:rect l="l" t="t" r="r" b="b"/>
              <a:pathLst>
                <a:path w="1867" h="1420" extrusionOk="0">
                  <a:moveTo>
                    <a:pt x="1810" y="1"/>
                  </a:moveTo>
                  <a:cubicBezTo>
                    <a:pt x="1131" y="57"/>
                    <a:pt x="566" y="283"/>
                    <a:pt x="0" y="510"/>
                  </a:cubicBezTo>
                  <a:lnTo>
                    <a:pt x="283" y="1075"/>
                  </a:lnTo>
                  <a:lnTo>
                    <a:pt x="396" y="1018"/>
                  </a:lnTo>
                  <a:cubicBezTo>
                    <a:pt x="453" y="1075"/>
                    <a:pt x="566" y="1075"/>
                    <a:pt x="736" y="1131"/>
                  </a:cubicBezTo>
                  <a:cubicBezTo>
                    <a:pt x="792" y="1188"/>
                    <a:pt x="962" y="1301"/>
                    <a:pt x="1018" y="1358"/>
                  </a:cubicBezTo>
                  <a:cubicBezTo>
                    <a:pt x="1061" y="1401"/>
                    <a:pt x="1113" y="1419"/>
                    <a:pt x="1163" y="1419"/>
                  </a:cubicBezTo>
                  <a:cubicBezTo>
                    <a:pt x="1244" y="1419"/>
                    <a:pt x="1322" y="1371"/>
                    <a:pt x="1357" y="1301"/>
                  </a:cubicBezTo>
                  <a:cubicBezTo>
                    <a:pt x="1357" y="1131"/>
                    <a:pt x="1414" y="1075"/>
                    <a:pt x="1414" y="905"/>
                  </a:cubicBezTo>
                  <a:cubicBezTo>
                    <a:pt x="1527" y="792"/>
                    <a:pt x="1584" y="736"/>
                    <a:pt x="1697" y="623"/>
                  </a:cubicBezTo>
                  <a:lnTo>
                    <a:pt x="1866" y="623"/>
                  </a:lnTo>
                  <a:lnTo>
                    <a:pt x="1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4336622" y="3474739"/>
              <a:ext cx="34890" cy="28928"/>
            </a:xfrm>
            <a:custGeom>
              <a:avLst/>
              <a:gdLst/>
              <a:ahLst/>
              <a:cxnLst/>
              <a:rect l="l" t="t" r="r" b="b"/>
              <a:pathLst>
                <a:path w="1867" h="1548" extrusionOk="0">
                  <a:moveTo>
                    <a:pt x="1584" y="1"/>
                  </a:moveTo>
                  <a:cubicBezTo>
                    <a:pt x="1019" y="283"/>
                    <a:pt x="453" y="622"/>
                    <a:pt x="1" y="962"/>
                  </a:cubicBezTo>
                  <a:lnTo>
                    <a:pt x="453" y="1471"/>
                  </a:lnTo>
                  <a:lnTo>
                    <a:pt x="510" y="1414"/>
                  </a:lnTo>
                  <a:cubicBezTo>
                    <a:pt x="623" y="1414"/>
                    <a:pt x="711" y="1389"/>
                    <a:pt x="807" y="1389"/>
                  </a:cubicBezTo>
                  <a:cubicBezTo>
                    <a:pt x="855" y="1389"/>
                    <a:pt x="905" y="1395"/>
                    <a:pt x="962" y="1414"/>
                  </a:cubicBezTo>
                  <a:cubicBezTo>
                    <a:pt x="1075" y="1471"/>
                    <a:pt x="1188" y="1471"/>
                    <a:pt x="1301" y="1527"/>
                  </a:cubicBezTo>
                  <a:cubicBezTo>
                    <a:pt x="1341" y="1540"/>
                    <a:pt x="1378" y="1547"/>
                    <a:pt x="1411" y="1547"/>
                  </a:cubicBezTo>
                  <a:cubicBezTo>
                    <a:pt x="1518" y="1547"/>
                    <a:pt x="1584" y="1474"/>
                    <a:pt x="1584" y="1301"/>
                  </a:cubicBezTo>
                  <a:lnTo>
                    <a:pt x="1584" y="962"/>
                  </a:lnTo>
                  <a:cubicBezTo>
                    <a:pt x="1584" y="849"/>
                    <a:pt x="1640" y="679"/>
                    <a:pt x="1810" y="622"/>
                  </a:cubicBezTo>
                  <a:lnTo>
                    <a:pt x="1867" y="566"/>
                  </a:lnTo>
                  <a:lnTo>
                    <a:pt x="1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4314439" y="3494810"/>
              <a:ext cx="30666" cy="32778"/>
            </a:xfrm>
            <a:custGeom>
              <a:avLst/>
              <a:gdLst/>
              <a:ahLst/>
              <a:cxnLst/>
              <a:rect l="l" t="t" r="r" b="b"/>
              <a:pathLst>
                <a:path w="1641" h="1754" extrusionOk="0">
                  <a:moveTo>
                    <a:pt x="1244" y="1"/>
                  </a:moveTo>
                  <a:cubicBezTo>
                    <a:pt x="736" y="397"/>
                    <a:pt x="396" y="905"/>
                    <a:pt x="1" y="1414"/>
                  </a:cubicBezTo>
                  <a:lnTo>
                    <a:pt x="566" y="1754"/>
                  </a:lnTo>
                  <a:lnTo>
                    <a:pt x="622" y="1697"/>
                  </a:lnTo>
                  <a:cubicBezTo>
                    <a:pt x="679" y="1527"/>
                    <a:pt x="849" y="1471"/>
                    <a:pt x="1018" y="1471"/>
                  </a:cubicBezTo>
                  <a:cubicBezTo>
                    <a:pt x="1131" y="1471"/>
                    <a:pt x="1244" y="1471"/>
                    <a:pt x="1357" y="1527"/>
                  </a:cubicBezTo>
                  <a:cubicBezTo>
                    <a:pt x="1527" y="1527"/>
                    <a:pt x="1640" y="1414"/>
                    <a:pt x="1584" y="1245"/>
                  </a:cubicBezTo>
                  <a:cubicBezTo>
                    <a:pt x="1527" y="1132"/>
                    <a:pt x="1527" y="1018"/>
                    <a:pt x="1414" y="905"/>
                  </a:cubicBezTo>
                  <a:cubicBezTo>
                    <a:pt x="1357" y="736"/>
                    <a:pt x="1414" y="623"/>
                    <a:pt x="1584" y="510"/>
                  </a:cubicBezTo>
                  <a:lnTo>
                    <a:pt x="1640" y="453"/>
                  </a:lnTo>
                  <a:lnTo>
                    <a:pt x="12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4301769" y="3521235"/>
              <a:ext cx="27489" cy="33824"/>
            </a:xfrm>
            <a:custGeom>
              <a:avLst/>
              <a:gdLst/>
              <a:ahLst/>
              <a:cxnLst/>
              <a:rect l="l" t="t" r="r" b="b"/>
              <a:pathLst>
                <a:path w="1471" h="1810" extrusionOk="0">
                  <a:moveTo>
                    <a:pt x="679" y="0"/>
                  </a:moveTo>
                  <a:cubicBezTo>
                    <a:pt x="339" y="453"/>
                    <a:pt x="113" y="1131"/>
                    <a:pt x="0" y="1696"/>
                  </a:cubicBezTo>
                  <a:lnTo>
                    <a:pt x="622" y="1810"/>
                  </a:lnTo>
                  <a:lnTo>
                    <a:pt x="622" y="1696"/>
                  </a:lnTo>
                  <a:cubicBezTo>
                    <a:pt x="622" y="1696"/>
                    <a:pt x="792" y="1527"/>
                    <a:pt x="905" y="1527"/>
                  </a:cubicBezTo>
                  <a:cubicBezTo>
                    <a:pt x="1074" y="1527"/>
                    <a:pt x="1131" y="1470"/>
                    <a:pt x="1244" y="1470"/>
                  </a:cubicBezTo>
                  <a:cubicBezTo>
                    <a:pt x="1414" y="1470"/>
                    <a:pt x="1470" y="1244"/>
                    <a:pt x="1414" y="1131"/>
                  </a:cubicBezTo>
                  <a:cubicBezTo>
                    <a:pt x="1357" y="1018"/>
                    <a:pt x="1244" y="905"/>
                    <a:pt x="1187" y="792"/>
                  </a:cubicBezTo>
                  <a:cubicBezTo>
                    <a:pt x="1131" y="679"/>
                    <a:pt x="1131" y="509"/>
                    <a:pt x="1187" y="396"/>
                  </a:cubicBezTo>
                  <a:lnTo>
                    <a:pt x="1244" y="340"/>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4297527" y="3553977"/>
              <a:ext cx="25378" cy="33843"/>
            </a:xfrm>
            <a:custGeom>
              <a:avLst/>
              <a:gdLst/>
              <a:ahLst/>
              <a:cxnLst/>
              <a:rect l="l" t="t" r="r" b="b"/>
              <a:pathLst>
                <a:path w="1358" h="1811" extrusionOk="0">
                  <a:moveTo>
                    <a:pt x="227" y="1"/>
                  </a:moveTo>
                  <a:cubicBezTo>
                    <a:pt x="57" y="623"/>
                    <a:pt x="1" y="1188"/>
                    <a:pt x="1" y="1810"/>
                  </a:cubicBezTo>
                  <a:lnTo>
                    <a:pt x="623" y="1810"/>
                  </a:lnTo>
                  <a:lnTo>
                    <a:pt x="623" y="1697"/>
                  </a:lnTo>
                  <a:cubicBezTo>
                    <a:pt x="623" y="1528"/>
                    <a:pt x="736" y="1414"/>
                    <a:pt x="849" y="1358"/>
                  </a:cubicBezTo>
                  <a:cubicBezTo>
                    <a:pt x="1019" y="1245"/>
                    <a:pt x="1075" y="1188"/>
                    <a:pt x="1188" y="1188"/>
                  </a:cubicBezTo>
                  <a:cubicBezTo>
                    <a:pt x="1358" y="1132"/>
                    <a:pt x="1358" y="906"/>
                    <a:pt x="1301" y="849"/>
                  </a:cubicBezTo>
                  <a:cubicBezTo>
                    <a:pt x="1188" y="793"/>
                    <a:pt x="1075" y="679"/>
                    <a:pt x="962" y="623"/>
                  </a:cubicBezTo>
                  <a:cubicBezTo>
                    <a:pt x="849" y="566"/>
                    <a:pt x="849" y="397"/>
                    <a:pt x="849" y="284"/>
                  </a:cubicBezTo>
                  <a:lnTo>
                    <a:pt x="849" y="114"/>
                  </a:lnTo>
                  <a:lnTo>
                    <a:pt x="2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4297527" y="3585691"/>
              <a:ext cx="26443" cy="33824"/>
            </a:xfrm>
            <a:custGeom>
              <a:avLst/>
              <a:gdLst/>
              <a:ahLst/>
              <a:cxnLst/>
              <a:rect l="l" t="t" r="r" b="b"/>
              <a:pathLst>
                <a:path w="1415" h="1810" extrusionOk="0">
                  <a:moveTo>
                    <a:pt x="1" y="0"/>
                  </a:moveTo>
                  <a:cubicBezTo>
                    <a:pt x="1" y="622"/>
                    <a:pt x="171" y="1244"/>
                    <a:pt x="340" y="1809"/>
                  </a:cubicBezTo>
                  <a:lnTo>
                    <a:pt x="1019" y="1583"/>
                  </a:lnTo>
                  <a:lnTo>
                    <a:pt x="1019" y="1527"/>
                  </a:lnTo>
                  <a:cubicBezTo>
                    <a:pt x="849" y="1527"/>
                    <a:pt x="906" y="1414"/>
                    <a:pt x="1019" y="1244"/>
                  </a:cubicBezTo>
                  <a:cubicBezTo>
                    <a:pt x="1075" y="1187"/>
                    <a:pt x="1188" y="1131"/>
                    <a:pt x="1301" y="961"/>
                  </a:cubicBezTo>
                  <a:cubicBezTo>
                    <a:pt x="1414" y="848"/>
                    <a:pt x="1358" y="679"/>
                    <a:pt x="1188" y="622"/>
                  </a:cubicBezTo>
                  <a:cubicBezTo>
                    <a:pt x="1075" y="566"/>
                    <a:pt x="1019" y="566"/>
                    <a:pt x="849" y="509"/>
                  </a:cubicBezTo>
                  <a:cubicBezTo>
                    <a:pt x="736" y="396"/>
                    <a:pt x="623" y="339"/>
                    <a:pt x="623" y="113"/>
                  </a:cubicBezTo>
                  <a:lnTo>
                    <a:pt x="6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4303881" y="3619498"/>
              <a:ext cx="30647" cy="34890"/>
            </a:xfrm>
            <a:custGeom>
              <a:avLst/>
              <a:gdLst/>
              <a:ahLst/>
              <a:cxnLst/>
              <a:rect l="l" t="t" r="r" b="b"/>
              <a:pathLst>
                <a:path w="1640" h="1867" extrusionOk="0">
                  <a:moveTo>
                    <a:pt x="679" y="0"/>
                  </a:moveTo>
                  <a:lnTo>
                    <a:pt x="0" y="227"/>
                  </a:lnTo>
                  <a:cubicBezTo>
                    <a:pt x="226" y="792"/>
                    <a:pt x="509" y="1357"/>
                    <a:pt x="961" y="1866"/>
                  </a:cubicBezTo>
                  <a:lnTo>
                    <a:pt x="1414" y="1527"/>
                  </a:lnTo>
                  <a:lnTo>
                    <a:pt x="1357" y="1414"/>
                  </a:lnTo>
                  <a:cubicBezTo>
                    <a:pt x="1301" y="1188"/>
                    <a:pt x="1301" y="1075"/>
                    <a:pt x="1357" y="962"/>
                  </a:cubicBezTo>
                  <a:cubicBezTo>
                    <a:pt x="1414" y="792"/>
                    <a:pt x="1527" y="735"/>
                    <a:pt x="1583" y="566"/>
                  </a:cubicBezTo>
                  <a:cubicBezTo>
                    <a:pt x="1640" y="453"/>
                    <a:pt x="1583" y="283"/>
                    <a:pt x="1414" y="283"/>
                  </a:cubicBezTo>
                  <a:lnTo>
                    <a:pt x="1074" y="283"/>
                  </a:lnTo>
                  <a:cubicBezTo>
                    <a:pt x="961" y="283"/>
                    <a:pt x="792" y="227"/>
                    <a:pt x="735" y="114"/>
                  </a:cubicBezTo>
                  <a:cubicBezTo>
                    <a:pt x="735" y="114"/>
                    <a:pt x="735"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4321840" y="3645904"/>
              <a:ext cx="31713" cy="31731"/>
            </a:xfrm>
            <a:custGeom>
              <a:avLst/>
              <a:gdLst/>
              <a:ahLst/>
              <a:cxnLst/>
              <a:rect l="l" t="t" r="r" b="b"/>
              <a:pathLst>
                <a:path w="1697" h="1698" extrusionOk="0">
                  <a:moveTo>
                    <a:pt x="453" y="1"/>
                  </a:moveTo>
                  <a:lnTo>
                    <a:pt x="0" y="397"/>
                  </a:lnTo>
                  <a:cubicBezTo>
                    <a:pt x="340" y="849"/>
                    <a:pt x="848" y="1301"/>
                    <a:pt x="1301" y="1697"/>
                  </a:cubicBezTo>
                  <a:lnTo>
                    <a:pt x="1696" y="1245"/>
                  </a:lnTo>
                  <a:lnTo>
                    <a:pt x="1583" y="1132"/>
                  </a:lnTo>
                  <a:cubicBezTo>
                    <a:pt x="1470" y="1019"/>
                    <a:pt x="1414" y="849"/>
                    <a:pt x="1470" y="736"/>
                  </a:cubicBezTo>
                  <a:cubicBezTo>
                    <a:pt x="1470" y="566"/>
                    <a:pt x="1527" y="510"/>
                    <a:pt x="1527" y="397"/>
                  </a:cubicBezTo>
                  <a:cubicBezTo>
                    <a:pt x="1573" y="257"/>
                    <a:pt x="1505" y="156"/>
                    <a:pt x="1353" y="156"/>
                  </a:cubicBezTo>
                  <a:cubicBezTo>
                    <a:pt x="1321" y="156"/>
                    <a:pt x="1284" y="161"/>
                    <a:pt x="1244" y="171"/>
                  </a:cubicBezTo>
                  <a:cubicBezTo>
                    <a:pt x="1075" y="171"/>
                    <a:pt x="1018" y="227"/>
                    <a:pt x="905" y="227"/>
                  </a:cubicBezTo>
                  <a:cubicBezTo>
                    <a:pt x="735" y="227"/>
                    <a:pt x="622" y="227"/>
                    <a:pt x="509" y="114"/>
                  </a:cubicBezTo>
                  <a:lnTo>
                    <a:pt x="4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4348246" y="3666199"/>
              <a:ext cx="34890" cy="29395"/>
            </a:xfrm>
            <a:custGeom>
              <a:avLst/>
              <a:gdLst/>
              <a:ahLst/>
              <a:cxnLst/>
              <a:rect l="l" t="t" r="r" b="b"/>
              <a:pathLst>
                <a:path w="1867" h="1573" extrusionOk="0">
                  <a:moveTo>
                    <a:pt x="1235" y="0"/>
                  </a:moveTo>
                  <a:cubicBezTo>
                    <a:pt x="1199" y="0"/>
                    <a:pt x="1163" y="14"/>
                    <a:pt x="1132" y="46"/>
                  </a:cubicBezTo>
                  <a:cubicBezTo>
                    <a:pt x="1018" y="159"/>
                    <a:pt x="905" y="215"/>
                    <a:pt x="792" y="272"/>
                  </a:cubicBezTo>
                  <a:cubicBezTo>
                    <a:pt x="736" y="300"/>
                    <a:pt x="665" y="314"/>
                    <a:pt x="594" y="314"/>
                  </a:cubicBezTo>
                  <a:cubicBezTo>
                    <a:pt x="524" y="314"/>
                    <a:pt x="453" y="300"/>
                    <a:pt x="397" y="272"/>
                  </a:cubicBezTo>
                  <a:lnTo>
                    <a:pt x="340" y="215"/>
                  </a:lnTo>
                  <a:lnTo>
                    <a:pt x="1" y="724"/>
                  </a:lnTo>
                  <a:cubicBezTo>
                    <a:pt x="453" y="1063"/>
                    <a:pt x="1018" y="1346"/>
                    <a:pt x="1697" y="1572"/>
                  </a:cubicBezTo>
                  <a:lnTo>
                    <a:pt x="1867" y="894"/>
                  </a:lnTo>
                  <a:lnTo>
                    <a:pt x="1810" y="894"/>
                  </a:lnTo>
                  <a:cubicBezTo>
                    <a:pt x="1527" y="781"/>
                    <a:pt x="1414" y="724"/>
                    <a:pt x="1414" y="555"/>
                  </a:cubicBezTo>
                  <a:lnTo>
                    <a:pt x="1414" y="215"/>
                  </a:lnTo>
                  <a:cubicBezTo>
                    <a:pt x="1414" y="93"/>
                    <a:pt x="1326" y="0"/>
                    <a:pt x="1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4381007" y="3674441"/>
              <a:ext cx="27489" cy="27489"/>
            </a:xfrm>
            <a:custGeom>
              <a:avLst/>
              <a:gdLst/>
              <a:ahLst/>
              <a:cxnLst/>
              <a:rect l="l" t="t" r="r" b="b"/>
              <a:pathLst>
                <a:path w="1471" h="1471" extrusionOk="0">
                  <a:moveTo>
                    <a:pt x="905" y="0"/>
                  </a:moveTo>
                  <a:cubicBezTo>
                    <a:pt x="905" y="0"/>
                    <a:pt x="849" y="0"/>
                    <a:pt x="849" y="57"/>
                  </a:cubicBezTo>
                  <a:cubicBezTo>
                    <a:pt x="792" y="114"/>
                    <a:pt x="679" y="283"/>
                    <a:pt x="622" y="340"/>
                  </a:cubicBezTo>
                  <a:cubicBezTo>
                    <a:pt x="589" y="406"/>
                    <a:pt x="517" y="433"/>
                    <a:pt x="441" y="433"/>
                  </a:cubicBezTo>
                  <a:cubicBezTo>
                    <a:pt x="387" y="433"/>
                    <a:pt x="330" y="420"/>
                    <a:pt x="283" y="396"/>
                  </a:cubicBezTo>
                  <a:lnTo>
                    <a:pt x="227" y="396"/>
                  </a:lnTo>
                  <a:lnTo>
                    <a:pt x="1" y="1018"/>
                  </a:lnTo>
                  <a:cubicBezTo>
                    <a:pt x="74" y="1055"/>
                    <a:pt x="171" y="1068"/>
                    <a:pt x="261" y="1103"/>
                  </a:cubicBezTo>
                  <a:lnTo>
                    <a:pt x="261" y="1103"/>
                  </a:lnTo>
                  <a:lnTo>
                    <a:pt x="227" y="1357"/>
                  </a:lnTo>
                  <a:lnTo>
                    <a:pt x="849" y="1470"/>
                  </a:lnTo>
                  <a:lnTo>
                    <a:pt x="849" y="1301"/>
                  </a:lnTo>
                  <a:cubicBezTo>
                    <a:pt x="835" y="1287"/>
                    <a:pt x="828" y="1268"/>
                    <a:pt x="827" y="1244"/>
                  </a:cubicBezTo>
                  <a:lnTo>
                    <a:pt x="844" y="1244"/>
                  </a:lnTo>
                  <a:cubicBezTo>
                    <a:pt x="867" y="1274"/>
                    <a:pt x="893" y="1305"/>
                    <a:pt x="896" y="1305"/>
                  </a:cubicBezTo>
                  <a:cubicBezTo>
                    <a:pt x="899" y="1305"/>
                    <a:pt x="883" y="1278"/>
                    <a:pt x="830" y="1200"/>
                  </a:cubicBezTo>
                  <a:lnTo>
                    <a:pt x="830" y="1200"/>
                  </a:lnTo>
                  <a:cubicBezTo>
                    <a:pt x="843" y="1132"/>
                    <a:pt x="892" y="1053"/>
                    <a:pt x="962" y="1018"/>
                  </a:cubicBezTo>
                  <a:lnTo>
                    <a:pt x="1357" y="905"/>
                  </a:lnTo>
                  <a:cubicBezTo>
                    <a:pt x="1414" y="905"/>
                    <a:pt x="1471" y="849"/>
                    <a:pt x="1471" y="679"/>
                  </a:cubicBezTo>
                  <a:lnTo>
                    <a:pt x="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4365159" y="3527570"/>
              <a:ext cx="102501" cy="102501"/>
            </a:xfrm>
            <a:custGeom>
              <a:avLst/>
              <a:gdLst/>
              <a:ahLst/>
              <a:cxnLst/>
              <a:rect l="l" t="t" r="r" b="b"/>
              <a:pathLst>
                <a:path w="5485" h="5485" extrusionOk="0">
                  <a:moveTo>
                    <a:pt x="2771" y="1"/>
                  </a:moveTo>
                  <a:cubicBezTo>
                    <a:pt x="1244" y="1"/>
                    <a:pt x="0" y="1188"/>
                    <a:pt x="0" y="2771"/>
                  </a:cubicBezTo>
                  <a:cubicBezTo>
                    <a:pt x="0" y="4241"/>
                    <a:pt x="1188" y="5485"/>
                    <a:pt x="2771" y="5485"/>
                  </a:cubicBezTo>
                  <a:cubicBezTo>
                    <a:pt x="4241" y="5485"/>
                    <a:pt x="5485" y="4297"/>
                    <a:pt x="5485" y="2771"/>
                  </a:cubicBezTo>
                  <a:cubicBezTo>
                    <a:pt x="5485" y="1244"/>
                    <a:pt x="4241" y="1"/>
                    <a:pt x="27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4302815" y="3471562"/>
              <a:ext cx="227184" cy="227184"/>
            </a:xfrm>
            <a:custGeom>
              <a:avLst/>
              <a:gdLst/>
              <a:ahLst/>
              <a:cxnLst/>
              <a:rect l="l" t="t" r="r" b="b"/>
              <a:pathLst>
                <a:path w="12157" h="12157" extrusionOk="0">
                  <a:moveTo>
                    <a:pt x="12157" y="6107"/>
                  </a:moveTo>
                  <a:cubicBezTo>
                    <a:pt x="12157" y="9443"/>
                    <a:pt x="9443" y="12157"/>
                    <a:pt x="6107" y="12157"/>
                  </a:cubicBezTo>
                  <a:cubicBezTo>
                    <a:pt x="2714" y="12157"/>
                    <a:pt x="1" y="9443"/>
                    <a:pt x="1" y="6107"/>
                  </a:cubicBezTo>
                  <a:cubicBezTo>
                    <a:pt x="1" y="2715"/>
                    <a:pt x="2714" y="1"/>
                    <a:pt x="6107" y="1"/>
                  </a:cubicBezTo>
                  <a:cubicBezTo>
                    <a:pt x="9443" y="1"/>
                    <a:pt x="12157" y="2715"/>
                    <a:pt x="12157" y="61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5624649" y="2342049"/>
              <a:ext cx="1346098" cy="1460204"/>
            </a:xfrm>
            <a:custGeom>
              <a:avLst/>
              <a:gdLst/>
              <a:ahLst/>
              <a:cxnLst/>
              <a:rect l="l" t="t" r="r" b="b"/>
              <a:pathLst>
                <a:path w="72032" h="78138" extrusionOk="0">
                  <a:moveTo>
                    <a:pt x="67282" y="0"/>
                  </a:moveTo>
                  <a:lnTo>
                    <a:pt x="0" y="73784"/>
                  </a:lnTo>
                  <a:lnTo>
                    <a:pt x="4750" y="78138"/>
                  </a:lnTo>
                  <a:lnTo>
                    <a:pt x="72032" y="4354"/>
                  </a:lnTo>
                  <a:lnTo>
                    <a:pt x="67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3497673" y="2666419"/>
              <a:ext cx="1837411" cy="1838476"/>
            </a:xfrm>
            <a:custGeom>
              <a:avLst/>
              <a:gdLst/>
              <a:ahLst/>
              <a:cxnLst/>
              <a:rect l="l" t="t" r="r" b="b"/>
              <a:pathLst>
                <a:path w="98323" h="98380" fill="none" extrusionOk="0">
                  <a:moveTo>
                    <a:pt x="98323" y="49190"/>
                  </a:moveTo>
                  <a:cubicBezTo>
                    <a:pt x="98323" y="76329"/>
                    <a:pt x="76329" y="98379"/>
                    <a:pt x="49190" y="98379"/>
                  </a:cubicBezTo>
                  <a:cubicBezTo>
                    <a:pt x="21994" y="98379"/>
                    <a:pt x="1" y="76329"/>
                    <a:pt x="1" y="49190"/>
                  </a:cubicBezTo>
                  <a:cubicBezTo>
                    <a:pt x="1" y="21995"/>
                    <a:pt x="21994" y="1"/>
                    <a:pt x="49190" y="1"/>
                  </a:cubicBezTo>
                  <a:cubicBezTo>
                    <a:pt x="76329" y="1"/>
                    <a:pt x="98323" y="21995"/>
                    <a:pt x="98323" y="49190"/>
                  </a:cubicBezTo>
                  <a:close/>
                </a:path>
              </a:pathLst>
            </a:custGeom>
            <a:noFill/>
            <a:ln w="128625" cap="flat" cmpd="sng">
              <a:solidFill>
                <a:schemeClr val="dk1"/>
              </a:solidFill>
              <a:prstDash val="solid"/>
              <a:miter lim="565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3485002" y="2653749"/>
              <a:ext cx="1862770" cy="1862770"/>
            </a:xfrm>
            <a:custGeom>
              <a:avLst/>
              <a:gdLst/>
              <a:ahLst/>
              <a:cxnLst/>
              <a:rect l="l" t="t" r="r" b="b"/>
              <a:pathLst>
                <a:path w="99680" h="99680" fill="none" extrusionOk="0">
                  <a:moveTo>
                    <a:pt x="93799" y="39182"/>
                  </a:moveTo>
                  <a:cubicBezTo>
                    <a:pt x="99679" y="63438"/>
                    <a:pt x="84809" y="87919"/>
                    <a:pt x="60497" y="93799"/>
                  </a:cubicBezTo>
                  <a:cubicBezTo>
                    <a:pt x="36242" y="99679"/>
                    <a:pt x="11760" y="84809"/>
                    <a:pt x="5880" y="60554"/>
                  </a:cubicBezTo>
                  <a:cubicBezTo>
                    <a:pt x="0" y="36242"/>
                    <a:pt x="14870" y="11817"/>
                    <a:pt x="39125" y="5881"/>
                  </a:cubicBezTo>
                  <a:cubicBezTo>
                    <a:pt x="63437" y="1"/>
                    <a:pt x="87862" y="14870"/>
                    <a:pt x="93799" y="39182"/>
                  </a:cubicBezTo>
                  <a:close/>
                </a:path>
              </a:pathLst>
            </a:custGeom>
            <a:noFill/>
            <a:ln w="128625" cap="flat" cmpd="sng">
              <a:solidFill>
                <a:schemeClr val="accent5"/>
              </a:solidFill>
              <a:prstDash val="solid"/>
              <a:miter lim="565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3526209" y="2694956"/>
              <a:ext cx="1780339" cy="1780358"/>
            </a:xfrm>
            <a:custGeom>
              <a:avLst/>
              <a:gdLst/>
              <a:ahLst/>
              <a:cxnLst/>
              <a:rect l="l" t="t" r="r" b="b"/>
              <a:pathLst>
                <a:path w="95269" h="95270" fill="none" extrusionOk="0">
                  <a:moveTo>
                    <a:pt x="78307" y="16962"/>
                  </a:moveTo>
                  <a:cubicBezTo>
                    <a:pt x="95269" y="33924"/>
                    <a:pt x="95269" y="61402"/>
                    <a:pt x="78307" y="78307"/>
                  </a:cubicBezTo>
                  <a:cubicBezTo>
                    <a:pt x="61345" y="95269"/>
                    <a:pt x="33867" y="95269"/>
                    <a:pt x="16905" y="78307"/>
                  </a:cubicBezTo>
                  <a:cubicBezTo>
                    <a:pt x="0" y="61402"/>
                    <a:pt x="0" y="33924"/>
                    <a:pt x="16905" y="16962"/>
                  </a:cubicBezTo>
                  <a:cubicBezTo>
                    <a:pt x="33867" y="1"/>
                    <a:pt x="61345" y="1"/>
                    <a:pt x="78307" y="16962"/>
                  </a:cubicBezTo>
                  <a:close/>
                </a:path>
              </a:pathLst>
            </a:custGeom>
            <a:noFill/>
            <a:ln w="50875" cap="flat" cmpd="sng">
              <a:solidFill>
                <a:schemeClr val="dk1"/>
              </a:solidFill>
              <a:prstDash val="solid"/>
              <a:miter lim="565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4355647" y="3469450"/>
              <a:ext cx="1321804" cy="340243"/>
            </a:xfrm>
            <a:custGeom>
              <a:avLst/>
              <a:gdLst/>
              <a:ahLst/>
              <a:cxnLst/>
              <a:rect l="l" t="t" r="r" b="b"/>
              <a:pathLst>
                <a:path w="70732" h="18207" extrusionOk="0">
                  <a:moveTo>
                    <a:pt x="7238" y="1"/>
                  </a:moveTo>
                  <a:lnTo>
                    <a:pt x="4524" y="2828"/>
                  </a:lnTo>
                  <a:lnTo>
                    <a:pt x="3449" y="2771"/>
                  </a:lnTo>
                  <a:lnTo>
                    <a:pt x="227" y="4637"/>
                  </a:lnTo>
                  <a:lnTo>
                    <a:pt x="1" y="6051"/>
                  </a:lnTo>
                  <a:lnTo>
                    <a:pt x="7351" y="7181"/>
                  </a:lnTo>
                  <a:lnTo>
                    <a:pt x="8425" y="8312"/>
                  </a:lnTo>
                  <a:lnTo>
                    <a:pt x="70109" y="18206"/>
                  </a:lnTo>
                  <a:lnTo>
                    <a:pt x="70731" y="13740"/>
                  </a:lnTo>
                  <a:lnTo>
                    <a:pt x="27083" y="7294"/>
                  </a:lnTo>
                  <a:cubicBezTo>
                    <a:pt x="26744" y="7181"/>
                    <a:pt x="26348" y="7181"/>
                    <a:pt x="25952" y="7125"/>
                  </a:cubicBezTo>
                  <a:lnTo>
                    <a:pt x="6955" y="4750"/>
                  </a:lnTo>
                  <a:lnTo>
                    <a:pt x="10121" y="1358"/>
                  </a:lnTo>
                  <a:lnTo>
                    <a:pt x="72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5212556" y="3746297"/>
              <a:ext cx="530426" cy="301130"/>
            </a:xfrm>
            <a:custGeom>
              <a:avLst/>
              <a:gdLst/>
              <a:ahLst/>
              <a:cxnLst/>
              <a:rect l="l" t="t" r="r" b="b"/>
              <a:pathLst>
                <a:path w="28384" h="16114" extrusionOk="0">
                  <a:moveTo>
                    <a:pt x="11987" y="10177"/>
                  </a:moveTo>
                  <a:cubicBezTo>
                    <a:pt x="16002" y="8764"/>
                    <a:pt x="20581" y="7916"/>
                    <a:pt x="24200" y="7068"/>
                  </a:cubicBezTo>
                  <a:cubicBezTo>
                    <a:pt x="26801" y="6502"/>
                    <a:pt x="27931" y="5428"/>
                    <a:pt x="28158" y="4014"/>
                  </a:cubicBezTo>
                  <a:cubicBezTo>
                    <a:pt x="28384" y="2827"/>
                    <a:pt x="27875" y="1640"/>
                    <a:pt x="26970" y="905"/>
                  </a:cubicBezTo>
                  <a:cubicBezTo>
                    <a:pt x="25839" y="57"/>
                    <a:pt x="24256" y="0"/>
                    <a:pt x="21938" y="1301"/>
                  </a:cubicBezTo>
                  <a:cubicBezTo>
                    <a:pt x="18772" y="3110"/>
                    <a:pt x="14645" y="5541"/>
                    <a:pt x="10743" y="7181"/>
                  </a:cubicBezTo>
                  <a:cubicBezTo>
                    <a:pt x="5372" y="9329"/>
                    <a:pt x="1" y="8764"/>
                    <a:pt x="1414" y="12439"/>
                  </a:cubicBezTo>
                  <a:cubicBezTo>
                    <a:pt x="2828" y="16114"/>
                    <a:pt x="6446" y="12100"/>
                    <a:pt x="11987" y="101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5639431" y="3777562"/>
              <a:ext cx="77161" cy="67929"/>
            </a:xfrm>
            <a:custGeom>
              <a:avLst/>
              <a:gdLst/>
              <a:ahLst/>
              <a:cxnLst/>
              <a:rect l="l" t="t" r="r" b="b"/>
              <a:pathLst>
                <a:path w="4129" h="3635" extrusionOk="0">
                  <a:moveTo>
                    <a:pt x="2066" y="1"/>
                  </a:moveTo>
                  <a:cubicBezTo>
                    <a:pt x="1847" y="1"/>
                    <a:pt x="1626" y="44"/>
                    <a:pt x="1414" y="136"/>
                  </a:cubicBezTo>
                  <a:cubicBezTo>
                    <a:pt x="510" y="476"/>
                    <a:pt x="1" y="1550"/>
                    <a:pt x="340" y="2455"/>
                  </a:cubicBezTo>
                  <a:cubicBezTo>
                    <a:pt x="652" y="3167"/>
                    <a:pt x="1350" y="3634"/>
                    <a:pt x="2102" y="3634"/>
                  </a:cubicBezTo>
                  <a:cubicBezTo>
                    <a:pt x="2305" y="3634"/>
                    <a:pt x="2511" y="3601"/>
                    <a:pt x="2715" y="3529"/>
                  </a:cubicBezTo>
                  <a:cubicBezTo>
                    <a:pt x="3619" y="3133"/>
                    <a:pt x="4128" y="2115"/>
                    <a:pt x="3733" y="1154"/>
                  </a:cubicBezTo>
                  <a:cubicBezTo>
                    <a:pt x="3473" y="461"/>
                    <a:pt x="2782" y="1"/>
                    <a:pt x="2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5654232" y="3788551"/>
              <a:ext cx="44401" cy="45448"/>
            </a:xfrm>
            <a:custGeom>
              <a:avLst/>
              <a:gdLst/>
              <a:ahLst/>
              <a:cxnLst/>
              <a:rect l="l" t="t" r="r" b="b"/>
              <a:pathLst>
                <a:path w="2376" h="2432" extrusionOk="0">
                  <a:moveTo>
                    <a:pt x="792" y="2206"/>
                  </a:moveTo>
                  <a:cubicBezTo>
                    <a:pt x="227" y="1980"/>
                    <a:pt x="0" y="1358"/>
                    <a:pt x="227" y="792"/>
                  </a:cubicBezTo>
                  <a:cubicBezTo>
                    <a:pt x="396" y="227"/>
                    <a:pt x="1075" y="1"/>
                    <a:pt x="1640" y="227"/>
                  </a:cubicBezTo>
                  <a:cubicBezTo>
                    <a:pt x="2205" y="453"/>
                    <a:pt x="2375" y="1075"/>
                    <a:pt x="2205" y="1640"/>
                  </a:cubicBezTo>
                  <a:cubicBezTo>
                    <a:pt x="1979" y="2206"/>
                    <a:pt x="1357" y="2432"/>
                    <a:pt x="792" y="22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5171348" y="3913238"/>
              <a:ext cx="217691" cy="100389"/>
            </a:xfrm>
            <a:custGeom>
              <a:avLst/>
              <a:gdLst/>
              <a:ahLst/>
              <a:cxnLst/>
              <a:rect l="l" t="t" r="r" b="b"/>
              <a:pathLst>
                <a:path w="11649" h="5372" extrusionOk="0">
                  <a:moveTo>
                    <a:pt x="906" y="4184"/>
                  </a:moveTo>
                  <a:lnTo>
                    <a:pt x="10291" y="5315"/>
                  </a:lnTo>
                  <a:cubicBezTo>
                    <a:pt x="10800" y="5372"/>
                    <a:pt x="11196" y="5032"/>
                    <a:pt x="11252" y="4523"/>
                  </a:cubicBezTo>
                  <a:lnTo>
                    <a:pt x="11535" y="2205"/>
                  </a:lnTo>
                  <a:cubicBezTo>
                    <a:pt x="11648" y="1697"/>
                    <a:pt x="11252" y="1244"/>
                    <a:pt x="10800" y="1188"/>
                  </a:cubicBezTo>
                  <a:lnTo>
                    <a:pt x="1358" y="57"/>
                  </a:lnTo>
                  <a:cubicBezTo>
                    <a:pt x="906" y="0"/>
                    <a:pt x="453" y="340"/>
                    <a:pt x="397" y="848"/>
                  </a:cubicBezTo>
                  <a:lnTo>
                    <a:pt x="114" y="3167"/>
                  </a:lnTo>
                  <a:cubicBezTo>
                    <a:pt x="1" y="3675"/>
                    <a:pt x="397" y="4071"/>
                    <a:pt x="906" y="4184"/>
                  </a:cubicBezTo>
                  <a:close/>
                  <a:moveTo>
                    <a:pt x="7747" y="2771"/>
                  </a:moveTo>
                  <a:cubicBezTo>
                    <a:pt x="7803" y="2262"/>
                    <a:pt x="8199" y="1979"/>
                    <a:pt x="8708" y="1979"/>
                  </a:cubicBezTo>
                  <a:lnTo>
                    <a:pt x="9782" y="2092"/>
                  </a:lnTo>
                  <a:cubicBezTo>
                    <a:pt x="10291" y="2205"/>
                    <a:pt x="10574" y="2601"/>
                    <a:pt x="10574" y="3110"/>
                  </a:cubicBezTo>
                  <a:lnTo>
                    <a:pt x="10517" y="3506"/>
                  </a:lnTo>
                  <a:cubicBezTo>
                    <a:pt x="10404" y="4015"/>
                    <a:pt x="10008" y="4297"/>
                    <a:pt x="9500" y="4297"/>
                  </a:cubicBezTo>
                  <a:lnTo>
                    <a:pt x="8425" y="4184"/>
                  </a:lnTo>
                  <a:cubicBezTo>
                    <a:pt x="7973" y="4071"/>
                    <a:pt x="7690" y="3675"/>
                    <a:pt x="7690" y="3167"/>
                  </a:cubicBezTo>
                  <a:close/>
                  <a:moveTo>
                    <a:pt x="1188" y="1979"/>
                  </a:moveTo>
                  <a:cubicBezTo>
                    <a:pt x="1245" y="1470"/>
                    <a:pt x="1641" y="1188"/>
                    <a:pt x="2149" y="1188"/>
                  </a:cubicBezTo>
                  <a:lnTo>
                    <a:pt x="3224" y="1357"/>
                  </a:lnTo>
                  <a:cubicBezTo>
                    <a:pt x="3733" y="1414"/>
                    <a:pt x="4015" y="1810"/>
                    <a:pt x="4015" y="2318"/>
                  </a:cubicBezTo>
                  <a:lnTo>
                    <a:pt x="3902" y="2771"/>
                  </a:lnTo>
                  <a:cubicBezTo>
                    <a:pt x="3846" y="3223"/>
                    <a:pt x="3450" y="3506"/>
                    <a:pt x="2941" y="3506"/>
                  </a:cubicBezTo>
                  <a:lnTo>
                    <a:pt x="1867" y="3393"/>
                  </a:lnTo>
                  <a:cubicBezTo>
                    <a:pt x="1358" y="3336"/>
                    <a:pt x="1075" y="2884"/>
                    <a:pt x="1075" y="23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5258005" y="3944840"/>
              <a:ext cx="42271" cy="39524"/>
            </a:xfrm>
            <a:custGeom>
              <a:avLst/>
              <a:gdLst/>
              <a:ahLst/>
              <a:cxnLst/>
              <a:rect l="l" t="t" r="r" b="b"/>
              <a:pathLst>
                <a:path w="2262" h="2115" extrusionOk="0">
                  <a:moveTo>
                    <a:pt x="1136" y="0"/>
                  </a:moveTo>
                  <a:cubicBezTo>
                    <a:pt x="609" y="0"/>
                    <a:pt x="110" y="381"/>
                    <a:pt x="57" y="910"/>
                  </a:cubicBezTo>
                  <a:cubicBezTo>
                    <a:pt x="0" y="1476"/>
                    <a:pt x="396" y="2041"/>
                    <a:pt x="961" y="2097"/>
                  </a:cubicBezTo>
                  <a:cubicBezTo>
                    <a:pt x="1020" y="2109"/>
                    <a:pt x="1079" y="2115"/>
                    <a:pt x="1138" y="2115"/>
                  </a:cubicBezTo>
                  <a:cubicBezTo>
                    <a:pt x="1640" y="2115"/>
                    <a:pt x="2104" y="1699"/>
                    <a:pt x="2205" y="1193"/>
                  </a:cubicBezTo>
                  <a:cubicBezTo>
                    <a:pt x="2262" y="627"/>
                    <a:pt x="1809" y="62"/>
                    <a:pt x="1244" y="6"/>
                  </a:cubicBezTo>
                  <a:cubicBezTo>
                    <a:pt x="1208" y="2"/>
                    <a:pt x="1172" y="0"/>
                    <a:pt x="1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5265387" y="3950222"/>
              <a:ext cx="28554" cy="27489"/>
            </a:xfrm>
            <a:custGeom>
              <a:avLst/>
              <a:gdLst/>
              <a:ahLst/>
              <a:cxnLst/>
              <a:rect l="l" t="t" r="r" b="b"/>
              <a:pathLst>
                <a:path w="1528" h="1471" extrusionOk="0">
                  <a:moveTo>
                    <a:pt x="227" y="1131"/>
                  </a:moveTo>
                  <a:cubicBezTo>
                    <a:pt x="1" y="848"/>
                    <a:pt x="114" y="396"/>
                    <a:pt x="340" y="226"/>
                  </a:cubicBezTo>
                  <a:cubicBezTo>
                    <a:pt x="623" y="0"/>
                    <a:pt x="1075" y="57"/>
                    <a:pt x="1301" y="339"/>
                  </a:cubicBezTo>
                  <a:cubicBezTo>
                    <a:pt x="1528" y="622"/>
                    <a:pt x="1414" y="1018"/>
                    <a:pt x="1132" y="1244"/>
                  </a:cubicBezTo>
                  <a:cubicBezTo>
                    <a:pt x="849" y="1470"/>
                    <a:pt x="453" y="1414"/>
                    <a:pt x="227" y="11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6826018" y="1844383"/>
              <a:ext cx="430055" cy="1645117"/>
            </a:xfrm>
            <a:custGeom>
              <a:avLst/>
              <a:gdLst/>
              <a:ahLst/>
              <a:cxnLst/>
              <a:rect l="l" t="t" r="r" b="b"/>
              <a:pathLst>
                <a:path w="23013" h="88033" fill="none" extrusionOk="0">
                  <a:moveTo>
                    <a:pt x="13683" y="0"/>
                  </a:moveTo>
                  <a:cubicBezTo>
                    <a:pt x="16962" y="1810"/>
                    <a:pt x="21203" y="6107"/>
                    <a:pt x="21938" y="11817"/>
                  </a:cubicBezTo>
                  <a:cubicBezTo>
                    <a:pt x="23012" y="19959"/>
                    <a:pt x="13005" y="21881"/>
                    <a:pt x="5541" y="30475"/>
                  </a:cubicBezTo>
                  <a:cubicBezTo>
                    <a:pt x="1" y="36977"/>
                    <a:pt x="9386" y="43818"/>
                    <a:pt x="11591" y="63890"/>
                  </a:cubicBezTo>
                  <a:cubicBezTo>
                    <a:pt x="12552" y="72880"/>
                    <a:pt x="14135" y="83452"/>
                    <a:pt x="22051" y="88032"/>
                  </a:cubicBezTo>
                </a:path>
              </a:pathLst>
            </a:custGeom>
            <a:noFill/>
            <a:ln w="18375" cap="flat" cmpd="sng">
              <a:solidFill>
                <a:schemeClr val="dk1"/>
              </a:solidFill>
              <a:prstDash val="solid"/>
              <a:miter lim="565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7377581" y="2757300"/>
              <a:ext cx="145819" cy="770261"/>
            </a:xfrm>
            <a:custGeom>
              <a:avLst/>
              <a:gdLst/>
              <a:ahLst/>
              <a:cxnLst/>
              <a:rect l="l" t="t" r="r" b="b"/>
              <a:pathLst>
                <a:path w="7803" h="41218" fill="none" extrusionOk="0">
                  <a:moveTo>
                    <a:pt x="7803" y="0"/>
                  </a:moveTo>
                  <a:lnTo>
                    <a:pt x="0" y="41218"/>
                  </a:lnTo>
                </a:path>
              </a:pathLst>
            </a:custGeom>
            <a:solidFill>
              <a:schemeClr val="dk1"/>
            </a:solidFill>
            <a:ln w="8475" cap="rnd" cmpd="sng">
              <a:solidFill>
                <a:srgbClr val="26262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7304660" y="2757300"/>
              <a:ext cx="145837" cy="770261"/>
            </a:xfrm>
            <a:custGeom>
              <a:avLst/>
              <a:gdLst/>
              <a:ahLst/>
              <a:cxnLst/>
              <a:rect l="l" t="t" r="r" b="b"/>
              <a:pathLst>
                <a:path w="7804" h="41218" fill="none" extrusionOk="0">
                  <a:moveTo>
                    <a:pt x="1" y="0"/>
                  </a:moveTo>
                  <a:lnTo>
                    <a:pt x="7803" y="41218"/>
                  </a:lnTo>
                </a:path>
              </a:pathLst>
            </a:custGeom>
            <a:solidFill>
              <a:schemeClr val="dk1"/>
            </a:solidFill>
            <a:ln w="8475" cap="rnd" cmpd="sng">
              <a:solidFill>
                <a:srgbClr val="26262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7304660" y="2757300"/>
              <a:ext cx="7419" cy="44401"/>
            </a:xfrm>
            <a:custGeom>
              <a:avLst/>
              <a:gdLst/>
              <a:ahLst/>
              <a:cxnLst/>
              <a:rect l="l" t="t" r="r" b="b"/>
              <a:pathLst>
                <a:path w="397" h="2376" fill="none" extrusionOk="0">
                  <a:moveTo>
                    <a:pt x="1" y="0"/>
                  </a:moveTo>
                  <a:lnTo>
                    <a:pt x="397" y="2375"/>
                  </a:lnTo>
                </a:path>
              </a:pathLst>
            </a:custGeom>
            <a:solidFill>
              <a:schemeClr val="dk1"/>
            </a:solidFill>
            <a:ln w="26850" cap="rnd" cmpd="sng">
              <a:solidFill>
                <a:srgbClr val="26262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7515986" y="2757300"/>
              <a:ext cx="7419" cy="44401"/>
            </a:xfrm>
            <a:custGeom>
              <a:avLst/>
              <a:gdLst/>
              <a:ahLst/>
              <a:cxnLst/>
              <a:rect l="l" t="t" r="r" b="b"/>
              <a:pathLst>
                <a:path w="397" h="2376" fill="none" extrusionOk="0">
                  <a:moveTo>
                    <a:pt x="397" y="0"/>
                  </a:moveTo>
                  <a:lnTo>
                    <a:pt x="1" y="2375"/>
                  </a:lnTo>
                </a:path>
              </a:pathLst>
            </a:custGeom>
            <a:solidFill>
              <a:schemeClr val="dk1"/>
            </a:solidFill>
            <a:ln w="26850" cap="rnd" cmpd="sng">
              <a:solidFill>
                <a:srgbClr val="26262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7414565" y="2924241"/>
              <a:ext cx="510337" cy="593814"/>
            </a:xfrm>
            <a:custGeom>
              <a:avLst/>
              <a:gdLst/>
              <a:ahLst/>
              <a:cxnLst/>
              <a:rect l="l" t="t" r="r" b="b"/>
              <a:pathLst>
                <a:path w="27309" h="31776" fill="none" extrusionOk="0">
                  <a:moveTo>
                    <a:pt x="27309" y="1"/>
                  </a:moveTo>
                  <a:lnTo>
                    <a:pt x="0" y="31776"/>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7477955" y="2814355"/>
              <a:ext cx="258878" cy="739614"/>
            </a:xfrm>
            <a:custGeom>
              <a:avLst/>
              <a:gdLst/>
              <a:ahLst/>
              <a:cxnLst/>
              <a:rect l="l" t="t" r="r" b="b"/>
              <a:pathLst>
                <a:path w="13853" h="39578" fill="none" extrusionOk="0">
                  <a:moveTo>
                    <a:pt x="13853" y="0"/>
                  </a:moveTo>
                  <a:lnTo>
                    <a:pt x="0" y="39578"/>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7719911" y="2814355"/>
              <a:ext cx="16931" cy="42290"/>
            </a:xfrm>
            <a:custGeom>
              <a:avLst/>
              <a:gdLst/>
              <a:ahLst/>
              <a:cxnLst/>
              <a:rect l="l" t="t" r="r" b="b"/>
              <a:pathLst>
                <a:path w="906" h="2263" fill="none" extrusionOk="0">
                  <a:moveTo>
                    <a:pt x="906" y="0"/>
                  </a:moveTo>
                  <a:lnTo>
                    <a:pt x="1" y="2262"/>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7896383" y="2924241"/>
              <a:ext cx="28536" cy="34890"/>
            </a:xfrm>
            <a:custGeom>
              <a:avLst/>
              <a:gdLst/>
              <a:ahLst/>
              <a:cxnLst/>
              <a:rect l="l" t="t" r="r" b="b"/>
              <a:pathLst>
                <a:path w="1527" h="1867" fill="none" extrusionOk="0">
                  <a:moveTo>
                    <a:pt x="1527" y="1"/>
                  </a:moveTo>
                  <a:lnTo>
                    <a:pt x="0" y="1866"/>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7450483" y="3268702"/>
              <a:ext cx="739614" cy="258878"/>
            </a:xfrm>
            <a:custGeom>
              <a:avLst/>
              <a:gdLst/>
              <a:ahLst/>
              <a:cxnLst/>
              <a:rect l="l" t="t" r="r" b="b"/>
              <a:pathLst>
                <a:path w="39578" h="13853" fill="none" extrusionOk="0">
                  <a:moveTo>
                    <a:pt x="39578" y="0"/>
                  </a:moveTo>
                  <a:lnTo>
                    <a:pt x="0" y="13853"/>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7487467" y="3079559"/>
              <a:ext cx="593814" cy="511402"/>
            </a:xfrm>
            <a:custGeom>
              <a:avLst/>
              <a:gdLst/>
              <a:ahLst/>
              <a:cxnLst/>
              <a:rect l="l" t="t" r="r" b="b"/>
              <a:pathLst>
                <a:path w="31776" h="27366" fill="none" extrusionOk="0">
                  <a:moveTo>
                    <a:pt x="31775" y="1"/>
                  </a:moveTo>
                  <a:lnTo>
                    <a:pt x="0" y="27366"/>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8045366" y="3079559"/>
              <a:ext cx="35936" cy="29601"/>
            </a:xfrm>
            <a:custGeom>
              <a:avLst/>
              <a:gdLst/>
              <a:ahLst/>
              <a:cxnLst/>
              <a:rect l="l" t="t" r="r" b="b"/>
              <a:pathLst>
                <a:path w="1923" h="1584" fill="none" extrusionOk="0">
                  <a:moveTo>
                    <a:pt x="1922" y="1"/>
                  </a:moveTo>
                  <a:lnTo>
                    <a:pt x="0" y="1584"/>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8147851" y="3268702"/>
              <a:ext cx="42271" cy="16912"/>
            </a:xfrm>
            <a:custGeom>
              <a:avLst/>
              <a:gdLst/>
              <a:ahLst/>
              <a:cxnLst/>
              <a:rect l="l" t="t" r="r" b="b"/>
              <a:pathLst>
                <a:path w="2262" h="905" fill="none" extrusionOk="0">
                  <a:moveTo>
                    <a:pt x="2262" y="0"/>
                  </a:moveTo>
                  <a:lnTo>
                    <a:pt x="0" y="905"/>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7477955" y="3553977"/>
              <a:ext cx="770261" cy="144772"/>
            </a:xfrm>
            <a:custGeom>
              <a:avLst/>
              <a:gdLst/>
              <a:ahLst/>
              <a:cxnLst/>
              <a:rect l="l" t="t" r="r" b="b"/>
              <a:pathLst>
                <a:path w="41218" h="7747" fill="none" extrusionOk="0">
                  <a:moveTo>
                    <a:pt x="41218" y="7747"/>
                  </a:moveTo>
                  <a:lnTo>
                    <a:pt x="0"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7477955" y="3482140"/>
              <a:ext cx="770261" cy="145819"/>
            </a:xfrm>
            <a:custGeom>
              <a:avLst/>
              <a:gdLst/>
              <a:ahLst/>
              <a:cxnLst/>
              <a:rect l="l" t="t" r="r" b="b"/>
              <a:pathLst>
                <a:path w="41218" h="7803" fill="none" extrusionOk="0">
                  <a:moveTo>
                    <a:pt x="41218" y="0"/>
                  </a:moveTo>
                  <a:lnTo>
                    <a:pt x="0" y="7803"/>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8202795" y="3482140"/>
              <a:ext cx="45448" cy="7419"/>
            </a:xfrm>
            <a:custGeom>
              <a:avLst/>
              <a:gdLst/>
              <a:ahLst/>
              <a:cxnLst/>
              <a:rect l="l" t="t" r="r" b="b"/>
              <a:pathLst>
                <a:path w="2432" h="397" fill="none" extrusionOk="0">
                  <a:moveTo>
                    <a:pt x="2432" y="0"/>
                  </a:moveTo>
                  <a:lnTo>
                    <a:pt x="0" y="396"/>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8202795" y="3693465"/>
              <a:ext cx="45448" cy="5289"/>
            </a:xfrm>
            <a:custGeom>
              <a:avLst/>
              <a:gdLst/>
              <a:ahLst/>
              <a:cxnLst/>
              <a:rect l="l" t="t" r="r" b="b"/>
              <a:pathLst>
                <a:path w="2432" h="283" fill="none" extrusionOk="0">
                  <a:moveTo>
                    <a:pt x="2432" y="283"/>
                  </a:moveTo>
                  <a:lnTo>
                    <a:pt x="0"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7487467" y="3590961"/>
              <a:ext cx="593814" cy="511402"/>
            </a:xfrm>
            <a:custGeom>
              <a:avLst/>
              <a:gdLst/>
              <a:ahLst/>
              <a:cxnLst/>
              <a:rect l="l" t="t" r="r" b="b"/>
              <a:pathLst>
                <a:path w="31776" h="27366" fill="none" extrusionOk="0">
                  <a:moveTo>
                    <a:pt x="31775" y="27366"/>
                  </a:moveTo>
                  <a:lnTo>
                    <a:pt x="0"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7450483" y="3654370"/>
              <a:ext cx="739614" cy="259924"/>
            </a:xfrm>
            <a:custGeom>
              <a:avLst/>
              <a:gdLst/>
              <a:ahLst/>
              <a:cxnLst/>
              <a:rect l="l" t="t" r="r" b="b"/>
              <a:pathLst>
                <a:path w="39578" h="13909" fill="none" extrusionOk="0">
                  <a:moveTo>
                    <a:pt x="39578" y="13909"/>
                  </a:moveTo>
                  <a:lnTo>
                    <a:pt x="0"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8147851" y="3897391"/>
              <a:ext cx="42271" cy="16912"/>
            </a:xfrm>
            <a:custGeom>
              <a:avLst/>
              <a:gdLst/>
              <a:ahLst/>
              <a:cxnLst/>
              <a:rect l="l" t="t" r="r" b="b"/>
              <a:pathLst>
                <a:path w="2262" h="905" fill="none" extrusionOk="0">
                  <a:moveTo>
                    <a:pt x="2262" y="905"/>
                  </a:moveTo>
                  <a:lnTo>
                    <a:pt x="0"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8045366" y="4073845"/>
              <a:ext cx="35936" cy="28536"/>
            </a:xfrm>
            <a:custGeom>
              <a:avLst/>
              <a:gdLst/>
              <a:ahLst/>
              <a:cxnLst/>
              <a:rect l="l" t="t" r="r" b="b"/>
              <a:pathLst>
                <a:path w="1923" h="1527" fill="none" extrusionOk="0">
                  <a:moveTo>
                    <a:pt x="1922" y="1527"/>
                  </a:moveTo>
                  <a:lnTo>
                    <a:pt x="0"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7477955" y="3627945"/>
              <a:ext cx="258878" cy="739633"/>
            </a:xfrm>
            <a:custGeom>
              <a:avLst/>
              <a:gdLst/>
              <a:ahLst/>
              <a:cxnLst/>
              <a:rect l="l" t="t" r="r" b="b"/>
              <a:pathLst>
                <a:path w="13853" h="39579" fill="none" extrusionOk="0">
                  <a:moveTo>
                    <a:pt x="13853" y="39578"/>
                  </a:moveTo>
                  <a:lnTo>
                    <a:pt x="0"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7414565" y="3664929"/>
              <a:ext cx="510337" cy="593814"/>
            </a:xfrm>
            <a:custGeom>
              <a:avLst/>
              <a:gdLst/>
              <a:ahLst/>
              <a:cxnLst/>
              <a:rect l="l" t="t" r="r" b="b"/>
              <a:pathLst>
                <a:path w="27309" h="31776" fill="none" extrusionOk="0">
                  <a:moveTo>
                    <a:pt x="27309" y="31776"/>
                  </a:moveTo>
                  <a:lnTo>
                    <a:pt x="0"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7896383" y="4222827"/>
              <a:ext cx="28536" cy="35936"/>
            </a:xfrm>
            <a:custGeom>
              <a:avLst/>
              <a:gdLst/>
              <a:ahLst/>
              <a:cxnLst/>
              <a:rect l="l" t="t" r="r" b="b"/>
              <a:pathLst>
                <a:path w="1527" h="1923" fill="none" extrusionOk="0">
                  <a:moveTo>
                    <a:pt x="1527" y="1923"/>
                  </a:moveTo>
                  <a:lnTo>
                    <a:pt x="0"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7719911" y="4325313"/>
              <a:ext cx="16931" cy="42290"/>
            </a:xfrm>
            <a:custGeom>
              <a:avLst/>
              <a:gdLst/>
              <a:ahLst/>
              <a:cxnLst/>
              <a:rect l="l" t="t" r="r" b="b"/>
              <a:pathLst>
                <a:path w="906" h="2263" fill="none" extrusionOk="0">
                  <a:moveTo>
                    <a:pt x="906" y="2262"/>
                  </a:moveTo>
                  <a:lnTo>
                    <a:pt x="1" y="1"/>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7304660" y="3654370"/>
              <a:ext cx="145837" cy="771308"/>
            </a:xfrm>
            <a:custGeom>
              <a:avLst/>
              <a:gdLst/>
              <a:ahLst/>
              <a:cxnLst/>
              <a:rect l="l" t="t" r="r" b="b"/>
              <a:pathLst>
                <a:path w="7804" h="41274" fill="none" extrusionOk="0">
                  <a:moveTo>
                    <a:pt x="1" y="41274"/>
                  </a:moveTo>
                  <a:lnTo>
                    <a:pt x="7803"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7377581" y="3654370"/>
              <a:ext cx="145819" cy="771308"/>
            </a:xfrm>
            <a:custGeom>
              <a:avLst/>
              <a:gdLst/>
              <a:ahLst/>
              <a:cxnLst/>
              <a:rect l="l" t="t" r="r" b="b"/>
              <a:pathLst>
                <a:path w="7803" h="41274" fill="none" extrusionOk="0">
                  <a:moveTo>
                    <a:pt x="7803" y="41274"/>
                  </a:moveTo>
                  <a:lnTo>
                    <a:pt x="0"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7515986" y="4379209"/>
              <a:ext cx="7419" cy="46494"/>
            </a:xfrm>
            <a:custGeom>
              <a:avLst/>
              <a:gdLst/>
              <a:ahLst/>
              <a:cxnLst/>
              <a:rect l="l" t="t" r="r" b="b"/>
              <a:pathLst>
                <a:path w="397" h="2488" fill="none" extrusionOk="0">
                  <a:moveTo>
                    <a:pt x="397" y="2488"/>
                  </a:moveTo>
                  <a:lnTo>
                    <a:pt x="1"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7304660" y="4379209"/>
              <a:ext cx="7419" cy="46494"/>
            </a:xfrm>
            <a:custGeom>
              <a:avLst/>
              <a:gdLst/>
              <a:ahLst/>
              <a:cxnLst/>
              <a:rect l="l" t="t" r="r" b="b"/>
              <a:pathLst>
                <a:path w="397" h="2488" fill="none" extrusionOk="0">
                  <a:moveTo>
                    <a:pt x="1" y="2488"/>
                  </a:moveTo>
                  <a:lnTo>
                    <a:pt x="397"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6903144" y="3664929"/>
              <a:ext cx="511421" cy="593814"/>
            </a:xfrm>
            <a:custGeom>
              <a:avLst/>
              <a:gdLst/>
              <a:ahLst/>
              <a:cxnLst/>
              <a:rect l="l" t="t" r="r" b="b"/>
              <a:pathLst>
                <a:path w="27367" h="31776" fill="none" extrusionOk="0">
                  <a:moveTo>
                    <a:pt x="1" y="31776"/>
                  </a:moveTo>
                  <a:lnTo>
                    <a:pt x="27366"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7091241" y="3627945"/>
              <a:ext cx="258878" cy="739633"/>
            </a:xfrm>
            <a:custGeom>
              <a:avLst/>
              <a:gdLst/>
              <a:ahLst/>
              <a:cxnLst/>
              <a:rect l="l" t="t" r="r" b="b"/>
              <a:pathLst>
                <a:path w="13853" h="39579" fill="none" extrusionOk="0">
                  <a:moveTo>
                    <a:pt x="0" y="39578"/>
                  </a:moveTo>
                  <a:lnTo>
                    <a:pt x="13852"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7091241" y="4325313"/>
              <a:ext cx="16912" cy="42290"/>
            </a:xfrm>
            <a:custGeom>
              <a:avLst/>
              <a:gdLst/>
              <a:ahLst/>
              <a:cxnLst/>
              <a:rect l="l" t="t" r="r" b="b"/>
              <a:pathLst>
                <a:path w="905" h="2263" fill="none" extrusionOk="0">
                  <a:moveTo>
                    <a:pt x="0" y="2262"/>
                  </a:moveTo>
                  <a:lnTo>
                    <a:pt x="905" y="1"/>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6903144" y="4222827"/>
              <a:ext cx="27508" cy="35936"/>
            </a:xfrm>
            <a:custGeom>
              <a:avLst/>
              <a:gdLst/>
              <a:ahLst/>
              <a:cxnLst/>
              <a:rect l="l" t="t" r="r" b="b"/>
              <a:pathLst>
                <a:path w="1472" h="1923" fill="none" extrusionOk="0">
                  <a:moveTo>
                    <a:pt x="1" y="1923"/>
                  </a:moveTo>
                  <a:lnTo>
                    <a:pt x="1471"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6637940" y="3654370"/>
              <a:ext cx="739633" cy="259924"/>
            </a:xfrm>
            <a:custGeom>
              <a:avLst/>
              <a:gdLst/>
              <a:ahLst/>
              <a:cxnLst/>
              <a:rect l="l" t="t" r="r" b="b"/>
              <a:pathLst>
                <a:path w="39579" h="13909" fill="none" extrusionOk="0">
                  <a:moveTo>
                    <a:pt x="1" y="13909"/>
                  </a:moveTo>
                  <a:lnTo>
                    <a:pt x="39578" y="0"/>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6745715" y="3590961"/>
              <a:ext cx="594879" cy="511402"/>
            </a:xfrm>
            <a:custGeom>
              <a:avLst/>
              <a:gdLst/>
              <a:ahLst/>
              <a:cxnLst/>
              <a:rect l="l" t="t" r="r" b="b"/>
              <a:pathLst>
                <a:path w="31833" h="27366" fill="none" extrusionOk="0">
                  <a:moveTo>
                    <a:pt x="1" y="27366"/>
                  </a:moveTo>
                  <a:lnTo>
                    <a:pt x="31832"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6745715" y="4073845"/>
              <a:ext cx="35936" cy="28536"/>
            </a:xfrm>
            <a:custGeom>
              <a:avLst/>
              <a:gdLst/>
              <a:ahLst/>
              <a:cxnLst/>
              <a:rect l="l" t="t" r="r" b="b"/>
              <a:pathLst>
                <a:path w="1923" h="1527" fill="none" extrusionOk="0">
                  <a:moveTo>
                    <a:pt x="1" y="1527"/>
                  </a:moveTo>
                  <a:lnTo>
                    <a:pt x="1923"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6637940" y="3897391"/>
              <a:ext cx="42290" cy="16912"/>
            </a:xfrm>
            <a:custGeom>
              <a:avLst/>
              <a:gdLst/>
              <a:ahLst/>
              <a:cxnLst/>
              <a:rect l="l" t="t" r="r" b="b"/>
              <a:pathLst>
                <a:path w="2263" h="905" fill="none" extrusionOk="0">
                  <a:moveTo>
                    <a:pt x="1" y="905"/>
                  </a:moveTo>
                  <a:lnTo>
                    <a:pt x="2262"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6579820" y="3482140"/>
              <a:ext cx="770280" cy="145819"/>
            </a:xfrm>
            <a:custGeom>
              <a:avLst/>
              <a:gdLst/>
              <a:ahLst/>
              <a:cxnLst/>
              <a:rect l="l" t="t" r="r" b="b"/>
              <a:pathLst>
                <a:path w="41219" h="7803" fill="none" extrusionOk="0">
                  <a:moveTo>
                    <a:pt x="1" y="0"/>
                  </a:moveTo>
                  <a:lnTo>
                    <a:pt x="41218" y="7803"/>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6579820" y="3553977"/>
              <a:ext cx="770280" cy="146884"/>
            </a:xfrm>
            <a:custGeom>
              <a:avLst/>
              <a:gdLst/>
              <a:ahLst/>
              <a:cxnLst/>
              <a:rect l="l" t="t" r="r" b="b"/>
              <a:pathLst>
                <a:path w="41219" h="7860" fill="none" extrusionOk="0">
                  <a:moveTo>
                    <a:pt x="1" y="7860"/>
                  </a:moveTo>
                  <a:lnTo>
                    <a:pt x="41218" y="1"/>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6579820" y="3693465"/>
              <a:ext cx="44401" cy="7400"/>
            </a:xfrm>
            <a:custGeom>
              <a:avLst/>
              <a:gdLst/>
              <a:ahLst/>
              <a:cxnLst/>
              <a:rect l="l" t="t" r="r" b="b"/>
              <a:pathLst>
                <a:path w="2376" h="396" fill="none" extrusionOk="0">
                  <a:moveTo>
                    <a:pt x="1" y="396"/>
                  </a:moveTo>
                  <a:lnTo>
                    <a:pt x="2376" y="0"/>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6579820" y="3482140"/>
              <a:ext cx="44401" cy="7419"/>
            </a:xfrm>
            <a:custGeom>
              <a:avLst/>
              <a:gdLst/>
              <a:ahLst/>
              <a:cxnLst/>
              <a:rect l="l" t="t" r="r" b="b"/>
              <a:pathLst>
                <a:path w="2376" h="397" fill="none" extrusionOk="0">
                  <a:moveTo>
                    <a:pt x="1" y="0"/>
                  </a:moveTo>
                  <a:lnTo>
                    <a:pt x="2376" y="396"/>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6745715" y="3079559"/>
              <a:ext cx="594879" cy="511402"/>
            </a:xfrm>
            <a:custGeom>
              <a:avLst/>
              <a:gdLst/>
              <a:ahLst/>
              <a:cxnLst/>
              <a:rect l="l" t="t" r="r" b="b"/>
              <a:pathLst>
                <a:path w="31833" h="27366" fill="none" extrusionOk="0">
                  <a:moveTo>
                    <a:pt x="1" y="1"/>
                  </a:moveTo>
                  <a:lnTo>
                    <a:pt x="31832" y="27366"/>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6637940" y="3268702"/>
              <a:ext cx="739633" cy="258878"/>
            </a:xfrm>
            <a:custGeom>
              <a:avLst/>
              <a:gdLst/>
              <a:ahLst/>
              <a:cxnLst/>
              <a:rect l="l" t="t" r="r" b="b"/>
              <a:pathLst>
                <a:path w="39579" h="13853" fill="none" extrusionOk="0">
                  <a:moveTo>
                    <a:pt x="1" y="0"/>
                  </a:moveTo>
                  <a:lnTo>
                    <a:pt x="39578" y="13853"/>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6637940" y="3268702"/>
              <a:ext cx="42290" cy="16912"/>
            </a:xfrm>
            <a:custGeom>
              <a:avLst/>
              <a:gdLst/>
              <a:ahLst/>
              <a:cxnLst/>
              <a:rect l="l" t="t" r="r" b="b"/>
              <a:pathLst>
                <a:path w="2263" h="905" fill="none" extrusionOk="0">
                  <a:moveTo>
                    <a:pt x="1" y="0"/>
                  </a:moveTo>
                  <a:lnTo>
                    <a:pt x="2262" y="905"/>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6745715" y="3079559"/>
              <a:ext cx="35936" cy="29601"/>
            </a:xfrm>
            <a:custGeom>
              <a:avLst/>
              <a:gdLst/>
              <a:ahLst/>
              <a:cxnLst/>
              <a:rect l="l" t="t" r="r" b="b"/>
              <a:pathLst>
                <a:path w="1923" h="1584" fill="none" extrusionOk="0">
                  <a:moveTo>
                    <a:pt x="1" y="1"/>
                  </a:moveTo>
                  <a:lnTo>
                    <a:pt x="1923" y="1584"/>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7091241" y="2814355"/>
              <a:ext cx="258878" cy="739614"/>
            </a:xfrm>
            <a:custGeom>
              <a:avLst/>
              <a:gdLst/>
              <a:ahLst/>
              <a:cxnLst/>
              <a:rect l="l" t="t" r="r" b="b"/>
              <a:pathLst>
                <a:path w="13853" h="39578" fill="none" extrusionOk="0">
                  <a:moveTo>
                    <a:pt x="0" y="0"/>
                  </a:moveTo>
                  <a:lnTo>
                    <a:pt x="13852" y="39578"/>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6903144" y="2924241"/>
              <a:ext cx="511421" cy="593814"/>
            </a:xfrm>
            <a:custGeom>
              <a:avLst/>
              <a:gdLst/>
              <a:ahLst/>
              <a:cxnLst/>
              <a:rect l="l" t="t" r="r" b="b"/>
              <a:pathLst>
                <a:path w="27367" h="31776" fill="none" extrusionOk="0">
                  <a:moveTo>
                    <a:pt x="1" y="1"/>
                  </a:moveTo>
                  <a:lnTo>
                    <a:pt x="27366" y="31776"/>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6903144" y="2924241"/>
              <a:ext cx="27508" cy="34890"/>
            </a:xfrm>
            <a:custGeom>
              <a:avLst/>
              <a:gdLst/>
              <a:ahLst/>
              <a:cxnLst/>
              <a:rect l="l" t="t" r="r" b="b"/>
              <a:pathLst>
                <a:path w="1472" h="1867" fill="none" extrusionOk="0">
                  <a:moveTo>
                    <a:pt x="1" y="1"/>
                  </a:moveTo>
                  <a:lnTo>
                    <a:pt x="1471" y="1866"/>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7091241" y="2814355"/>
              <a:ext cx="16912" cy="42290"/>
            </a:xfrm>
            <a:custGeom>
              <a:avLst/>
              <a:gdLst/>
              <a:ahLst/>
              <a:cxnLst/>
              <a:rect l="l" t="t" r="r" b="b"/>
              <a:pathLst>
                <a:path w="905" h="2263" fill="none" extrusionOk="0">
                  <a:moveTo>
                    <a:pt x="0" y="0"/>
                  </a:moveTo>
                  <a:lnTo>
                    <a:pt x="905" y="2262"/>
                  </a:lnTo>
                </a:path>
              </a:pathLst>
            </a:custGeom>
            <a:solidFill>
              <a:schemeClr val="dk1"/>
            </a:solidFill>
            <a:ln w="26850" cap="rnd" cmpd="sng">
              <a:solidFill>
                <a:srgbClr val="26262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7377581" y="2757300"/>
              <a:ext cx="145819" cy="770261"/>
            </a:xfrm>
            <a:custGeom>
              <a:avLst/>
              <a:gdLst/>
              <a:ahLst/>
              <a:cxnLst/>
              <a:rect l="l" t="t" r="r" b="b"/>
              <a:pathLst>
                <a:path w="7803" h="41218" fill="none" extrusionOk="0">
                  <a:moveTo>
                    <a:pt x="7803" y="0"/>
                  </a:moveTo>
                  <a:lnTo>
                    <a:pt x="0" y="41218"/>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7304660" y="2757300"/>
              <a:ext cx="145837" cy="770261"/>
            </a:xfrm>
            <a:custGeom>
              <a:avLst/>
              <a:gdLst/>
              <a:ahLst/>
              <a:cxnLst/>
              <a:rect l="l" t="t" r="r" b="b"/>
              <a:pathLst>
                <a:path w="7804" h="41218" fill="none" extrusionOk="0">
                  <a:moveTo>
                    <a:pt x="1" y="0"/>
                  </a:moveTo>
                  <a:lnTo>
                    <a:pt x="7803" y="41218"/>
                  </a:lnTo>
                </a:path>
              </a:pathLst>
            </a:custGeom>
            <a:noFill/>
            <a:ln w="84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7304660" y="2757300"/>
              <a:ext cx="7419" cy="44401"/>
            </a:xfrm>
            <a:custGeom>
              <a:avLst/>
              <a:gdLst/>
              <a:ahLst/>
              <a:cxnLst/>
              <a:rect l="l" t="t" r="r" b="b"/>
              <a:pathLst>
                <a:path w="397" h="2376" fill="none" extrusionOk="0">
                  <a:moveTo>
                    <a:pt x="1" y="0"/>
                  </a:moveTo>
                  <a:lnTo>
                    <a:pt x="397" y="2375"/>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7515986" y="2757300"/>
              <a:ext cx="7419" cy="44401"/>
            </a:xfrm>
            <a:custGeom>
              <a:avLst/>
              <a:gdLst/>
              <a:ahLst/>
              <a:cxnLst/>
              <a:rect l="l" t="t" r="r" b="b"/>
              <a:pathLst>
                <a:path w="397" h="2376" fill="none" extrusionOk="0">
                  <a:moveTo>
                    <a:pt x="397" y="0"/>
                  </a:moveTo>
                  <a:lnTo>
                    <a:pt x="1" y="2375"/>
                  </a:lnTo>
                </a:path>
              </a:pathLst>
            </a:custGeom>
            <a:solidFill>
              <a:schemeClr val="dk1"/>
            </a:solidFill>
            <a:ln w="26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7405053" y="3510471"/>
              <a:ext cx="15866" cy="16053"/>
            </a:xfrm>
            <a:custGeom>
              <a:avLst/>
              <a:gdLst/>
              <a:ahLst/>
              <a:cxnLst/>
              <a:rect l="l" t="t" r="r" b="b"/>
              <a:pathLst>
                <a:path w="849" h="859" extrusionOk="0">
                  <a:moveTo>
                    <a:pt x="554" y="0"/>
                  </a:moveTo>
                  <a:cubicBezTo>
                    <a:pt x="523" y="0"/>
                    <a:pt x="489" y="4"/>
                    <a:pt x="453" y="11"/>
                  </a:cubicBezTo>
                  <a:cubicBezTo>
                    <a:pt x="226" y="11"/>
                    <a:pt x="0" y="180"/>
                    <a:pt x="0" y="407"/>
                  </a:cubicBezTo>
                  <a:cubicBezTo>
                    <a:pt x="0" y="633"/>
                    <a:pt x="226" y="859"/>
                    <a:pt x="453" y="859"/>
                  </a:cubicBezTo>
                  <a:cubicBezTo>
                    <a:pt x="679" y="859"/>
                    <a:pt x="848" y="633"/>
                    <a:pt x="848" y="407"/>
                  </a:cubicBezTo>
                  <a:cubicBezTo>
                    <a:pt x="848" y="160"/>
                    <a:pt x="763"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7440971" y="3519385"/>
              <a:ext cx="17977" cy="16109"/>
            </a:xfrm>
            <a:custGeom>
              <a:avLst/>
              <a:gdLst/>
              <a:ahLst/>
              <a:cxnLst/>
              <a:rect l="l" t="t" r="r" b="b"/>
              <a:pathLst>
                <a:path w="962" h="862" extrusionOk="0">
                  <a:moveTo>
                    <a:pt x="475" y="1"/>
                  </a:moveTo>
                  <a:cubicBezTo>
                    <a:pt x="349" y="1"/>
                    <a:pt x="239" y="75"/>
                    <a:pt x="170" y="212"/>
                  </a:cubicBezTo>
                  <a:cubicBezTo>
                    <a:pt x="1" y="439"/>
                    <a:pt x="57" y="665"/>
                    <a:pt x="283" y="778"/>
                  </a:cubicBezTo>
                  <a:cubicBezTo>
                    <a:pt x="362" y="837"/>
                    <a:pt x="441" y="862"/>
                    <a:pt x="515" y="862"/>
                  </a:cubicBezTo>
                  <a:cubicBezTo>
                    <a:pt x="653" y="862"/>
                    <a:pt x="775" y="775"/>
                    <a:pt x="849" y="665"/>
                  </a:cubicBezTo>
                  <a:cubicBezTo>
                    <a:pt x="962" y="439"/>
                    <a:pt x="905" y="212"/>
                    <a:pt x="736" y="99"/>
                  </a:cubicBezTo>
                  <a:cubicBezTo>
                    <a:pt x="646" y="32"/>
                    <a:pt x="557"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7468443" y="3545810"/>
              <a:ext cx="16931" cy="15641"/>
            </a:xfrm>
            <a:custGeom>
              <a:avLst/>
              <a:gdLst/>
              <a:ahLst/>
              <a:cxnLst/>
              <a:rect l="l" t="t" r="r" b="b"/>
              <a:pathLst>
                <a:path w="906" h="837" extrusionOk="0">
                  <a:moveTo>
                    <a:pt x="544" y="0"/>
                  </a:moveTo>
                  <a:cubicBezTo>
                    <a:pt x="462" y="0"/>
                    <a:pt x="372" y="32"/>
                    <a:pt x="283" y="99"/>
                  </a:cubicBezTo>
                  <a:cubicBezTo>
                    <a:pt x="114" y="212"/>
                    <a:pt x="1" y="438"/>
                    <a:pt x="170" y="664"/>
                  </a:cubicBezTo>
                  <a:cubicBezTo>
                    <a:pt x="243" y="774"/>
                    <a:pt x="363" y="836"/>
                    <a:pt x="500" y="836"/>
                  </a:cubicBezTo>
                  <a:cubicBezTo>
                    <a:pt x="575" y="836"/>
                    <a:pt x="655" y="817"/>
                    <a:pt x="736" y="777"/>
                  </a:cubicBezTo>
                  <a:cubicBezTo>
                    <a:pt x="849" y="721"/>
                    <a:pt x="905" y="438"/>
                    <a:pt x="849" y="212"/>
                  </a:cubicBezTo>
                  <a:cubicBezTo>
                    <a:pt x="780" y="75"/>
                    <a:pt x="670"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7479002" y="3582514"/>
              <a:ext cx="15884" cy="15866"/>
            </a:xfrm>
            <a:custGeom>
              <a:avLst/>
              <a:gdLst/>
              <a:ahLst/>
              <a:cxnLst/>
              <a:rect l="l" t="t" r="r" b="b"/>
              <a:pathLst>
                <a:path w="850" h="849" extrusionOk="0">
                  <a:moveTo>
                    <a:pt x="453" y="1"/>
                  </a:moveTo>
                  <a:cubicBezTo>
                    <a:pt x="227" y="1"/>
                    <a:pt x="1" y="227"/>
                    <a:pt x="1" y="453"/>
                  </a:cubicBezTo>
                  <a:cubicBezTo>
                    <a:pt x="1" y="679"/>
                    <a:pt x="227" y="849"/>
                    <a:pt x="453" y="849"/>
                  </a:cubicBezTo>
                  <a:cubicBezTo>
                    <a:pt x="679" y="849"/>
                    <a:pt x="849" y="679"/>
                    <a:pt x="849" y="453"/>
                  </a:cubicBezTo>
                  <a:cubicBezTo>
                    <a:pt x="849" y="227"/>
                    <a:pt x="679"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7468443" y="3619759"/>
              <a:ext cx="19043" cy="15174"/>
            </a:xfrm>
            <a:custGeom>
              <a:avLst/>
              <a:gdLst/>
              <a:ahLst/>
              <a:cxnLst/>
              <a:rect l="l" t="t" r="r" b="b"/>
              <a:pathLst>
                <a:path w="1019" h="812" extrusionOk="0">
                  <a:moveTo>
                    <a:pt x="475" y="1"/>
                  </a:moveTo>
                  <a:cubicBezTo>
                    <a:pt x="349" y="1"/>
                    <a:pt x="239" y="76"/>
                    <a:pt x="170" y="213"/>
                  </a:cubicBezTo>
                  <a:cubicBezTo>
                    <a:pt x="1" y="439"/>
                    <a:pt x="114" y="665"/>
                    <a:pt x="283" y="778"/>
                  </a:cubicBezTo>
                  <a:cubicBezTo>
                    <a:pt x="366" y="799"/>
                    <a:pt x="449" y="812"/>
                    <a:pt x="526" y="812"/>
                  </a:cubicBezTo>
                  <a:cubicBezTo>
                    <a:pt x="660" y="812"/>
                    <a:pt x="777" y="772"/>
                    <a:pt x="849" y="665"/>
                  </a:cubicBezTo>
                  <a:cubicBezTo>
                    <a:pt x="1018" y="439"/>
                    <a:pt x="962" y="213"/>
                    <a:pt x="736" y="100"/>
                  </a:cubicBezTo>
                  <a:cubicBezTo>
                    <a:pt x="646" y="33"/>
                    <a:pt x="557"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7442036" y="3646184"/>
              <a:ext cx="19024" cy="16109"/>
            </a:xfrm>
            <a:custGeom>
              <a:avLst/>
              <a:gdLst/>
              <a:ahLst/>
              <a:cxnLst/>
              <a:rect l="l" t="t" r="r" b="b"/>
              <a:pathLst>
                <a:path w="1018" h="862" extrusionOk="0">
                  <a:moveTo>
                    <a:pt x="543" y="0"/>
                  </a:moveTo>
                  <a:cubicBezTo>
                    <a:pt x="461" y="0"/>
                    <a:pt x="372" y="32"/>
                    <a:pt x="283" y="99"/>
                  </a:cubicBezTo>
                  <a:cubicBezTo>
                    <a:pt x="113" y="212"/>
                    <a:pt x="0" y="438"/>
                    <a:pt x="170" y="664"/>
                  </a:cubicBezTo>
                  <a:cubicBezTo>
                    <a:pt x="207" y="775"/>
                    <a:pt x="339" y="861"/>
                    <a:pt x="490" y="861"/>
                  </a:cubicBezTo>
                  <a:cubicBezTo>
                    <a:pt x="571" y="861"/>
                    <a:pt x="656" y="837"/>
                    <a:pt x="735" y="777"/>
                  </a:cubicBezTo>
                  <a:cubicBezTo>
                    <a:pt x="961" y="608"/>
                    <a:pt x="1018" y="438"/>
                    <a:pt x="848" y="212"/>
                  </a:cubicBezTo>
                  <a:cubicBezTo>
                    <a:pt x="780" y="75"/>
                    <a:pt x="670"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7406099" y="3656482"/>
              <a:ext cx="16931" cy="15866"/>
            </a:xfrm>
            <a:custGeom>
              <a:avLst/>
              <a:gdLst/>
              <a:ahLst/>
              <a:cxnLst/>
              <a:rect l="l" t="t" r="r" b="b"/>
              <a:pathLst>
                <a:path w="906" h="849" extrusionOk="0">
                  <a:moveTo>
                    <a:pt x="453" y="0"/>
                  </a:moveTo>
                  <a:cubicBezTo>
                    <a:pt x="227" y="0"/>
                    <a:pt x="1" y="226"/>
                    <a:pt x="1" y="453"/>
                  </a:cubicBezTo>
                  <a:cubicBezTo>
                    <a:pt x="1" y="622"/>
                    <a:pt x="170" y="848"/>
                    <a:pt x="453" y="848"/>
                  </a:cubicBezTo>
                  <a:cubicBezTo>
                    <a:pt x="679" y="848"/>
                    <a:pt x="905" y="679"/>
                    <a:pt x="905" y="453"/>
                  </a:cubicBezTo>
                  <a:cubicBezTo>
                    <a:pt x="905" y="226"/>
                    <a:pt x="679"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7368069" y="3647511"/>
              <a:ext cx="19043" cy="16109"/>
            </a:xfrm>
            <a:custGeom>
              <a:avLst/>
              <a:gdLst/>
              <a:ahLst/>
              <a:cxnLst/>
              <a:rect l="l" t="t" r="r" b="b"/>
              <a:pathLst>
                <a:path w="1019" h="862" extrusionOk="0">
                  <a:moveTo>
                    <a:pt x="504" y="1"/>
                  </a:moveTo>
                  <a:cubicBezTo>
                    <a:pt x="365" y="1"/>
                    <a:pt x="244" y="87"/>
                    <a:pt x="170" y="198"/>
                  </a:cubicBezTo>
                  <a:cubicBezTo>
                    <a:pt x="0" y="367"/>
                    <a:pt x="113" y="650"/>
                    <a:pt x="283" y="763"/>
                  </a:cubicBezTo>
                  <a:cubicBezTo>
                    <a:pt x="372" y="830"/>
                    <a:pt x="461" y="862"/>
                    <a:pt x="544" y="862"/>
                  </a:cubicBezTo>
                  <a:cubicBezTo>
                    <a:pt x="670" y="862"/>
                    <a:pt x="780" y="787"/>
                    <a:pt x="848" y="650"/>
                  </a:cubicBezTo>
                  <a:cubicBezTo>
                    <a:pt x="1018" y="424"/>
                    <a:pt x="961" y="198"/>
                    <a:pt x="735" y="85"/>
                  </a:cubicBezTo>
                  <a:cubicBezTo>
                    <a:pt x="656" y="25"/>
                    <a:pt x="578"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7341644" y="3619759"/>
              <a:ext cx="19043" cy="15641"/>
            </a:xfrm>
            <a:custGeom>
              <a:avLst/>
              <a:gdLst/>
              <a:ahLst/>
              <a:cxnLst/>
              <a:rect l="l" t="t" r="r" b="b"/>
              <a:pathLst>
                <a:path w="1019" h="837" extrusionOk="0">
                  <a:moveTo>
                    <a:pt x="544" y="1"/>
                  </a:moveTo>
                  <a:cubicBezTo>
                    <a:pt x="462" y="1"/>
                    <a:pt x="373" y="33"/>
                    <a:pt x="284" y="100"/>
                  </a:cubicBezTo>
                  <a:cubicBezTo>
                    <a:pt x="114" y="213"/>
                    <a:pt x="1" y="439"/>
                    <a:pt x="170" y="665"/>
                  </a:cubicBezTo>
                  <a:cubicBezTo>
                    <a:pt x="243" y="774"/>
                    <a:pt x="364" y="837"/>
                    <a:pt x="501" y="837"/>
                  </a:cubicBezTo>
                  <a:cubicBezTo>
                    <a:pt x="576" y="837"/>
                    <a:pt x="656" y="818"/>
                    <a:pt x="736" y="778"/>
                  </a:cubicBezTo>
                  <a:cubicBezTo>
                    <a:pt x="962" y="608"/>
                    <a:pt x="1019" y="439"/>
                    <a:pt x="849" y="213"/>
                  </a:cubicBezTo>
                  <a:cubicBezTo>
                    <a:pt x="780" y="76"/>
                    <a:pt x="671"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7332131" y="3584625"/>
              <a:ext cx="16931" cy="15866"/>
            </a:xfrm>
            <a:custGeom>
              <a:avLst/>
              <a:gdLst/>
              <a:ahLst/>
              <a:cxnLst/>
              <a:rect l="l" t="t" r="r" b="b"/>
              <a:pathLst>
                <a:path w="906" h="849" extrusionOk="0">
                  <a:moveTo>
                    <a:pt x="453" y="1"/>
                  </a:moveTo>
                  <a:cubicBezTo>
                    <a:pt x="227" y="1"/>
                    <a:pt x="58" y="114"/>
                    <a:pt x="1" y="396"/>
                  </a:cubicBezTo>
                  <a:cubicBezTo>
                    <a:pt x="1" y="623"/>
                    <a:pt x="227" y="849"/>
                    <a:pt x="453" y="849"/>
                  </a:cubicBezTo>
                  <a:cubicBezTo>
                    <a:pt x="679" y="849"/>
                    <a:pt x="906" y="623"/>
                    <a:pt x="906" y="396"/>
                  </a:cubicBezTo>
                  <a:cubicBezTo>
                    <a:pt x="906" y="170"/>
                    <a:pt x="679"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7340597" y="3547137"/>
              <a:ext cx="17977" cy="16109"/>
            </a:xfrm>
            <a:custGeom>
              <a:avLst/>
              <a:gdLst/>
              <a:ahLst/>
              <a:cxnLst/>
              <a:rect l="l" t="t" r="r" b="b"/>
              <a:pathLst>
                <a:path w="962" h="862" extrusionOk="0">
                  <a:moveTo>
                    <a:pt x="511" y="0"/>
                  </a:moveTo>
                  <a:cubicBezTo>
                    <a:pt x="382" y="0"/>
                    <a:pt x="224" y="87"/>
                    <a:pt x="113" y="197"/>
                  </a:cubicBezTo>
                  <a:cubicBezTo>
                    <a:pt x="0" y="424"/>
                    <a:pt x="57" y="650"/>
                    <a:pt x="283" y="763"/>
                  </a:cubicBezTo>
                  <a:cubicBezTo>
                    <a:pt x="372" y="830"/>
                    <a:pt x="453" y="861"/>
                    <a:pt x="528" y="861"/>
                  </a:cubicBezTo>
                  <a:cubicBezTo>
                    <a:pt x="643" y="861"/>
                    <a:pt x="746" y="787"/>
                    <a:pt x="848" y="650"/>
                  </a:cubicBezTo>
                  <a:cubicBezTo>
                    <a:pt x="961" y="424"/>
                    <a:pt x="905" y="197"/>
                    <a:pt x="679" y="84"/>
                  </a:cubicBezTo>
                  <a:cubicBezTo>
                    <a:pt x="639" y="25"/>
                    <a:pt x="579"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7368069" y="3519890"/>
              <a:ext cx="19043" cy="15137"/>
            </a:xfrm>
            <a:custGeom>
              <a:avLst/>
              <a:gdLst/>
              <a:ahLst/>
              <a:cxnLst/>
              <a:rect l="l" t="t" r="r" b="b"/>
              <a:pathLst>
                <a:path w="1019" h="810" extrusionOk="0">
                  <a:moveTo>
                    <a:pt x="486" y="1"/>
                  </a:moveTo>
                  <a:cubicBezTo>
                    <a:pt x="420" y="1"/>
                    <a:pt x="352" y="21"/>
                    <a:pt x="283" y="72"/>
                  </a:cubicBezTo>
                  <a:cubicBezTo>
                    <a:pt x="57" y="185"/>
                    <a:pt x="0" y="412"/>
                    <a:pt x="170" y="638"/>
                  </a:cubicBezTo>
                  <a:cubicBezTo>
                    <a:pt x="243" y="747"/>
                    <a:pt x="363" y="810"/>
                    <a:pt x="500" y="810"/>
                  </a:cubicBezTo>
                  <a:cubicBezTo>
                    <a:pt x="575" y="810"/>
                    <a:pt x="655" y="791"/>
                    <a:pt x="735" y="751"/>
                  </a:cubicBezTo>
                  <a:cubicBezTo>
                    <a:pt x="961" y="581"/>
                    <a:pt x="1018" y="412"/>
                    <a:pt x="848" y="185"/>
                  </a:cubicBezTo>
                  <a:cubicBezTo>
                    <a:pt x="770" y="107"/>
                    <a:pt x="636" y="1"/>
                    <a:pt x="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7405053" y="3510471"/>
              <a:ext cx="15866" cy="16053"/>
            </a:xfrm>
            <a:custGeom>
              <a:avLst/>
              <a:gdLst/>
              <a:ahLst/>
              <a:cxnLst/>
              <a:rect l="l" t="t" r="r" b="b"/>
              <a:pathLst>
                <a:path w="849" h="859" extrusionOk="0">
                  <a:moveTo>
                    <a:pt x="554" y="0"/>
                  </a:moveTo>
                  <a:cubicBezTo>
                    <a:pt x="523" y="0"/>
                    <a:pt x="489" y="4"/>
                    <a:pt x="453" y="11"/>
                  </a:cubicBezTo>
                  <a:cubicBezTo>
                    <a:pt x="226" y="11"/>
                    <a:pt x="0" y="180"/>
                    <a:pt x="0" y="407"/>
                  </a:cubicBezTo>
                  <a:cubicBezTo>
                    <a:pt x="0" y="633"/>
                    <a:pt x="226" y="859"/>
                    <a:pt x="453" y="859"/>
                  </a:cubicBezTo>
                  <a:cubicBezTo>
                    <a:pt x="679" y="859"/>
                    <a:pt x="848" y="633"/>
                    <a:pt x="848" y="407"/>
                  </a:cubicBezTo>
                  <a:cubicBezTo>
                    <a:pt x="848" y="160"/>
                    <a:pt x="763"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7402941" y="4301018"/>
              <a:ext cx="22201" cy="86654"/>
            </a:xfrm>
            <a:custGeom>
              <a:avLst/>
              <a:gdLst/>
              <a:ahLst/>
              <a:cxnLst/>
              <a:rect l="l" t="t" r="r" b="b"/>
              <a:pathLst>
                <a:path w="1188" h="4637" extrusionOk="0">
                  <a:moveTo>
                    <a:pt x="283" y="0"/>
                  </a:moveTo>
                  <a:cubicBezTo>
                    <a:pt x="113" y="0"/>
                    <a:pt x="0" y="170"/>
                    <a:pt x="0" y="283"/>
                  </a:cubicBezTo>
                  <a:lnTo>
                    <a:pt x="0" y="4354"/>
                  </a:lnTo>
                  <a:cubicBezTo>
                    <a:pt x="0" y="4467"/>
                    <a:pt x="113" y="4636"/>
                    <a:pt x="283" y="4636"/>
                  </a:cubicBezTo>
                  <a:lnTo>
                    <a:pt x="848" y="4636"/>
                  </a:lnTo>
                  <a:cubicBezTo>
                    <a:pt x="1074" y="4636"/>
                    <a:pt x="1187" y="4467"/>
                    <a:pt x="1131" y="4354"/>
                  </a:cubicBezTo>
                  <a:lnTo>
                    <a:pt x="1131" y="283"/>
                  </a:lnTo>
                  <a:cubicBezTo>
                    <a:pt x="1131" y="170"/>
                    <a:pt x="961" y="0"/>
                    <a:pt x="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7402941" y="4301018"/>
              <a:ext cx="22201" cy="86654"/>
            </a:xfrm>
            <a:custGeom>
              <a:avLst/>
              <a:gdLst/>
              <a:ahLst/>
              <a:cxnLst/>
              <a:rect l="l" t="t" r="r" b="b"/>
              <a:pathLst>
                <a:path w="1188" h="4637" extrusionOk="0">
                  <a:moveTo>
                    <a:pt x="848" y="4636"/>
                  </a:moveTo>
                  <a:lnTo>
                    <a:pt x="283" y="4636"/>
                  </a:lnTo>
                  <a:cubicBezTo>
                    <a:pt x="113" y="4636"/>
                    <a:pt x="0" y="4467"/>
                    <a:pt x="0" y="4354"/>
                  </a:cubicBezTo>
                  <a:lnTo>
                    <a:pt x="0" y="283"/>
                  </a:lnTo>
                  <a:cubicBezTo>
                    <a:pt x="0" y="170"/>
                    <a:pt x="113" y="0"/>
                    <a:pt x="283" y="0"/>
                  </a:cubicBezTo>
                  <a:lnTo>
                    <a:pt x="848" y="0"/>
                  </a:lnTo>
                  <a:cubicBezTo>
                    <a:pt x="961" y="0"/>
                    <a:pt x="1131" y="170"/>
                    <a:pt x="1131" y="283"/>
                  </a:cubicBezTo>
                  <a:lnTo>
                    <a:pt x="1131" y="4354"/>
                  </a:lnTo>
                  <a:cubicBezTo>
                    <a:pt x="1187" y="4467"/>
                    <a:pt x="1074" y="4636"/>
                    <a:pt x="848" y="46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7394475" y="4379209"/>
              <a:ext cx="40178" cy="21136"/>
            </a:xfrm>
            <a:custGeom>
              <a:avLst/>
              <a:gdLst/>
              <a:ahLst/>
              <a:cxnLst/>
              <a:rect l="l" t="t" r="r" b="b"/>
              <a:pathLst>
                <a:path w="2150" h="1131" extrusionOk="0">
                  <a:moveTo>
                    <a:pt x="1867" y="1131"/>
                  </a:moveTo>
                  <a:lnTo>
                    <a:pt x="284" y="1131"/>
                  </a:lnTo>
                  <a:cubicBezTo>
                    <a:pt x="170" y="1131"/>
                    <a:pt x="1" y="1018"/>
                    <a:pt x="1" y="848"/>
                  </a:cubicBezTo>
                  <a:lnTo>
                    <a:pt x="1" y="283"/>
                  </a:lnTo>
                  <a:cubicBezTo>
                    <a:pt x="1" y="170"/>
                    <a:pt x="170" y="0"/>
                    <a:pt x="284" y="0"/>
                  </a:cubicBezTo>
                  <a:lnTo>
                    <a:pt x="1867" y="0"/>
                  </a:lnTo>
                  <a:cubicBezTo>
                    <a:pt x="1980" y="0"/>
                    <a:pt x="2149" y="113"/>
                    <a:pt x="2149" y="283"/>
                  </a:cubicBezTo>
                  <a:lnTo>
                    <a:pt x="2149" y="848"/>
                  </a:lnTo>
                  <a:cubicBezTo>
                    <a:pt x="2149" y="1018"/>
                    <a:pt x="1980" y="1131"/>
                    <a:pt x="1867" y="11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7399764" y="4288329"/>
              <a:ext cx="28554" cy="37001"/>
            </a:xfrm>
            <a:custGeom>
              <a:avLst/>
              <a:gdLst/>
              <a:ahLst/>
              <a:cxnLst/>
              <a:rect l="l" t="t" r="r" b="b"/>
              <a:pathLst>
                <a:path w="1528" h="1980" extrusionOk="0">
                  <a:moveTo>
                    <a:pt x="283" y="1"/>
                  </a:moveTo>
                  <a:cubicBezTo>
                    <a:pt x="170" y="1"/>
                    <a:pt x="1" y="114"/>
                    <a:pt x="1" y="283"/>
                  </a:cubicBezTo>
                  <a:lnTo>
                    <a:pt x="1" y="1697"/>
                  </a:lnTo>
                  <a:cubicBezTo>
                    <a:pt x="1" y="1810"/>
                    <a:pt x="170" y="1980"/>
                    <a:pt x="283" y="1980"/>
                  </a:cubicBezTo>
                  <a:lnTo>
                    <a:pt x="1244" y="1980"/>
                  </a:lnTo>
                  <a:cubicBezTo>
                    <a:pt x="1357" y="1980"/>
                    <a:pt x="1527" y="1810"/>
                    <a:pt x="1527" y="1697"/>
                  </a:cubicBezTo>
                  <a:lnTo>
                    <a:pt x="1527" y="283"/>
                  </a:lnTo>
                  <a:cubicBezTo>
                    <a:pt x="1527" y="114"/>
                    <a:pt x="1357" y="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7399764" y="4287282"/>
              <a:ext cx="12689" cy="38048"/>
            </a:xfrm>
            <a:custGeom>
              <a:avLst/>
              <a:gdLst/>
              <a:ahLst/>
              <a:cxnLst/>
              <a:rect l="l" t="t" r="r" b="b"/>
              <a:pathLst>
                <a:path w="679" h="2036" extrusionOk="0">
                  <a:moveTo>
                    <a:pt x="283" y="0"/>
                  </a:moveTo>
                  <a:cubicBezTo>
                    <a:pt x="170" y="0"/>
                    <a:pt x="1" y="113"/>
                    <a:pt x="1" y="283"/>
                  </a:cubicBezTo>
                  <a:lnTo>
                    <a:pt x="1" y="1753"/>
                  </a:lnTo>
                  <a:cubicBezTo>
                    <a:pt x="1" y="1866"/>
                    <a:pt x="170" y="2036"/>
                    <a:pt x="283" y="2036"/>
                  </a:cubicBezTo>
                  <a:lnTo>
                    <a:pt x="340" y="2036"/>
                  </a:lnTo>
                  <a:cubicBezTo>
                    <a:pt x="509" y="2036"/>
                    <a:pt x="679" y="1866"/>
                    <a:pt x="622" y="1753"/>
                  </a:cubicBezTo>
                  <a:lnTo>
                    <a:pt x="622" y="283"/>
                  </a:lnTo>
                  <a:cubicBezTo>
                    <a:pt x="622" y="113"/>
                    <a:pt x="509" y="0"/>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7399764" y="4288329"/>
              <a:ext cx="28554" cy="37001"/>
            </a:xfrm>
            <a:custGeom>
              <a:avLst/>
              <a:gdLst/>
              <a:ahLst/>
              <a:cxnLst/>
              <a:rect l="l" t="t" r="r" b="b"/>
              <a:pathLst>
                <a:path w="1528" h="1980" extrusionOk="0">
                  <a:moveTo>
                    <a:pt x="1244" y="1980"/>
                  </a:moveTo>
                  <a:lnTo>
                    <a:pt x="283" y="1980"/>
                  </a:lnTo>
                  <a:cubicBezTo>
                    <a:pt x="170" y="1980"/>
                    <a:pt x="1" y="1810"/>
                    <a:pt x="1" y="1697"/>
                  </a:cubicBezTo>
                  <a:lnTo>
                    <a:pt x="1" y="283"/>
                  </a:lnTo>
                  <a:cubicBezTo>
                    <a:pt x="1" y="114"/>
                    <a:pt x="170" y="1"/>
                    <a:pt x="283" y="1"/>
                  </a:cubicBezTo>
                  <a:lnTo>
                    <a:pt x="1244" y="1"/>
                  </a:lnTo>
                  <a:cubicBezTo>
                    <a:pt x="1357" y="1"/>
                    <a:pt x="1527" y="114"/>
                    <a:pt x="1527" y="283"/>
                  </a:cubicBezTo>
                  <a:lnTo>
                    <a:pt x="1527" y="1697"/>
                  </a:lnTo>
                  <a:cubicBezTo>
                    <a:pt x="1527" y="1810"/>
                    <a:pt x="1357" y="1980"/>
                    <a:pt x="1244" y="19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7394475" y="4379209"/>
              <a:ext cx="40178" cy="21136"/>
            </a:xfrm>
            <a:custGeom>
              <a:avLst/>
              <a:gdLst/>
              <a:ahLst/>
              <a:cxnLst/>
              <a:rect l="l" t="t" r="r" b="b"/>
              <a:pathLst>
                <a:path w="2150" h="1131" extrusionOk="0">
                  <a:moveTo>
                    <a:pt x="284" y="0"/>
                  </a:moveTo>
                  <a:cubicBezTo>
                    <a:pt x="170" y="0"/>
                    <a:pt x="1" y="170"/>
                    <a:pt x="1" y="283"/>
                  </a:cubicBezTo>
                  <a:lnTo>
                    <a:pt x="1" y="848"/>
                  </a:lnTo>
                  <a:cubicBezTo>
                    <a:pt x="1" y="1018"/>
                    <a:pt x="170" y="1131"/>
                    <a:pt x="284" y="1131"/>
                  </a:cubicBezTo>
                  <a:lnTo>
                    <a:pt x="1867" y="1131"/>
                  </a:lnTo>
                  <a:cubicBezTo>
                    <a:pt x="1980" y="1131"/>
                    <a:pt x="2149" y="1018"/>
                    <a:pt x="2149" y="848"/>
                  </a:cubicBezTo>
                  <a:lnTo>
                    <a:pt x="2149" y="283"/>
                  </a:lnTo>
                  <a:cubicBezTo>
                    <a:pt x="2149" y="113"/>
                    <a:pt x="1980" y="0"/>
                    <a:pt x="1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7394475" y="4379209"/>
              <a:ext cx="40178" cy="21136"/>
            </a:xfrm>
            <a:custGeom>
              <a:avLst/>
              <a:gdLst/>
              <a:ahLst/>
              <a:cxnLst/>
              <a:rect l="l" t="t" r="r" b="b"/>
              <a:pathLst>
                <a:path w="2150" h="1131" extrusionOk="0">
                  <a:moveTo>
                    <a:pt x="1867" y="1131"/>
                  </a:moveTo>
                  <a:lnTo>
                    <a:pt x="284" y="1131"/>
                  </a:lnTo>
                  <a:cubicBezTo>
                    <a:pt x="170" y="1131"/>
                    <a:pt x="1" y="1018"/>
                    <a:pt x="1" y="848"/>
                  </a:cubicBezTo>
                  <a:lnTo>
                    <a:pt x="1" y="283"/>
                  </a:lnTo>
                  <a:cubicBezTo>
                    <a:pt x="1" y="170"/>
                    <a:pt x="170" y="0"/>
                    <a:pt x="284" y="0"/>
                  </a:cubicBezTo>
                  <a:lnTo>
                    <a:pt x="1867" y="0"/>
                  </a:lnTo>
                  <a:cubicBezTo>
                    <a:pt x="1980" y="0"/>
                    <a:pt x="2149" y="113"/>
                    <a:pt x="2149" y="283"/>
                  </a:cubicBezTo>
                  <a:lnTo>
                    <a:pt x="2149" y="848"/>
                  </a:lnTo>
                  <a:cubicBezTo>
                    <a:pt x="2149" y="1018"/>
                    <a:pt x="1980" y="1131"/>
                    <a:pt x="1867" y="11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6405478" y="2581893"/>
              <a:ext cx="2018101" cy="2017035"/>
            </a:xfrm>
            <a:custGeom>
              <a:avLst/>
              <a:gdLst/>
              <a:ahLst/>
              <a:cxnLst/>
              <a:rect l="l" t="t" r="r" b="b"/>
              <a:pathLst>
                <a:path w="107992" h="107935" fill="none" extrusionOk="0">
                  <a:moveTo>
                    <a:pt x="88768" y="19168"/>
                  </a:moveTo>
                  <a:cubicBezTo>
                    <a:pt x="107991" y="38391"/>
                    <a:pt x="107991" y="69544"/>
                    <a:pt x="88768" y="88768"/>
                  </a:cubicBezTo>
                  <a:cubicBezTo>
                    <a:pt x="69544" y="107934"/>
                    <a:pt x="38391" y="107934"/>
                    <a:pt x="19168" y="88768"/>
                  </a:cubicBezTo>
                  <a:cubicBezTo>
                    <a:pt x="1" y="69544"/>
                    <a:pt x="1" y="38391"/>
                    <a:pt x="19168" y="19168"/>
                  </a:cubicBezTo>
                  <a:cubicBezTo>
                    <a:pt x="38391" y="1"/>
                    <a:pt x="69544" y="1"/>
                    <a:pt x="88768" y="19168"/>
                  </a:cubicBezTo>
                  <a:close/>
                </a:path>
              </a:pathLst>
            </a:custGeom>
            <a:noFill/>
            <a:ln w="128625" cap="flat" cmpd="sng">
              <a:solidFill>
                <a:schemeClr val="dk1"/>
              </a:solidFill>
              <a:prstDash val="solid"/>
              <a:miter lim="565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7311014" y="3487428"/>
              <a:ext cx="207095" cy="206048"/>
            </a:xfrm>
            <a:custGeom>
              <a:avLst/>
              <a:gdLst/>
              <a:ahLst/>
              <a:cxnLst/>
              <a:rect l="l" t="t" r="r" b="b"/>
              <a:pathLst>
                <a:path w="11082" h="11026" extrusionOk="0">
                  <a:moveTo>
                    <a:pt x="11082" y="5541"/>
                  </a:moveTo>
                  <a:cubicBezTo>
                    <a:pt x="11082" y="8594"/>
                    <a:pt x="8594" y="11025"/>
                    <a:pt x="5541" y="11025"/>
                  </a:cubicBezTo>
                  <a:cubicBezTo>
                    <a:pt x="2488" y="11025"/>
                    <a:pt x="0" y="8594"/>
                    <a:pt x="0" y="5541"/>
                  </a:cubicBezTo>
                  <a:cubicBezTo>
                    <a:pt x="0" y="2488"/>
                    <a:pt x="2488" y="0"/>
                    <a:pt x="5541" y="0"/>
                  </a:cubicBezTo>
                  <a:cubicBezTo>
                    <a:pt x="8594" y="0"/>
                    <a:pt x="11082" y="2488"/>
                    <a:pt x="11082" y="55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7367003" y="3543418"/>
              <a:ext cx="95119" cy="95119"/>
            </a:xfrm>
            <a:custGeom>
              <a:avLst/>
              <a:gdLst/>
              <a:ahLst/>
              <a:cxnLst/>
              <a:rect l="l" t="t" r="r" b="b"/>
              <a:pathLst>
                <a:path w="5090" h="5090" extrusionOk="0">
                  <a:moveTo>
                    <a:pt x="2545" y="1"/>
                  </a:moveTo>
                  <a:cubicBezTo>
                    <a:pt x="1132" y="1"/>
                    <a:pt x="1" y="1131"/>
                    <a:pt x="1" y="2545"/>
                  </a:cubicBezTo>
                  <a:cubicBezTo>
                    <a:pt x="1" y="3958"/>
                    <a:pt x="1132" y="5089"/>
                    <a:pt x="2545" y="5089"/>
                  </a:cubicBezTo>
                  <a:cubicBezTo>
                    <a:pt x="3959" y="5089"/>
                    <a:pt x="5089" y="3958"/>
                    <a:pt x="5089" y="2545"/>
                  </a:cubicBezTo>
                  <a:cubicBezTo>
                    <a:pt x="5089" y="1131"/>
                    <a:pt x="3959" y="1"/>
                    <a:pt x="2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7405053" y="3510471"/>
              <a:ext cx="15866" cy="16053"/>
            </a:xfrm>
            <a:custGeom>
              <a:avLst/>
              <a:gdLst/>
              <a:ahLst/>
              <a:cxnLst/>
              <a:rect l="l" t="t" r="r" b="b"/>
              <a:pathLst>
                <a:path w="849" h="859" extrusionOk="0">
                  <a:moveTo>
                    <a:pt x="554" y="0"/>
                  </a:moveTo>
                  <a:cubicBezTo>
                    <a:pt x="523" y="0"/>
                    <a:pt x="489" y="4"/>
                    <a:pt x="453" y="11"/>
                  </a:cubicBezTo>
                  <a:cubicBezTo>
                    <a:pt x="226" y="11"/>
                    <a:pt x="0" y="180"/>
                    <a:pt x="0" y="407"/>
                  </a:cubicBezTo>
                  <a:cubicBezTo>
                    <a:pt x="0" y="633"/>
                    <a:pt x="226" y="859"/>
                    <a:pt x="453" y="859"/>
                  </a:cubicBezTo>
                  <a:cubicBezTo>
                    <a:pt x="679" y="859"/>
                    <a:pt x="848" y="633"/>
                    <a:pt x="848" y="407"/>
                  </a:cubicBezTo>
                  <a:cubicBezTo>
                    <a:pt x="848" y="160"/>
                    <a:pt x="763"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7440971" y="3519385"/>
              <a:ext cx="17977" cy="16109"/>
            </a:xfrm>
            <a:custGeom>
              <a:avLst/>
              <a:gdLst/>
              <a:ahLst/>
              <a:cxnLst/>
              <a:rect l="l" t="t" r="r" b="b"/>
              <a:pathLst>
                <a:path w="962" h="862" extrusionOk="0">
                  <a:moveTo>
                    <a:pt x="475" y="1"/>
                  </a:moveTo>
                  <a:cubicBezTo>
                    <a:pt x="349" y="1"/>
                    <a:pt x="239" y="75"/>
                    <a:pt x="170" y="212"/>
                  </a:cubicBezTo>
                  <a:cubicBezTo>
                    <a:pt x="1" y="439"/>
                    <a:pt x="57" y="665"/>
                    <a:pt x="283" y="778"/>
                  </a:cubicBezTo>
                  <a:cubicBezTo>
                    <a:pt x="362" y="837"/>
                    <a:pt x="441" y="862"/>
                    <a:pt x="515" y="862"/>
                  </a:cubicBezTo>
                  <a:cubicBezTo>
                    <a:pt x="653" y="862"/>
                    <a:pt x="775" y="775"/>
                    <a:pt x="849" y="665"/>
                  </a:cubicBezTo>
                  <a:cubicBezTo>
                    <a:pt x="962" y="439"/>
                    <a:pt x="905" y="212"/>
                    <a:pt x="736" y="99"/>
                  </a:cubicBezTo>
                  <a:cubicBezTo>
                    <a:pt x="646" y="32"/>
                    <a:pt x="557"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7468443" y="3545810"/>
              <a:ext cx="16931" cy="15641"/>
            </a:xfrm>
            <a:custGeom>
              <a:avLst/>
              <a:gdLst/>
              <a:ahLst/>
              <a:cxnLst/>
              <a:rect l="l" t="t" r="r" b="b"/>
              <a:pathLst>
                <a:path w="906" h="837" extrusionOk="0">
                  <a:moveTo>
                    <a:pt x="544" y="0"/>
                  </a:moveTo>
                  <a:cubicBezTo>
                    <a:pt x="462" y="0"/>
                    <a:pt x="372" y="32"/>
                    <a:pt x="283" y="99"/>
                  </a:cubicBezTo>
                  <a:cubicBezTo>
                    <a:pt x="114" y="212"/>
                    <a:pt x="1" y="438"/>
                    <a:pt x="170" y="664"/>
                  </a:cubicBezTo>
                  <a:cubicBezTo>
                    <a:pt x="243" y="774"/>
                    <a:pt x="363" y="836"/>
                    <a:pt x="500" y="836"/>
                  </a:cubicBezTo>
                  <a:cubicBezTo>
                    <a:pt x="575" y="836"/>
                    <a:pt x="655" y="817"/>
                    <a:pt x="736" y="777"/>
                  </a:cubicBezTo>
                  <a:cubicBezTo>
                    <a:pt x="849" y="721"/>
                    <a:pt x="905" y="438"/>
                    <a:pt x="849" y="212"/>
                  </a:cubicBezTo>
                  <a:cubicBezTo>
                    <a:pt x="780" y="75"/>
                    <a:pt x="670"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7479002" y="3582514"/>
              <a:ext cx="15884" cy="15866"/>
            </a:xfrm>
            <a:custGeom>
              <a:avLst/>
              <a:gdLst/>
              <a:ahLst/>
              <a:cxnLst/>
              <a:rect l="l" t="t" r="r" b="b"/>
              <a:pathLst>
                <a:path w="850" h="849" extrusionOk="0">
                  <a:moveTo>
                    <a:pt x="453" y="1"/>
                  </a:moveTo>
                  <a:cubicBezTo>
                    <a:pt x="227" y="1"/>
                    <a:pt x="1" y="227"/>
                    <a:pt x="1" y="453"/>
                  </a:cubicBezTo>
                  <a:cubicBezTo>
                    <a:pt x="1" y="679"/>
                    <a:pt x="227" y="849"/>
                    <a:pt x="453" y="849"/>
                  </a:cubicBezTo>
                  <a:cubicBezTo>
                    <a:pt x="679" y="849"/>
                    <a:pt x="849" y="679"/>
                    <a:pt x="849" y="453"/>
                  </a:cubicBezTo>
                  <a:cubicBezTo>
                    <a:pt x="849" y="227"/>
                    <a:pt x="679"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7468443" y="3619759"/>
              <a:ext cx="19043" cy="15174"/>
            </a:xfrm>
            <a:custGeom>
              <a:avLst/>
              <a:gdLst/>
              <a:ahLst/>
              <a:cxnLst/>
              <a:rect l="l" t="t" r="r" b="b"/>
              <a:pathLst>
                <a:path w="1019" h="812" extrusionOk="0">
                  <a:moveTo>
                    <a:pt x="475" y="1"/>
                  </a:moveTo>
                  <a:cubicBezTo>
                    <a:pt x="349" y="1"/>
                    <a:pt x="239" y="76"/>
                    <a:pt x="170" y="213"/>
                  </a:cubicBezTo>
                  <a:cubicBezTo>
                    <a:pt x="1" y="439"/>
                    <a:pt x="114" y="665"/>
                    <a:pt x="283" y="778"/>
                  </a:cubicBezTo>
                  <a:cubicBezTo>
                    <a:pt x="366" y="799"/>
                    <a:pt x="449" y="812"/>
                    <a:pt x="526" y="812"/>
                  </a:cubicBezTo>
                  <a:cubicBezTo>
                    <a:pt x="660" y="812"/>
                    <a:pt x="777" y="772"/>
                    <a:pt x="849" y="665"/>
                  </a:cubicBezTo>
                  <a:cubicBezTo>
                    <a:pt x="1018" y="439"/>
                    <a:pt x="962" y="213"/>
                    <a:pt x="736" y="100"/>
                  </a:cubicBezTo>
                  <a:cubicBezTo>
                    <a:pt x="646" y="33"/>
                    <a:pt x="557"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7442036" y="3646184"/>
              <a:ext cx="19024" cy="16109"/>
            </a:xfrm>
            <a:custGeom>
              <a:avLst/>
              <a:gdLst/>
              <a:ahLst/>
              <a:cxnLst/>
              <a:rect l="l" t="t" r="r" b="b"/>
              <a:pathLst>
                <a:path w="1018" h="862" extrusionOk="0">
                  <a:moveTo>
                    <a:pt x="543" y="0"/>
                  </a:moveTo>
                  <a:cubicBezTo>
                    <a:pt x="461" y="0"/>
                    <a:pt x="372" y="32"/>
                    <a:pt x="283" y="99"/>
                  </a:cubicBezTo>
                  <a:cubicBezTo>
                    <a:pt x="113" y="212"/>
                    <a:pt x="0" y="438"/>
                    <a:pt x="170" y="664"/>
                  </a:cubicBezTo>
                  <a:cubicBezTo>
                    <a:pt x="207" y="775"/>
                    <a:pt x="339" y="861"/>
                    <a:pt x="490" y="861"/>
                  </a:cubicBezTo>
                  <a:cubicBezTo>
                    <a:pt x="571" y="861"/>
                    <a:pt x="656" y="837"/>
                    <a:pt x="735" y="777"/>
                  </a:cubicBezTo>
                  <a:cubicBezTo>
                    <a:pt x="961" y="608"/>
                    <a:pt x="1018" y="438"/>
                    <a:pt x="848" y="212"/>
                  </a:cubicBezTo>
                  <a:cubicBezTo>
                    <a:pt x="780" y="75"/>
                    <a:pt x="670"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7406099" y="3656482"/>
              <a:ext cx="16931" cy="15866"/>
            </a:xfrm>
            <a:custGeom>
              <a:avLst/>
              <a:gdLst/>
              <a:ahLst/>
              <a:cxnLst/>
              <a:rect l="l" t="t" r="r" b="b"/>
              <a:pathLst>
                <a:path w="906" h="849" extrusionOk="0">
                  <a:moveTo>
                    <a:pt x="453" y="0"/>
                  </a:moveTo>
                  <a:cubicBezTo>
                    <a:pt x="227" y="0"/>
                    <a:pt x="1" y="226"/>
                    <a:pt x="1" y="453"/>
                  </a:cubicBezTo>
                  <a:cubicBezTo>
                    <a:pt x="1" y="622"/>
                    <a:pt x="170" y="848"/>
                    <a:pt x="453" y="848"/>
                  </a:cubicBezTo>
                  <a:cubicBezTo>
                    <a:pt x="679" y="848"/>
                    <a:pt x="905" y="679"/>
                    <a:pt x="905" y="453"/>
                  </a:cubicBezTo>
                  <a:cubicBezTo>
                    <a:pt x="905" y="226"/>
                    <a:pt x="679"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7368069" y="3647511"/>
              <a:ext cx="19043" cy="16109"/>
            </a:xfrm>
            <a:custGeom>
              <a:avLst/>
              <a:gdLst/>
              <a:ahLst/>
              <a:cxnLst/>
              <a:rect l="l" t="t" r="r" b="b"/>
              <a:pathLst>
                <a:path w="1019" h="862" extrusionOk="0">
                  <a:moveTo>
                    <a:pt x="504" y="1"/>
                  </a:moveTo>
                  <a:cubicBezTo>
                    <a:pt x="365" y="1"/>
                    <a:pt x="244" y="87"/>
                    <a:pt x="170" y="198"/>
                  </a:cubicBezTo>
                  <a:cubicBezTo>
                    <a:pt x="0" y="367"/>
                    <a:pt x="113" y="650"/>
                    <a:pt x="283" y="763"/>
                  </a:cubicBezTo>
                  <a:cubicBezTo>
                    <a:pt x="372" y="830"/>
                    <a:pt x="461" y="862"/>
                    <a:pt x="544" y="862"/>
                  </a:cubicBezTo>
                  <a:cubicBezTo>
                    <a:pt x="670" y="862"/>
                    <a:pt x="780" y="787"/>
                    <a:pt x="848" y="650"/>
                  </a:cubicBezTo>
                  <a:cubicBezTo>
                    <a:pt x="1018" y="424"/>
                    <a:pt x="961" y="198"/>
                    <a:pt x="735" y="85"/>
                  </a:cubicBezTo>
                  <a:cubicBezTo>
                    <a:pt x="656" y="25"/>
                    <a:pt x="578"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7341644" y="3619759"/>
              <a:ext cx="19043" cy="15641"/>
            </a:xfrm>
            <a:custGeom>
              <a:avLst/>
              <a:gdLst/>
              <a:ahLst/>
              <a:cxnLst/>
              <a:rect l="l" t="t" r="r" b="b"/>
              <a:pathLst>
                <a:path w="1019" h="837" extrusionOk="0">
                  <a:moveTo>
                    <a:pt x="544" y="1"/>
                  </a:moveTo>
                  <a:cubicBezTo>
                    <a:pt x="462" y="1"/>
                    <a:pt x="373" y="33"/>
                    <a:pt x="284" y="100"/>
                  </a:cubicBezTo>
                  <a:cubicBezTo>
                    <a:pt x="114" y="213"/>
                    <a:pt x="1" y="439"/>
                    <a:pt x="170" y="665"/>
                  </a:cubicBezTo>
                  <a:cubicBezTo>
                    <a:pt x="243" y="774"/>
                    <a:pt x="364" y="837"/>
                    <a:pt x="501" y="837"/>
                  </a:cubicBezTo>
                  <a:cubicBezTo>
                    <a:pt x="576" y="837"/>
                    <a:pt x="656" y="818"/>
                    <a:pt x="736" y="778"/>
                  </a:cubicBezTo>
                  <a:cubicBezTo>
                    <a:pt x="962" y="608"/>
                    <a:pt x="1019" y="439"/>
                    <a:pt x="849" y="213"/>
                  </a:cubicBezTo>
                  <a:cubicBezTo>
                    <a:pt x="780" y="76"/>
                    <a:pt x="671"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7332131" y="3584625"/>
              <a:ext cx="16931" cy="15866"/>
            </a:xfrm>
            <a:custGeom>
              <a:avLst/>
              <a:gdLst/>
              <a:ahLst/>
              <a:cxnLst/>
              <a:rect l="l" t="t" r="r" b="b"/>
              <a:pathLst>
                <a:path w="906" h="849" extrusionOk="0">
                  <a:moveTo>
                    <a:pt x="453" y="1"/>
                  </a:moveTo>
                  <a:cubicBezTo>
                    <a:pt x="227" y="1"/>
                    <a:pt x="58" y="114"/>
                    <a:pt x="1" y="396"/>
                  </a:cubicBezTo>
                  <a:cubicBezTo>
                    <a:pt x="1" y="623"/>
                    <a:pt x="227" y="849"/>
                    <a:pt x="453" y="849"/>
                  </a:cubicBezTo>
                  <a:cubicBezTo>
                    <a:pt x="679" y="849"/>
                    <a:pt x="906" y="623"/>
                    <a:pt x="906" y="396"/>
                  </a:cubicBezTo>
                  <a:cubicBezTo>
                    <a:pt x="906" y="170"/>
                    <a:pt x="679"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7340597" y="3547137"/>
              <a:ext cx="17977" cy="16109"/>
            </a:xfrm>
            <a:custGeom>
              <a:avLst/>
              <a:gdLst/>
              <a:ahLst/>
              <a:cxnLst/>
              <a:rect l="l" t="t" r="r" b="b"/>
              <a:pathLst>
                <a:path w="962" h="862" extrusionOk="0">
                  <a:moveTo>
                    <a:pt x="511" y="0"/>
                  </a:moveTo>
                  <a:cubicBezTo>
                    <a:pt x="382" y="0"/>
                    <a:pt x="224" y="87"/>
                    <a:pt x="113" y="197"/>
                  </a:cubicBezTo>
                  <a:cubicBezTo>
                    <a:pt x="0" y="424"/>
                    <a:pt x="57" y="650"/>
                    <a:pt x="283" y="763"/>
                  </a:cubicBezTo>
                  <a:cubicBezTo>
                    <a:pt x="372" y="830"/>
                    <a:pt x="453" y="861"/>
                    <a:pt x="528" y="861"/>
                  </a:cubicBezTo>
                  <a:cubicBezTo>
                    <a:pt x="643" y="861"/>
                    <a:pt x="746" y="787"/>
                    <a:pt x="848" y="650"/>
                  </a:cubicBezTo>
                  <a:cubicBezTo>
                    <a:pt x="961" y="424"/>
                    <a:pt x="905" y="197"/>
                    <a:pt x="679" y="84"/>
                  </a:cubicBezTo>
                  <a:cubicBezTo>
                    <a:pt x="639" y="25"/>
                    <a:pt x="579"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7368069" y="3520357"/>
              <a:ext cx="19043" cy="14670"/>
            </a:xfrm>
            <a:custGeom>
              <a:avLst/>
              <a:gdLst/>
              <a:ahLst/>
              <a:cxnLst/>
              <a:rect l="l" t="t" r="r" b="b"/>
              <a:pathLst>
                <a:path w="1019" h="785" extrusionOk="0">
                  <a:moveTo>
                    <a:pt x="479" y="0"/>
                  </a:moveTo>
                  <a:cubicBezTo>
                    <a:pt x="415" y="0"/>
                    <a:pt x="349" y="14"/>
                    <a:pt x="283" y="47"/>
                  </a:cubicBezTo>
                  <a:cubicBezTo>
                    <a:pt x="57" y="160"/>
                    <a:pt x="0" y="387"/>
                    <a:pt x="170" y="613"/>
                  </a:cubicBezTo>
                  <a:cubicBezTo>
                    <a:pt x="243" y="722"/>
                    <a:pt x="363" y="785"/>
                    <a:pt x="500" y="785"/>
                  </a:cubicBezTo>
                  <a:cubicBezTo>
                    <a:pt x="575" y="785"/>
                    <a:pt x="655" y="766"/>
                    <a:pt x="735" y="726"/>
                  </a:cubicBezTo>
                  <a:cubicBezTo>
                    <a:pt x="961" y="556"/>
                    <a:pt x="1018" y="387"/>
                    <a:pt x="848" y="160"/>
                  </a:cubicBezTo>
                  <a:cubicBezTo>
                    <a:pt x="768" y="80"/>
                    <a:pt x="632" y="0"/>
                    <a:pt x="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7405053" y="3510471"/>
              <a:ext cx="15866" cy="16053"/>
            </a:xfrm>
            <a:custGeom>
              <a:avLst/>
              <a:gdLst/>
              <a:ahLst/>
              <a:cxnLst/>
              <a:rect l="l" t="t" r="r" b="b"/>
              <a:pathLst>
                <a:path w="849" h="859" extrusionOk="0">
                  <a:moveTo>
                    <a:pt x="554" y="0"/>
                  </a:moveTo>
                  <a:cubicBezTo>
                    <a:pt x="523" y="0"/>
                    <a:pt x="489" y="4"/>
                    <a:pt x="453" y="11"/>
                  </a:cubicBezTo>
                  <a:cubicBezTo>
                    <a:pt x="226" y="11"/>
                    <a:pt x="0" y="180"/>
                    <a:pt x="0" y="407"/>
                  </a:cubicBezTo>
                  <a:cubicBezTo>
                    <a:pt x="0" y="633"/>
                    <a:pt x="226" y="859"/>
                    <a:pt x="453" y="859"/>
                  </a:cubicBezTo>
                  <a:cubicBezTo>
                    <a:pt x="679" y="859"/>
                    <a:pt x="848" y="633"/>
                    <a:pt x="848" y="407"/>
                  </a:cubicBezTo>
                  <a:cubicBezTo>
                    <a:pt x="848" y="160"/>
                    <a:pt x="763"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4960041" y="2096916"/>
              <a:ext cx="516672" cy="140549"/>
            </a:xfrm>
            <a:custGeom>
              <a:avLst/>
              <a:gdLst/>
              <a:ahLst/>
              <a:cxnLst/>
              <a:rect l="l" t="t" r="r" b="b"/>
              <a:pathLst>
                <a:path w="27648" h="7521" fill="none" extrusionOk="0">
                  <a:moveTo>
                    <a:pt x="0" y="1470"/>
                  </a:moveTo>
                  <a:cubicBezTo>
                    <a:pt x="4241" y="4297"/>
                    <a:pt x="5824" y="5880"/>
                    <a:pt x="8029" y="6559"/>
                  </a:cubicBezTo>
                  <a:cubicBezTo>
                    <a:pt x="10799" y="7520"/>
                    <a:pt x="14022" y="6389"/>
                    <a:pt x="16792" y="5654"/>
                  </a:cubicBezTo>
                  <a:cubicBezTo>
                    <a:pt x="19563" y="5032"/>
                    <a:pt x="24425" y="340"/>
                    <a:pt x="27648" y="0"/>
                  </a:cubicBezTo>
                </a:path>
              </a:pathLst>
            </a:custGeom>
            <a:solidFill>
              <a:schemeClr val="dk1"/>
            </a:solidFill>
            <a:ln w="18375" cap="flat" cmpd="sng">
              <a:solidFill>
                <a:srgbClr val="202725"/>
              </a:solidFill>
              <a:prstDash val="solid"/>
              <a:miter lim="565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p:cNvSpPr/>
            <p:nvPr/>
          </p:nvSpPr>
          <p:spPr>
            <a:xfrm>
              <a:off x="7063750" y="1828535"/>
              <a:ext cx="37001" cy="31713"/>
            </a:xfrm>
            <a:custGeom>
              <a:avLst/>
              <a:gdLst/>
              <a:ahLst/>
              <a:cxnLst/>
              <a:rect l="l" t="t" r="r" b="b"/>
              <a:pathLst>
                <a:path w="1980" h="1697" extrusionOk="0">
                  <a:moveTo>
                    <a:pt x="1132" y="1583"/>
                  </a:moveTo>
                  <a:lnTo>
                    <a:pt x="284" y="1075"/>
                  </a:lnTo>
                  <a:cubicBezTo>
                    <a:pt x="58" y="962"/>
                    <a:pt x="1" y="679"/>
                    <a:pt x="114" y="453"/>
                  </a:cubicBezTo>
                  <a:lnTo>
                    <a:pt x="171" y="283"/>
                  </a:lnTo>
                  <a:cubicBezTo>
                    <a:pt x="340" y="113"/>
                    <a:pt x="623" y="0"/>
                    <a:pt x="849" y="170"/>
                  </a:cubicBezTo>
                  <a:lnTo>
                    <a:pt x="1697" y="679"/>
                  </a:lnTo>
                  <a:cubicBezTo>
                    <a:pt x="1867" y="792"/>
                    <a:pt x="1980" y="1075"/>
                    <a:pt x="1810" y="1301"/>
                  </a:cubicBezTo>
                  <a:lnTo>
                    <a:pt x="1754" y="1414"/>
                  </a:lnTo>
                  <a:cubicBezTo>
                    <a:pt x="1584" y="1640"/>
                    <a:pt x="1301" y="1697"/>
                    <a:pt x="1132" y="15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p:cNvSpPr/>
            <p:nvPr/>
          </p:nvSpPr>
          <p:spPr>
            <a:xfrm>
              <a:off x="7069039" y="1802110"/>
              <a:ext cx="37001" cy="26443"/>
            </a:xfrm>
            <a:custGeom>
              <a:avLst/>
              <a:gdLst/>
              <a:ahLst/>
              <a:cxnLst/>
              <a:rect l="l" t="t" r="r" b="b"/>
              <a:pathLst>
                <a:path w="1980" h="1415" extrusionOk="0">
                  <a:moveTo>
                    <a:pt x="1301" y="1358"/>
                  </a:moveTo>
                  <a:lnTo>
                    <a:pt x="340" y="1132"/>
                  </a:lnTo>
                  <a:cubicBezTo>
                    <a:pt x="114" y="1075"/>
                    <a:pt x="1" y="849"/>
                    <a:pt x="1" y="566"/>
                  </a:cubicBezTo>
                  <a:lnTo>
                    <a:pt x="57" y="340"/>
                  </a:lnTo>
                  <a:cubicBezTo>
                    <a:pt x="114" y="170"/>
                    <a:pt x="340" y="1"/>
                    <a:pt x="623" y="1"/>
                  </a:cubicBezTo>
                  <a:lnTo>
                    <a:pt x="1584" y="227"/>
                  </a:lnTo>
                  <a:cubicBezTo>
                    <a:pt x="1810" y="284"/>
                    <a:pt x="1980" y="510"/>
                    <a:pt x="1980" y="792"/>
                  </a:cubicBezTo>
                  <a:lnTo>
                    <a:pt x="1866" y="1019"/>
                  </a:lnTo>
                  <a:cubicBezTo>
                    <a:pt x="1810" y="1301"/>
                    <a:pt x="1527" y="1414"/>
                    <a:pt x="1301" y="13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6728802" y="1939468"/>
              <a:ext cx="137390" cy="191267"/>
            </a:xfrm>
            <a:custGeom>
              <a:avLst/>
              <a:gdLst/>
              <a:ahLst/>
              <a:cxnLst/>
              <a:rect l="l" t="t" r="r" b="b"/>
              <a:pathLst>
                <a:path w="7352" h="10235" extrusionOk="0">
                  <a:moveTo>
                    <a:pt x="7351" y="8765"/>
                  </a:moveTo>
                  <a:lnTo>
                    <a:pt x="2941" y="10235"/>
                  </a:lnTo>
                  <a:lnTo>
                    <a:pt x="1" y="1528"/>
                  </a:lnTo>
                  <a:lnTo>
                    <a:pt x="4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6921122" y="2520614"/>
              <a:ext cx="131037" cy="146884"/>
            </a:xfrm>
            <a:custGeom>
              <a:avLst/>
              <a:gdLst/>
              <a:ahLst/>
              <a:cxnLst/>
              <a:rect l="l" t="t" r="r" b="b"/>
              <a:pathLst>
                <a:path w="7012" h="7860" extrusionOk="0">
                  <a:moveTo>
                    <a:pt x="4523" y="1"/>
                  </a:moveTo>
                  <a:lnTo>
                    <a:pt x="0" y="1923"/>
                  </a:lnTo>
                  <a:lnTo>
                    <a:pt x="2488" y="7860"/>
                  </a:lnTo>
                  <a:lnTo>
                    <a:pt x="7011" y="5937"/>
                  </a:lnTo>
                  <a:lnTo>
                    <a:pt x="45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5323507" y="2140235"/>
              <a:ext cx="1532057" cy="528314"/>
            </a:xfrm>
            <a:custGeom>
              <a:avLst/>
              <a:gdLst/>
              <a:ahLst/>
              <a:cxnLst/>
              <a:rect l="l" t="t" r="r" b="b"/>
              <a:pathLst>
                <a:path w="81983" h="28271" extrusionOk="0">
                  <a:moveTo>
                    <a:pt x="1358" y="28270"/>
                  </a:moveTo>
                  <a:lnTo>
                    <a:pt x="1" y="23747"/>
                  </a:lnTo>
                  <a:lnTo>
                    <a:pt x="80682" y="0"/>
                  </a:lnTo>
                  <a:lnTo>
                    <a:pt x="81983" y="446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5258005" y="2476230"/>
              <a:ext cx="453284" cy="1315469"/>
            </a:xfrm>
            <a:custGeom>
              <a:avLst/>
              <a:gdLst/>
              <a:ahLst/>
              <a:cxnLst/>
              <a:rect l="l" t="t" r="r" b="b"/>
              <a:pathLst>
                <a:path w="24256" h="70393" extrusionOk="0">
                  <a:moveTo>
                    <a:pt x="0" y="1245"/>
                  </a:moveTo>
                  <a:lnTo>
                    <a:pt x="4523" y="1"/>
                  </a:lnTo>
                  <a:lnTo>
                    <a:pt x="24256" y="69092"/>
                  </a:lnTo>
                  <a:lnTo>
                    <a:pt x="19732" y="7039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5196708" y="2243786"/>
              <a:ext cx="137390" cy="253589"/>
            </a:xfrm>
            <a:custGeom>
              <a:avLst/>
              <a:gdLst/>
              <a:ahLst/>
              <a:cxnLst/>
              <a:rect l="l" t="t" r="r" b="b"/>
              <a:pathLst>
                <a:path w="7352" h="13570" extrusionOk="0">
                  <a:moveTo>
                    <a:pt x="1" y="1075"/>
                  </a:moveTo>
                  <a:lnTo>
                    <a:pt x="3846" y="0"/>
                  </a:lnTo>
                  <a:lnTo>
                    <a:pt x="7351" y="12495"/>
                  </a:lnTo>
                  <a:lnTo>
                    <a:pt x="3619" y="135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4443350" y="3514096"/>
              <a:ext cx="17977" cy="16109"/>
            </a:xfrm>
            <a:custGeom>
              <a:avLst/>
              <a:gdLst/>
              <a:ahLst/>
              <a:cxnLst/>
              <a:rect l="l" t="t" r="r" b="b"/>
              <a:pathLst>
                <a:path w="962" h="862" extrusionOk="0">
                  <a:moveTo>
                    <a:pt x="434" y="1"/>
                  </a:moveTo>
                  <a:cubicBezTo>
                    <a:pt x="319" y="1"/>
                    <a:pt x="216" y="76"/>
                    <a:pt x="113" y="213"/>
                  </a:cubicBezTo>
                  <a:cubicBezTo>
                    <a:pt x="0" y="439"/>
                    <a:pt x="57" y="665"/>
                    <a:pt x="283" y="778"/>
                  </a:cubicBezTo>
                  <a:cubicBezTo>
                    <a:pt x="342" y="837"/>
                    <a:pt x="408" y="862"/>
                    <a:pt x="476" y="862"/>
                  </a:cubicBezTo>
                  <a:cubicBezTo>
                    <a:pt x="603" y="862"/>
                    <a:pt x="738" y="775"/>
                    <a:pt x="848" y="665"/>
                  </a:cubicBezTo>
                  <a:cubicBezTo>
                    <a:pt x="961" y="439"/>
                    <a:pt x="905" y="213"/>
                    <a:pt x="679" y="100"/>
                  </a:cubicBezTo>
                  <a:cubicBezTo>
                    <a:pt x="590" y="33"/>
                    <a:pt x="509"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4470822" y="3540521"/>
              <a:ext cx="16912" cy="15641"/>
            </a:xfrm>
            <a:custGeom>
              <a:avLst/>
              <a:gdLst/>
              <a:ahLst/>
              <a:cxnLst/>
              <a:rect l="l" t="t" r="r" b="b"/>
              <a:pathLst>
                <a:path w="905" h="837" extrusionOk="0">
                  <a:moveTo>
                    <a:pt x="528" y="0"/>
                  </a:moveTo>
                  <a:cubicBezTo>
                    <a:pt x="453" y="0"/>
                    <a:pt x="372" y="32"/>
                    <a:pt x="283" y="99"/>
                  </a:cubicBezTo>
                  <a:cubicBezTo>
                    <a:pt x="57" y="212"/>
                    <a:pt x="0" y="438"/>
                    <a:pt x="113" y="664"/>
                  </a:cubicBezTo>
                  <a:cubicBezTo>
                    <a:pt x="223" y="774"/>
                    <a:pt x="356" y="836"/>
                    <a:pt x="482" y="836"/>
                  </a:cubicBezTo>
                  <a:cubicBezTo>
                    <a:pt x="552" y="836"/>
                    <a:pt x="619" y="818"/>
                    <a:pt x="679" y="778"/>
                  </a:cubicBezTo>
                  <a:cubicBezTo>
                    <a:pt x="848" y="721"/>
                    <a:pt x="905" y="438"/>
                    <a:pt x="848" y="212"/>
                  </a:cubicBezTo>
                  <a:cubicBezTo>
                    <a:pt x="746" y="75"/>
                    <a:pt x="643" y="0"/>
                    <a:pt x="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4404255" y="4294683"/>
              <a:ext cx="23266" cy="87700"/>
            </a:xfrm>
            <a:custGeom>
              <a:avLst/>
              <a:gdLst/>
              <a:ahLst/>
              <a:cxnLst/>
              <a:rect l="l" t="t" r="r" b="b"/>
              <a:pathLst>
                <a:path w="1245" h="4693" extrusionOk="0">
                  <a:moveTo>
                    <a:pt x="283" y="0"/>
                  </a:moveTo>
                  <a:cubicBezTo>
                    <a:pt x="170" y="0"/>
                    <a:pt x="0" y="170"/>
                    <a:pt x="0" y="283"/>
                  </a:cubicBezTo>
                  <a:lnTo>
                    <a:pt x="0" y="4410"/>
                  </a:lnTo>
                  <a:cubicBezTo>
                    <a:pt x="0" y="4523"/>
                    <a:pt x="170" y="4693"/>
                    <a:pt x="283" y="4693"/>
                  </a:cubicBezTo>
                  <a:lnTo>
                    <a:pt x="848" y="4693"/>
                  </a:lnTo>
                  <a:cubicBezTo>
                    <a:pt x="1075" y="4693"/>
                    <a:pt x="1244" y="4523"/>
                    <a:pt x="1131" y="4297"/>
                  </a:cubicBezTo>
                  <a:lnTo>
                    <a:pt x="1131" y="283"/>
                  </a:lnTo>
                  <a:cubicBezTo>
                    <a:pt x="1131" y="170"/>
                    <a:pt x="1018" y="0"/>
                    <a:pt x="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4404255" y="4294683"/>
              <a:ext cx="23266" cy="87700"/>
            </a:xfrm>
            <a:custGeom>
              <a:avLst/>
              <a:gdLst/>
              <a:ahLst/>
              <a:cxnLst/>
              <a:rect l="l" t="t" r="r" b="b"/>
              <a:pathLst>
                <a:path w="1245" h="4693" extrusionOk="0">
                  <a:moveTo>
                    <a:pt x="848" y="4693"/>
                  </a:moveTo>
                  <a:lnTo>
                    <a:pt x="283" y="4693"/>
                  </a:lnTo>
                  <a:cubicBezTo>
                    <a:pt x="170" y="4693"/>
                    <a:pt x="0" y="4523"/>
                    <a:pt x="0" y="4410"/>
                  </a:cubicBezTo>
                  <a:lnTo>
                    <a:pt x="0" y="283"/>
                  </a:lnTo>
                  <a:cubicBezTo>
                    <a:pt x="0" y="170"/>
                    <a:pt x="170" y="0"/>
                    <a:pt x="283" y="0"/>
                  </a:cubicBezTo>
                  <a:lnTo>
                    <a:pt x="848" y="0"/>
                  </a:lnTo>
                  <a:cubicBezTo>
                    <a:pt x="1018" y="0"/>
                    <a:pt x="1131" y="170"/>
                    <a:pt x="1131" y="283"/>
                  </a:cubicBezTo>
                  <a:lnTo>
                    <a:pt x="1131" y="4297"/>
                  </a:lnTo>
                  <a:cubicBezTo>
                    <a:pt x="1244" y="4523"/>
                    <a:pt x="1075" y="4693"/>
                    <a:pt x="848" y="469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5"/>
            <p:cNvSpPr/>
            <p:nvPr/>
          </p:nvSpPr>
          <p:spPr>
            <a:xfrm>
              <a:off x="4396854" y="4373921"/>
              <a:ext cx="39113" cy="21154"/>
            </a:xfrm>
            <a:custGeom>
              <a:avLst/>
              <a:gdLst/>
              <a:ahLst/>
              <a:cxnLst/>
              <a:rect l="l" t="t" r="r" b="b"/>
              <a:pathLst>
                <a:path w="2093" h="1132" extrusionOk="0">
                  <a:moveTo>
                    <a:pt x="1810" y="1131"/>
                  </a:moveTo>
                  <a:lnTo>
                    <a:pt x="283" y="1131"/>
                  </a:lnTo>
                  <a:cubicBezTo>
                    <a:pt x="114" y="1131"/>
                    <a:pt x="1" y="1018"/>
                    <a:pt x="1" y="849"/>
                  </a:cubicBezTo>
                  <a:lnTo>
                    <a:pt x="1" y="283"/>
                  </a:lnTo>
                  <a:cubicBezTo>
                    <a:pt x="1" y="170"/>
                    <a:pt x="114" y="0"/>
                    <a:pt x="283" y="0"/>
                  </a:cubicBezTo>
                  <a:lnTo>
                    <a:pt x="1810" y="0"/>
                  </a:lnTo>
                  <a:cubicBezTo>
                    <a:pt x="1979" y="0"/>
                    <a:pt x="2093" y="114"/>
                    <a:pt x="2093" y="283"/>
                  </a:cubicBezTo>
                  <a:lnTo>
                    <a:pt x="2093" y="849"/>
                  </a:lnTo>
                  <a:cubicBezTo>
                    <a:pt x="2093" y="1018"/>
                    <a:pt x="1979" y="1131"/>
                    <a:pt x="1810" y="11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4402143" y="4283059"/>
              <a:ext cx="27489" cy="36983"/>
            </a:xfrm>
            <a:custGeom>
              <a:avLst/>
              <a:gdLst/>
              <a:ahLst/>
              <a:cxnLst/>
              <a:rect l="l" t="t" r="r" b="b"/>
              <a:pathLst>
                <a:path w="1471" h="1979" extrusionOk="0">
                  <a:moveTo>
                    <a:pt x="283" y="0"/>
                  </a:moveTo>
                  <a:cubicBezTo>
                    <a:pt x="113" y="0"/>
                    <a:pt x="0" y="113"/>
                    <a:pt x="0" y="283"/>
                  </a:cubicBezTo>
                  <a:lnTo>
                    <a:pt x="0" y="1696"/>
                  </a:lnTo>
                  <a:cubicBezTo>
                    <a:pt x="0" y="1809"/>
                    <a:pt x="113" y="1979"/>
                    <a:pt x="283" y="1979"/>
                  </a:cubicBezTo>
                  <a:lnTo>
                    <a:pt x="1188" y="1979"/>
                  </a:lnTo>
                  <a:cubicBezTo>
                    <a:pt x="1357" y="1979"/>
                    <a:pt x="1470" y="1809"/>
                    <a:pt x="1470" y="1696"/>
                  </a:cubicBezTo>
                  <a:lnTo>
                    <a:pt x="1470" y="283"/>
                  </a:lnTo>
                  <a:cubicBezTo>
                    <a:pt x="1470" y="113"/>
                    <a:pt x="1357" y="0"/>
                    <a:pt x="1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4402143" y="4281993"/>
              <a:ext cx="11642" cy="38048"/>
            </a:xfrm>
            <a:custGeom>
              <a:avLst/>
              <a:gdLst/>
              <a:ahLst/>
              <a:cxnLst/>
              <a:rect l="l" t="t" r="r" b="b"/>
              <a:pathLst>
                <a:path w="623" h="2036" extrusionOk="0">
                  <a:moveTo>
                    <a:pt x="283" y="1"/>
                  </a:moveTo>
                  <a:cubicBezTo>
                    <a:pt x="113" y="1"/>
                    <a:pt x="0" y="114"/>
                    <a:pt x="0" y="283"/>
                  </a:cubicBezTo>
                  <a:lnTo>
                    <a:pt x="0" y="1753"/>
                  </a:lnTo>
                  <a:cubicBezTo>
                    <a:pt x="0" y="1866"/>
                    <a:pt x="113" y="2036"/>
                    <a:pt x="283" y="2036"/>
                  </a:cubicBezTo>
                  <a:lnTo>
                    <a:pt x="340" y="2036"/>
                  </a:lnTo>
                  <a:cubicBezTo>
                    <a:pt x="509" y="2036"/>
                    <a:pt x="622" y="1866"/>
                    <a:pt x="622" y="1753"/>
                  </a:cubicBezTo>
                  <a:lnTo>
                    <a:pt x="622" y="283"/>
                  </a:lnTo>
                  <a:cubicBezTo>
                    <a:pt x="622" y="114"/>
                    <a:pt x="509"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4402143" y="4283059"/>
              <a:ext cx="27489" cy="36983"/>
            </a:xfrm>
            <a:custGeom>
              <a:avLst/>
              <a:gdLst/>
              <a:ahLst/>
              <a:cxnLst/>
              <a:rect l="l" t="t" r="r" b="b"/>
              <a:pathLst>
                <a:path w="1471" h="1979" extrusionOk="0">
                  <a:moveTo>
                    <a:pt x="1188" y="1979"/>
                  </a:moveTo>
                  <a:lnTo>
                    <a:pt x="283" y="1979"/>
                  </a:lnTo>
                  <a:cubicBezTo>
                    <a:pt x="113" y="1979"/>
                    <a:pt x="0" y="1809"/>
                    <a:pt x="0" y="1696"/>
                  </a:cubicBezTo>
                  <a:lnTo>
                    <a:pt x="0" y="283"/>
                  </a:lnTo>
                  <a:cubicBezTo>
                    <a:pt x="0" y="113"/>
                    <a:pt x="113" y="0"/>
                    <a:pt x="283" y="0"/>
                  </a:cubicBezTo>
                  <a:lnTo>
                    <a:pt x="1188" y="0"/>
                  </a:lnTo>
                  <a:cubicBezTo>
                    <a:pt x="1357" y="0"/>
                    <a:pt x="1470" y="113"/>
                    <a:pt x="1470" y="283"/>
                  </a:cubicBezTo>
                  <a:lnTo>
                    <a:pt x="1470" y="1696"/>
                  </a:lnTo>
                  <a:cubicBezTo>
                    <a:pt x="1470" y="1809"/>
                    <a:pt x="1357" y="1979"/>
                    <a:pt x="1188" y="19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5"/>
            <p:cNvSpPr/>
            <p:nvPr/>
          </p:nvSpPr>
          <p:spPr>
            <a:xfrm>
              <a:off x="4396854" y="4373921"/>
              <a:ext cx="39113" cy="21154"/>
            </a:xfrm>
            <a:custGeom>
              <a:avLst/>
              <a:gdLst/>
              <a:ahLst/>
              <a:cxnLst/>
              <a:rect l="l" t="t" r="r" b="b"/>
              <a:pathLst>
                <a:path w="2093" h="1132" extrusionOk="0">
                  <a:moveTo>
                    <a:pt x="283" y="0"/>
                  </a:moveTo>
                  <a:cubicBezTo>
                    <a:pt x="114" y="0"/>
                    <a:pt x="1" y="170"/>
                    <a:pt x="1" y="283"/>
                  </a:cubicBezTo>
                  <a:lnTo>
                    <a:pt x="1" y="849"/>
                  </a:lnTo>
                  <a:cubicBezTo>
                    <a:pt x="1" y="1018"/>
                    <a:pt x="114" y="1131"/>
                    <a:pt x="283" y="1131"/>
                  </a:cubicBezTo>
                  <a:lnTo>
                    <a:pt x="1810" y="1131"/>
                  </a:lnTo>
                  <a:cubicBezTo>
                    <a:pt x="1979" y="1131"/>
                    <a:pt x="2093" y="1018"/>
                    <a:pt x="2093" y="849"/>
                  </a:cubicBezTo>
                  <a:lnTo>
                    <a:pt x="2093" y="283"/>
                  </a:lnTo>
                  <a:cubicBezTo>
                    <a:pt x="2093" y="114"/>
                    <a:pt x="1979" y="0"/>
                    <a:pt x="1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5"/>
            <p:cNvSpPr/>
            <p:nvPr/>
          </p:nvSpPr>
          <p:spPr>
            <a:xfrm>
              <a:off x="4396854" y="4373921"/>
              <a:ext cx="39113" cy="21154"/>
            </a:xfrm>
            <a:custGeom>
              <a:avLst/>
              <a:gdLst/>
              <a:ahLst/>
              <a:cxnLst/>
              <a:rect l="l" t="t" r="r" b="b"/>
              <a:pathLst>
                <a:path w="2093" h="1132" extrusionOk="0">
                  <a:moveTo>
                    <a:pt x="1810" y="1131"/>
                  </a:moveTo>
                  <a:lnTo>
                    <a:pt x="283" y="1131"/>
                  </a:lnTo>
                  <a:cubicBezTo>
                    <a:pt x="114" y="1131"/>
                    <a:pt x="1" y="1018"/>
                    <a:pt x="1" y="849"/>
                  </a:cubicBezTo>
                  <a:lnTo>
                    <a:pt x="1" y="283"/>
                  </a:lnTo>
                  <a:cubicBezTo>
                    <a:pt x="1" y="170"/>
                    <a:pt x="114" y="0"/>
                    <a:pt x="283" y="0"/>
                  </a:cubicBezTo>
                  <a:lnTo>
                    <a:pt x="1810" y="0"/>
                  </a:lnTo>
                  <a:cubicBezTo>
                    <a:pt x="1979" y="0"/>
                    <a:pt x="2093" y="114"/>
                    <a:pt x="2093" y="283"/>
                  </a:cubicBezTo>
                  <a:lnTo>
                    <a:pt x="2093" y="849"/>
                  </a:lnTo>
                  <a:cubicBezTo>
                    <a:pt x="2093" y="1018"/>
                    <a:pt x="1979" y="1131"/>
                    <a:pt x="1810" y="11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6763674" y="2051485"/>
              <a:ext cx="243031" cy="482866"/>
            </a:xfrm>
            <a:custGeom>
              <a:avLst/>
              <a:gdLst/>
              <a:ahLst/>
              <a:cxnLst/>
              <a:rect l="l" t="t" r="r" b="b"/>
              <a:pathLst>
                <a:path w="13005" h="25839" extrusionOk="0">
                  <a:moveTo>
                    <a:pt x="13005" y="24086"/>
                  </a:moveTo>
                  <a:lnTo>
                    <a:pt x="7634" y="25839"/>
                  </a:lnTo>
                  <a:lnTo>
                    <a:pt x="397" y="3788"/>
                  </a:lnTo>
                  <a:cubicBezTo>
                    <a:pt x="1" y="2488"/>
                    <a:pt x="679" y="1074"/>
                    <a:pt x="1980" y="679"/>
                  </a:cubicBezTo>
                  <a:lnTo>
                    <a:pt x="2658" y="452"/>
                  </a:lnTo>
                  <a:cubicBezTo>
                    <a:pt x="3959" y="0"/>
                    <a:pt x="5372" y="735"/>
                    <a:pt x="5768" y="19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6889408" y="2458270"/>
              <a:ext cx="142660" cy="139483"/>
            </a:xfrm>
            <a:custGeom>
              <a:avLst/>
              <a:gdLst/>
              <a:ahLst/>
              <a:cxnLst/>
              <a:rect l="l" t="t" r="r" b="b"/>
              <a:pathLst>
                <a:path w="7634" h="7464" extrusionOk="0">
                  <a:moveTo>
                    <a:pt x="5485" y="6616"/>
                  </a:moveTo>
                  <a:lnTo>
                    <a:pt x="4072" y="7012"/>
                  </a:lnTo>
                  <a:cubicBezTo>
                    <a:pt x="2658" y="7464"/>
                    <a:pt x="1188" y="6729"/>
                    <a:pt x="736" y="5315"/>
                  </a:cubicBezTo>
                  <a:lnTo>
                    <a:pt x="397" y="4185"/>
                  </a:lnTo>
                  <a:cubicBezTo>
                    <a:pt x="1" y="2771"/>
                    <a:pt x="679" y="1301"/>
                    <a:pt x="2093" y="905"/>
                  </a:cubicBezTo>
                  <a:lnTo>
                    <a:pt x="3506" y="453"/>
                  </a:lnTo>
                  <a:cubicBezTo>
                    <a:pt x="4920" y="1"/>
                    <a:pt x="6390" y="736"/>
                    <a:pt x="6842" y="2149"/>
                  </a:cubicBezTo>
                  <a:lnTo>
                    <a:pt x="7181" y="3280"/>
                  </a:lnTo>
                  <a:cubicBezTo>
                    <a:pt x="7634" y="4694"/>
                    <a:pt x="6842" y="6164"/>
                    <a:pt x="5485" y="66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6757339" y="2064155"/>
              <a:ext cx="129972" cy="88766"/>
            </a:xfrm>
            <a:custGeom>
              <a:avLst/>
              <a:gdLst/>
              <a:ahLst/>
              <a:cxnLst/>
              <a:rect l="l" t="t" r="r" b="b"/>
              <a:pathLst>
                <a:path w="6955" h="4750" extrusionOk="0">
                  <a:moveTo>
                    <a:pt x="5824" y="3336"/>
                  </a:moveTo>
                  <a:lnTo>
                    <a:pt x="2093" y="4524"/>
                  </a:lnTo>
                  <a:cubicBezTo>
                    <a:pt x="1301" y="4750"/>
                    <a:pt x="566" y="4354"/>
                    <a:pt x="340" y="3619"/>
                  </a:cubicBezTo>
                  <a:lnTo>
                    <a:pt x="170" y="3167"/>
                  </a:lnTo>
                  <a:cubicBezTo>
                    <a:pt x="1" y="2375"/>
                    <a:pt x="340" y="1640"/>
                    <a:pt x="1131" y="1414"/>
                  </a:cubicBezTo>
                  <a:lnTo>
                    <a:pt x="4806" y="227"/>
                  </a:lnTo>
                  <a:cubicBezTo>
                    <a:pt x="5541" y="1"/>
                    <a:pt x="6333" y="340"/>
                    <a:pt x="6559" y="1131"/>
                  </a:cubicBezTo>
                  <a:lnTo>
                    <a:pt x="6672" y="1527"/>
                  </a:lnTo>
                  <a:cubicBezTo>
                    <a:pt x="6955" y="2262"/>
                    <a:pt x="6559" y="3054"/>
                    <a:pt x="5824" y="333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5224180" y="2436088"/>
              <a:ext cx="202890" cy="84542"/>
            </a:xfrm>
            <a:custGeom>
              <a:avLst/>
              <a:gdLst/>
              <a:ahLst/>
              <a:cxnLst/>
              <a:rect l="l" t="t" r="r" b="b"/>
              <a:pathLst>
                <a:path w="10857" h="4524" extrusionOk="0">
                  <a:moveTo>
                    <a:pt x="623" y="2771"/>
                  </a:moveTo>
                  <a:lnTo>
                    <a:pt x="9782" y="170"/>
                  </a:lnTo>
                  <a:cubicBezTo>
                    <a:pt x="10121" y="0"/>
                    <a:pt x="10574" y="283"/>
                    <a:pt x="10630" y="679"/>
                  </a:cubicBezTo>
                  <a:lnTo>
                    <a:pt x="10687" y="962"/>
                  </a:lnTo>
                  <a:cubicBezTo>
                    <a:pt x="10856" y="1301"/>
                    <a:pt x="10574" y="1697"/>
                    <a:pt x="10235" y="1810"/>
                  </a:cubicBezTo>
                  <a:lnTo>
                    <a:pt x="1019" y="4410"/>
                  </a:lnTo>
                  <a:cubicBezTo>
                    <a:pt x="679" y="4524"/>
                    <a:pt x="227" y="4241"/>
                    <a:pt x="171" y="3902"/>
                  </a:cubicBezTo>
                  <a:lnTo>
                    <a:pt x="114" y="3619"/>
                  </a:lnTo>
                  <a:cubicBezTo>
                    <a:pt x="1" y="3280"/>
                    <a:pt x="227" y="2827"/>
                    <a:pt x="623" y="27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6680213" y="1914856"/>
              <a:ext cx="37001" cy="34254"/>
            </a:xfrm>
            <a:custGeom>
              <a:avLst/>
              <a:gdLst/>
              <a:ahLst/>
              <a:cxnLst/>
              <a:rect l="l" t="t" r="r" b="b"/>
              <a:pathLst>
                <a:path w="1980" h="1833" extrusionOk="0">
                  <a:moveTo>
                    <a:pt x="915" y="0"/>
                  </a:moveTo>
                  <a:cubicBezTo>
                    <a:pt x="464" y="0"/>
                    <a:pt x="57" y="410"/>
                    <a:pt x="57" y="866"/>
                  </a:cubicBezTo>
                  <a:cubicBezTo>
                    <a:pt x="0" y="1318"/>
                    <a:pt x="453" y="1827"/>
                    <a:pt x="905" y="1827"/>
                  </a:cubicBezTo>
                  <a:cubicBezTo>
                    <a:pt x="937" y="1830"/>
                    <a:pt x="970" y="1832"/>
                    <a:pt x="1002" y="1832"/>
                  </a:cubicBezTo>
                  <a:cubicBezTo>
                    <a:pt x="1477" y="1832"/>
                    <a:pt x="1923" y="1455"/>
                    <a:pt x="1923" y="979"/>
                  </a:cubicBezTo>
                  <a:cubicBezTo>
                    <a:pt x="1979" y="470"/>
                    <a:pt x="1583" y="74"/>
                    <a:pt x="1074" y="18"/>
                  </a:cubicBezTo>
                  <a:cubicBezTo>
                    <a:pt x="1021" y="6"/>
                    <a:pt x="968"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6715066" y="1996430"/>
              <a:ext cx="37001" cy="35076"/>
            </a:xfrm>
            <a:custGeom>
              <a:avLst/>
              <a:gdLst/>
              <a:ahLst/>
              <a:cxnLst/>
              <a:rect l="l" t="t" r="r" b="b"/>
              <a:pathLst>
                <a:path w="1980" h="1877" extrusionOk="0">
                  <a:moveTo>
                    <a:pt x="931" y="1"/>
                  </a:moveTo>
                  <a:cubicBezTo>
                    <a:pt x="503" y="1"/>
                    <a:pt x="58" y="378"/>
                    <a:pt x="58" y="854"/>
                  </a:cubicBezTo>
                  <a:cubicBezTo>
                    <a:pt x="1" y="1363"/>
                    <a:pt x="397" y="1872"/>
                    <a:pt x="906" y="1872"/>
                  </a:cubicBezTo>
                  <a:cubicBezTo>
                    <a:pt x="935" y="1875"/>
                    <a:pt x="964" y="1877"/>
                    <a:pt x="992" y="1877"/>
                  </a:cubicBezTo>
                  <a:cubicBezTo>
                    <a:pt x="1465" y="1877"/>
                    <a:pt x="1867" y="1450"/>
                    <a:pt x="1867" y="1024"/>
                  </a:cubicBezTo>
                  <a:cubicBezTo>
                    <a:pt x="1980" y="458"/>
                    <a:pt x="1528" y="6"/>
                    <a:pt x="1019" y="6"/>
                  </a:cubicBezTo>
                  <a:cubicBezTo>
                    <a:pt x="990" y="2"/>
                    <a:pt x="961"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6690772" y="1647858"/>
              <a:ext cx="455414" cy="381431"/>
            </a:xfrm>
            <a:custGeom>
              <a:avLst/>
              <a:gdLst/>
              <a:ahLst/>
              <a:cxnLst/>
              <a:rect l="l" t="t" r="r" b="b"/>
              <a:pathLst>
                <a:path w="24370" h="20411" extrusionOk="0">
                  <a:moveTo>
                    <a:pt x="14249" y="2318"/>
                  </a:moveTo>
                  <a:lnTo>
                    <a:pt x="16171" y="8651"/>
                  </a:lnTo>
                  <a:lnTo>
                    <a:pt x="6559" y="12665"/>
                  </a:lnTo>
                  <a:cubicBezTo>
                    <a:pt x="6163" y="12778"/>
                    <a:pt x="5711" y="12778"/>
                    <a:pt x="5315" y="12665"/>
                  </a:cubicBezTo>
                  <a:cubicBezTo>
                    <a:pt x="4863" y="12495"/>
                    <a:pt x="4467" y="12495"/>
                    <a:pt x="4015" y="12665"/>
                  </a:cubicBezTo>
                  <a:lnTo>
                    <a:pt x="1" y="14361"/>
                  </a:lnTo>
                  <a:lnTo>
                    <a:pt x="340" y="15209"/>
                  </a:lnTo>
                  <a:lnTo>
                    <a:pt x="1244" y="17414"/>
                  </a:lnTo>
                  <a:lnTo>
                    <a:pt x="2545" y="20411"/>
                  </a:lnTo>
                  <a:lnTo>
                    <a:pt x="6559" y="18715"/>
                  </a:lnTo>
                  <a:cubicBezTo>
                    <a:pt x="7011" y="18602"/>
                    <a:pt x="7294" y="18262"/>
                    <a:pt x="7464" y="17867"/>
                  </a:cubicBezTo>
                  <a:lnTo>
                    <a:pt x="7464" y="17867"/>
                  </a:lnTo>
                  <a:cubicBezTo>
                    <a:pt x="7690" y="17471"/>
                    <a:pt x="7973" y="17188"/>
                    <a:pt x="8425" y="17018"/>
                  </a:cubicBezTo>
                  <a:lnTo>
                    <a:pt x="18037" y="13004"/>
                  </a:lnTo>
                  <a:cubicBezTo>
                    <a:pt x="24369" y="10121"/>
                    <a:pt x="20242" y="0"/>
                    <a:pt x="14249" y="23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6689725" y="1923471"/>
              <a:ext cx="17977" cy="18295"/>
            </a:xfrm>
            <a:custGeom>
              <a:avLst/>
              <a:gdLst/>
              <a:ahLst/>
              <a:cxnLst/>
              <a:rect l="l" t="t" r="r" b="b"/>
              <a:pathLst>
                <a:path w="962" h="979" extrusionOk="0">
                  <a:moveTo>
                    <a:pt x="479" y="0"/>
                  </a:moveTo>
                  <a:cubicBezTo>
                    <a:pt x="238" y="0"/>
                    <a:pt x="57" y="208"/>
                    <a:pt x="57" y="461"/>
                  </a:cubicBezTo>
                  <a:cubicBezTo>
                    <a:pt x="0" y="744"/>
                    <a:pt x="226" y="970"/>
                    <a:pt x="509" y="970"/>
                  </a:cubicBezTo>
                  <a:cubicBezTo>
                    <a:pt x="538" y="976"/>
                    <a:pt x="567" y="979"/>
                    <a:pt x="594" y="979"/>
                  </a:cubicBezTo>
                  <a:cubicBezTo>
                    <a:pt x="825" y="979"/>
                    <a:pt x="961" y="771"/>
                    <a:pt x="961" y="518"/>
                  </a:cubicBezTo>
                  <a:cubicBezTo>
                    <a:pt x="961" y="235"/>
                    <a:pt x="848" y="9"/>
                    <a:pt x="565" y="9"/>
                  </a:cubicBezTo>
                  <a:cubicBezTo>
                    <a:pt x="536" y="3"/>
                    <a:pt x="507" y="0"/>
                    <a:pt x="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6723532" y="2004989"/>
              <a:ext cx="19024" cy="17977"/>
            </a:xfrm>
            <a:custGeom>
              <a:avLst/>
              <a:gdLst/>
              <a:ahLst/>
              <a:cxnLst/>
              <a:rect l="l" t="t" r="r" b="b"/>
              <a:pathLst>
                <a:path w="1018" h="962" extrusionOk="0">
                  <a:moveTo>
                    <a:pt x="509" y="0"/>
                  </a:moveTo>
                  <a:cubicBezTo>
                    <a:pt x="283" y="0"/>
                    <a:pt x="0" y="170"/>
                    <a:pt x="0" y="453"/>
                  </a:cubicBezTo>
                  <a:cubicBezTo>
                    <a:pt x="0" y="679"/>
                    <a:pt x="226" y="962"/>
                    <a:pt x="509" y="962"/>
                  </a:cubicBezTo>
                  <a:cubicBezTo>
                    <a:pt x="735" y="962"/>
                    <a:pt x="1018" y="735"/>
                    <a:pt x="1018" y="453"/>
                  </a:cubicBezTo>
                  <a:cubicBezTo>
                    <a:pt x="1018" y="170"/>
                    <a:pt x="735"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6880961" y="1678488"/>
              <a:ext cx="143726" cy="154284"/>
            </a:xfrm>
            <a:custGeom>
              <a:avLst/>
              <a:gdLst/>
              <a:ahLst/>
              <a:cxnLst/>
              <a:rect l="l" t="t" r="r" b="b"/>
              <a:pathLst>
                <a:path w="7691" h="8256" extrusionOk="0">
                  <a:moveTo>
                    <a:pt x="7125" y="3393"/>
                  </a:moveTo>
                  <a:cubicBezTo>
                    <a:pt x="6559" y="1358"/>
                    <a:pt x="4863" y="1"/>
                    <a:pt x="3393" y="397"/>
                  </a:cubicBezTo>
                  <a:cubicBezTo>
                    <a:pt x="3167" y="453"/>
                    <a:pt x="2941" y="566"/>
                    <a:pt x="2828" y="679"/>
                  </a:cubicBezTo>
                  <a:cubicBezTo>
                    <a:pt x="1866" y="1245"/>
                    <a:pt x="905" y="2149"/>
                    <a:pt x="1" y="2602"/>
                  </a:cubicBezTo>
                  <a:lnTo>
                    <a:pt x="1188" y="4863"/>
                  </a:lnTo>
                  <a:lnTo>
                    <a:pt x="1640" y="4637"/>
                  </a:lnTo>
                  <a:lnTo>
                    <a:pt x="1640" y="4750"/>
                  </a:lnTo>
                  <a:lnTo>
                    <a:pt x="1358" y="5146"/>
                  </a:lnTo>
                  <a:lnTo>
                    <a:pt x="1584" y="7747"/>
                  </a:lnTo>
                  <a:cubicBezTo>
                    <a:pt x="2601" y="7634"/>
                    <a:pt x="4411" y="8256"/>
                    <a:pt x="5428" y="7916"/>
                  </a:cubicBezTo>
                  <a:cubicBezTo>
                    <a:pt x="7012" y="7464"/>
                    <a:pt x="7690" y="5429"/>
                    <a:pt x="7125" y="339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6853490" y="1725077"/>
              <a:ext cx="86654" cy="99791"/>
            </a:xfrm>
            <a:custGeom>
              <a:avLst/>
              <a:gdLst/>
              <a:ahLst/>
              <a:cxnLst/>
              <a:rect l="l" t="t" r="r" b="b"/>
              <a:pathLst>
                <a:path w="4637" h="5340" extrusionOk="0">
                  <a:moveTo>
                    <a:pt x="2021" y="0"/>
                  </a:moveTo>
                  <a:cubicBezTo>
                    <a:pt x="1893" y="0"/>
                    <a:pt x="1766" y="17"/>
                    <a:pt x="1640" y="52"/>
                  </a:cubicBezTo>
                  <a:cubicBezTo>
                    <a:pt x="566" y="391"/>
                    <a:pt x="1" y="1805"/>
                    <a:pt x="396" y="3218"/>
                  </a:cubicBezTo>
                  <a:cubicBezTo>
                    <a:pt x="734" y="4423"/>
                    <a:pt x="1646" y="5340"/>
                    <a:pt x="2573" y="5340"/>
                  </a:cubicBezTo>
                  <a:cubicBezTo>
                    <a:pt x="2734" y="5340"/>
                    <a:pt x="2895" y="5312"/>
                    <a:pt x="3054" y="5254"/>
                  </a:cubicBezTo>
                  <a:cubicBezTo>
                    <a:pt x="4071" y="4914"/>
                    <a:pt x="4637" y="3501"/>
                    <a:pt x="4241" y="2087"/>
                  </a:cubicBezTo>
                  <a:cubicBezTo>
                    <a:pt x="3845" y="848"/>
                    <a:pt x="2927" y="0"/>
                    <a:pt x="20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6843977" y="1730273"/>
              <a:ext cx="79272" cy="96166"/>
            </a:xfrm>
            <a:custGeom>
              <a:avLst/>
              <a:gdLst/>
              <a:ahLst/>
              <a:cxnLst/>
              <a:rect l="l" t="t" r="r" b="b"/>
              <a:pathLst>
                <a:path w="4242" h="5146" extrusionOk="0">
                  <a:moveTo>
                    <a:pt x="3902" y="2092"/>
                  </a:moveTo>
                  <a:cubicBezTo>
                    <a:pt x="4241" y="3393"/>
                    <a:pt x="3732" y="4580"/>
                    <a:pt x="2771" y="4863"/>
                  </a:cubicBezTo>
                  <a:cubicBezTo>
                    <a:pt x="1754" y="5145"/>
                    <a:pt x="736" y="4297"/>
                    <a:pt x="340" y="3110"/>
                  </a:cubicBezTo>
                  <a:cubicBezTo>
                    <a:pt x="1" y="1809"/>
                    <a:pt x="510" y="622"/>
                    <a:pt x="1471" y="339"/>
                  </a:cubicBezTo>
                  <a:cubicBezTo>
                    <a:pt x="2489" y="0"/>
                    <a:pt x="3619" y="792"/>
                    <a:pt x="3902" y="20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6666477" y="1744008"/>
              <a:ext cx="237742" cy="121525"/>
            </a:xfrm>
            <a:custGeom>
              <a:avLst/>
              <a:gdLst/>
              <a:ahLst/>
              <a:cxnLst/>
              <a:rect l="l" t="t" r="r" b="b"/>
              <a:pathLst>
                <a:path w="12722" h="6503" extrusionOk="0">
                  <a:moveTo>
                    <a:pt x="12495" y="1583"/>
                  </a:moveTo>
                  <a:cubicBezTo>
                    <a:pt x="12213" y="679"/>
                    <a:pt x="11421" y="0"/>
                    <a:pt x="10686" y="226"/>
                  </a:cubicBezTo>
                  <a:lnTo>
                    <a:pt x="1074" y="2940"/>
                  </a:lnTo>
                  <a:cubicBezTo>
                    <a:pt x="396" y="3110"/>
                    <a:pt x="0" y="4071"/>
                    <a:pt x="226" y="4976"/>
                  </a:cubicBezTo>
                  <a:cubicBezTo>
                    <a:pt x="509" y="5880"/>
                    <a:pt x="1301" y="6502"/>
                    <a:pt x="2036" y="6333"/>
                  </a:cubicBezTo>
                  <a:lnTo>
                    <a:pt x="11647" y="3619"/>
                  </a:lnTo>
                  <a:cubicBezTo>
                    <a:pt x="12382" y="3393"/>
                    <a:pt x="12722" y="2488"/>
                    <a:pt x="12495" y="158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5"/>
            <p:cNvSpPr/>
            <p:nvPr/>
          </p:nvSpPr>
          <p:spPr>
            <a:xfrm>
              <a:off x="5105846" y="2209979"/>
              <a:ext cx="192313" cy="72919"/>
            </a:xfrm>
            <a:custGeom>
              <a:avLst/>
              <a:gdLst/>
              <a:ahLst/>
              <a:cxnLst/>
              <a:rect l="l" t="t" r="r" b="b"/>
              <a:pathLst>
                <a:path w="10291" h="3902" extrusionOk="0">
                  <a:moveTo>
                    <a:pt x="1640" y="735"/>
                  </a:moveTo>
                  <a:cubicBezTo>
                    <a:pt x="566" y="1187"/>
                    <a:pt x="1" y="1583"/>
                    <a:pt x="283" y="1979"/>
                  </a:cubicBezTo>
                  <a:cubicBezTo>
                    <a:pt x="566" y="2488"/>
                    <a:pt x="1753" y="2262"/>
                    <a:pt x="2319" y="2431"/>
                  </a:cubicBezTo>
                  <a:cubicBezTo>
                    <a:pt x="3280" y="2714"/>
                    <a:pt x="2997" y="3901"/>
                    <a:pt x="5146" y="3619"/>
                  </a:cubicBezTo>
                  <a:cubicBezTo>
                    <a:pt x="6729" y="3505"/>
                    <a:pt x="8425" y="2884"/>
                    <a:pt x="9556" y="2318"/>
                  </a:cubicBezTo>
                  <a:cubicBezTo>
                    <a:pt x="10121" y="2035"/>
                    <a:pt x="10291" y="1357"/>
                    <a:pt x="10008" y="792"/>
                  </a:cubicBezTo>
                  <a:lnTo>
                    <a:pt x="10008" y="792"/>
                  </a:lnTo>
                  <a:cubicBezTo>
                    <a:pt x="9725" y="283"/>
                    <a:pt x="9103" y="113"/>
                    <a:pt x="8595" y="396"/>
                  </a:cubicBezTo>
                  <a:cubicBezTo>
                    <a:pt x="7916" y="735"/>
                    <a:pt x="7011" y="1187"/>
                    <a:pt x="6333" y="1187"/>
                  </a:cubicBezTo>
                  <a:cubicBezTo>
                    <a:pt x="5654" y="1187"/>
                    <a:pt x="5994" y="226"/>
                    <a:pt x="5146" y="113"/>
                  </a:cubicBezTo>
                  <a:cubicBezTo>
                    <a:pt x="4128" y="0"/>
                    <a:pt x="2319" y="452"/>
                    <a:pt x="1640" y="7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5"/>
            <p:cNvSpPr/>
            <p:nvPr/>
          </p:nvSpPr>
          <p:spPr>
            <a:xfrm>
              <a:off x="5194596" y="2253298"/>
              <a:ext cx="89831" cy="50737"/>
            </a:xfrm>
            <a:custGeom>
              <a:avLst/>
              <a:gdLst/>
              <a:ahLst/>
              <a:cxnLst/>
              <a:rect l="l" t="t" r="r" b="b"/>
              <a:pathLst>
                <a:path w="4807" h="2715" extrusionOk="0">
                  <a:moveTo>
                    <a:pt x="397" y="1018"/>
                  </a:moveTo>
                  <a:lnTo>
                    <a:pt x="3959" y="57"/>
                  </a:lnTo>
                  <a:cubicBezTo>
                    <a:pt x="4241" y="0"/>
                    <a:pt x="4411" y="113"/>
                    <a:pt x="4524" y="396"/>
                  </a:cubicBezTo>
                  <a:lnTo>
                    <a:pt x="4750" y="1131"/>
                  </a:lnTo>
                  <a:cubicBezTo>
                    <a:pt x="4807" y="1414"/>
                    <a:pt x="4637" y="1583"/>
                    <a:pt x="4354" y="1696"/>
                  </a:cubicBezTo>
                  <a:lnTo>
                    <a:pt x="849" y="2657"/>
                  </a:lnTo>
                  <a:cubicBezTo>
                    <a:pt x="566" y="2714"/>
                    <a:pt x="340" y="2601"/>
                    <a:pt x="284" y="2318"/>
                  </a:cubicBezTo>
                  <a:lnTo>
                    <a:pt x="57" y="1583"/>
                  </a:lnTo>
                  <a:cubicBezTo>
                    <a:pt x="1" y="1414"/>
                    <a:pt x="114" y="1131"/>
                    <a:pt x="397" y="10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5241093" y="2195178"/>
              <a:ext cx="38048" cy="34890"/>
            </a:xfrm>
            <a:custGeom>
              <a:avLst/>
              <a:gdLst/>
              <a:ahLst/>
              <a:cxnLst/>
              <a:rect l="l" t="t" r="r" b="b"/>
              <a:pathLst>
                <a:path w="2036" h="1867" extrusionOk="0">
                  <a:moveTo>
                    <a:pt x="283" y="396"/>
                  </a:moveTo>
                  <a:lnTo>
                    <a:pt x="1414" y="57"/>
                  </a:lnTo>
                  <a:cubicBezTo>
                    <a:pt x="1527" y="0"/>
                    <a:pt x="1697" y="114"/>
                    <a:pt x="1753" y="283"/>
                  </a:cubicBezTo>
                  <a:lnTo>
                    <a:pt x="1979" y="1131"/>
                  </a:lnTo>
                  <a:cubicBezTo>
                    <a:pt x="2036" y="1244"/>
                    <a:pt x="1866" y="1414"/>
                    <a:pt x="1753" y="1470"/>
                  </a:cubicBezTo>
                  <a:lnTo>
                    <a:pt x="622" y="1810"/>
                  </a:lnTo>
                  <a:cubicBezTo>
                    <a:pt x="453" y="1866"/>
                    <a:pt x="340" y="1753"/>
                    <a:pt x="283" y="1584"/>
                  </a:cubicBezTo>
                  <a:lnTo>
                    <a:pt x="57" y="735"/>
                  </a:lnTo>
                  <a:cubicBezTo>
                    <a:pt x="1" y="622"/>
                    <a:pt x="114" y="453"/>
                    <a:pt x="283" y="3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7206397" y="3448333"/>
              <a:ext cx="61314" cy="67630"/>
            </a:xfrm>
            <a:custGeom>
              <a:avLst/>
              <a:gdLst/>
              <a:ahLst/>
              <a:cxnLst/>
              <a:rect l="l" t="t" r="r" b="b"/>
              <a:pathLst>
                <a:path w="3281" h="3619" extrusionOk="0">
                  <a:moveTo>
                    <a:pt x="905" y="0"/>
                  </a:moveTo>
                  <a:cubicBezTo>
                    <a:pt x="397" y="0"/>
                    <a:pt x="1" y="396"/>
                    <a:pt x="1" y="905"/>
                  </a:cubicBezTo>
                  <a:lnTo>
                    <a:pt x="1" y="2657"/>
                  </a:lnTo>
                  <a:cubicBezTo>
                    <a:pt x="1" y="3166"/>
                    <a:pt x="397" y="3619"/>
                    <a:pt x="905" y="3619"/>
                  </a:cubicBezTo>
                  <a:lnTo>
                    <a:pt x="2375" y="3619"/>
                  </a:lnTo>
                  <a:cubicBezTo>
                    <a:pt x="2884" y="3619"/>
                    <a:pt x="3224" y="3166"/>
                    <a:pt x="3280" y="2657"/>
                  </a:cubicBezTo>
                  <a:lnTo>
                    <a:pt x="3280" y="905"/>
                  </a:lnTo>
                  <a:cubicBezTo>
                    <a:pt x="3280" y="396"/>
                    <a:pt x="2884" y="0"/>
                    <a:pt x="2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7206397" y="3512769"/>
              <a:ext cx="60249" cy="19043"/>
            </a:xfrm>
            <a:custGeom>
              <a:avLst/>
              <a:gdLst/>
              <a:ahLst/>
              <a:cxnLst/>
              <a:rect l="l" t="t" r="r" b="b"/>
              <a:pathLst>
                <a:path w="3224" h="1019" extrusionOk="0">
                  <a:moveTo>
                    <a:pt x="397" y="1"/>
                  </a:moveTo>
                  <a:cubicBezTo>
                    <a:pt x="170" y="1"/>
                    <a:pt x="1" y="227"/>
                    <a:pt x="1" y="453"/>
                  </a:cubicBezTo>
                  <a:lnTo>
                    <a:pt x="1" y="566"/>
                  </a:lnTo>
                  <a:cubicBezTo>
                    <a:pt x="1" y="793"/>
                    <a:pt x="170" y="1019"/>
                    <a:pt x="397" y="1019"/>
                  </a:cubicBezTo>
                  <a:lnTo>
                    <a:pt x="2828" y="1019"/>
                  </a:lnTo>
                  <a:cubicBezTo>
                    <a:pt x="3110" y="1019"/>
                    <a:pt x="3224" y="793"/>
                    <a:pt x="3224" y="566"/>
                  </a:cubicBezTo>
                  <a:lnTo>
                    <a:pt x="3224" y="453"/>
                  </a:lnTo>
                  <a:cubicBezTo>
                    <a:pt x="3224" y="227"/>
                    <a:pt x="2997"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5"/>
            <p:cNvSpPr/>
            <p:nvPr/>
          </p:nvSpPr>
          <p:spPr>
            <a:xfrm>
              <a:off x="7187391" y="3275037"/>
              <a:ext cx="143707" cy="296926"/>
            </a:xfrm>
            <a:custGeom>
              <a:avLst/>
              <a:gdLst/>
              <a:ahLst/>
              <a:cxnLst/>
              <a:rect l="l" t="t" r="r" b="b"/>
              <a:pathLst>
                <a:path w="7690" h="15889" extrusionOk="0">
                  <a:moveTo>
                    <a:pt x="2036" y="1"/>
                  </a:moveTo>
                  <a:cubicBezTo>
                    <a:pt x="2036" y="1"/>
                    <a:pt x="1187" y="736"/>
                    <a:pt x="565" y="2319"/>
                  </a:cubicBezTo>
                  <a:cubicBezTo>
                    <a:pt x="0" y="4128"/>
                    <a:pt x="113" y="5994"/>
                    <a:pt x="848" y="7690"/>
                  </a:cubicBezTo>
                  <a:lnTo>
                    <a:pt x="848" y="7803"/>
                  </a:lnTo>
                  <a:lnTo>
                    <a:pt x="1244" y="8651"/>
                  </a:lnTo>
                  <a:lnTo>
                    <a:pt x="3110" y="11761"/>
                  </a:lnTo>
                  <a:cubicBezTo>
                    <a:pt x="3675" y="12665"/>
                    <a:pt x="4297" y="13514"/>
                    <a:pt x="5145" y="14135"/>
                  </a:cubicBezTo>
                  <a:lnTo>
                    <a:pt x="7294" y="15888"/>
                  </a:lnTo>
                  <a:lnTo>
                    <a:pt x="7689" y="14644"/>
                  </a:lnTo>
                  <a:lnTo>
                    <a:pt x="6728" y="13853"/>
                  </a:lnTo>
                  <a:cubicBezTo>
                    <a:pt x="5654" y="13005"/>
                    <a:pt x="4806" y="12043"/>
                    <a:pt x="4127" y="10913"/>
                  </a:cubicBezTo>
                  <a:lnTo>
                    <a:pt x="2544" y="8142"/>
                  </a:lnTo>
                  <a:cubicBezTo>
                    <a:pt x="2431" y="7860"/>
                    <a:pt x="2262" y="7520"/>
                    <a:pt x="2149" y="7238"/>
                  </a:cubicBezTo>
                  <a:lnTo>
                    <a:pt x="1922" y="6503"/>
                  </a:lnTo>
                  <a:cubicBezTo>
                    <a:pt x="1583" y="5428"/>
                    <a:pt x="1583" y="4298"/>
                    <a:pt x="1979" y="3336"/>
                  </a:cubicBezTo>
                  <a:cubicBezTo>
                    <a:pt x="2205" y="2828"/>
                    <a:pt x="2488" y="2319"/>
                    <a:pt x="2884" y="1979"/>
                  </a:cubicBezTo>
                  <a:lnTo>
                    <a:pt x="203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5"/>
            <p:cNvSpPr/>
            <p:nvPr/>
          </p:nvSpPr>
          <p:spPr>
            <a:xfrm>
              <a:off x="4437015" y="3688382"/>
              <a:ext cx="33824" cy="28349"/>
            </a:xfrm>
            <a:custGeom>
              <a:avLst/>
              <a:gdLst/>
              <a:ahLst/>
              <a:cxnLst/>
              <a:rect l="l" t="t" r="r" b="b"/>
              <a:pathLst>
                <a:path w="1810" h="1517" extrusionOk="0">
                  <a:moveTo>
                    <a:pt x="1097" y="0"/>
                  </a:moveTo>
                  <a:cubicBezTo>
                    <a:pt x="1038" y="0"/>
                    <a:pt x="985" y="32"/>
                    <a:pt x="961" y="103"/>
                  </a:cubicBezTo>
                  <a:lnTo>
                    <a:pt x="679" y="385"/>
                  </a:lnTo>
                  <a:cubicBezTo>
                    <a:pt x="622" y="498"/>
                    <a:pt x="452" y="498"/>
                    <a:pt x="283" y="498"/>
                  </a:cubicBezTo>
                  <a:lnTo>
                    <a:pt x="170" y="498"/>
                  </a:lnTo>
                  <a:lnTo>
                    <a:pt x="0" y="1120"/>
                  </a:lnTo>
                  <a:lnTo>
                    <a:pt x="1640" y="1516"/>
                  </a:lnTo>
                  <a:lnTo>
                    <a:pt x="1809" y="838"/>
                  </a:lnTo>
                  <a:lnTo>
                    <a:pt x="1640" y="838"/>
                  </a:lnTo>
                  <a:cubicBezTo>
                    <a:pt x="1640" y="724"/>
                    <a:pt x="1527" y="668"/>
                    <a:pt x="1470" y="498"/>
                  </a:cubicBezTo>
                  <a:lnTo>
                    <a:pt x="1300" y="159"/>
                  </a:lnTo>
                  <a:cubicBezTo>
                    <a:pt x="1268" y="61"/>
                    <a:pt x="1177" y="0"/>
                    <a:pt x="1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4467645" y="3695017"/>
              <a:ext cx="33824" cy="28050"/>
            </a:xfrm>
            <a:custGeom>
              <a:avLst/>
              <a:gdLst/>
              <a:ahLst/>
              <a:cxnLst/>
              <a:rect l="l" t="t" r="r" b="b"/>
              <a:pathLst>
                <a:path w="1810" h="1501" extrusionOk="0">
                  <a:moveTo>
                    <a:pt x="1076" y="0"/>
                  </a:moveTo>
                  <a:cubicBezTo>
                    <a:pt x="1026" y="0"/>
                    <a:pt x="983" y="24"/>
                    <a:pt x="962" y="87"/>
                  </a:cubicBezTo>
                  <a:lnTo>
                    <a:pt x="679" y="369"/>
                  </a:lnTo>
                  <a:cubicBezTo>
                    <a:pt x="566" y="483"/>
                    <a:pt x="453" y="483"/>
                    <a:pt x="283" y="483"/>
                  </a:cubicBezTo>
                  <a:lnTo>
                    <a:pt x="170" y="483"/>
                  </a:lnTo>
                  <a:lnTo>
                    <a:pt x="1" y="1161"/>
                  </a:lnTo>
                  <a:lnTo>
                    <a:pt x="1640" y="1500"/>
                  </a:lnTo>
                  <a:lnTo>
                    <a:pt x="1810" y="878"/>
                  </a:lnTo>
                  <a:lnTo>
                    <a:pt x="1640" y="878"/>
                  </a:lnTo>
                  <a:cubicBezTo>
                    <a:pt x="1640" y="709"/>
                    <a:pt x="1527" y="652"/>
                    <a:pt x="1414" y="483"/>
                  </a:cubicBezTo>
                  <a:lnTo>
                    <a:pt x="1301" y="143"/>
                  </a:lnTo>
                  <a:cubicBezTo>
                    <a:pt x="1265" y="72"/>
                    <a:pt x="1162"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4498294" y="3701819"/>
              <a:ext cx="32778" cy="27583"/>
            </a:xfrm>
            <a:custGeom>
              <a:avLst/>
              <a:gdLst/>
              <a:ahLst/>
              <a:cxnLst/>
              <a:rect l="l" t="t" r="r" b="b"/>
              <a:pathLst>
                <a:path w="1754" h="1476" extrusionOk="0">
                  <a:moveTo>
                    <a:pt x="1053" y="0"/>
                  </a:moveTo>
                  <a:cubicBezTo>
                    <a:pt x="1000" y="0"/>
                    <a:pt x="948" y="19"/>
                    <a:pt x="905" y="62"/>
                  </a:cubicBezTo>
                  <a:lnTo>
                    <a:pt x="622" y="345"/>
                  </a:lnTo>
                  <a:cubicBezTo>
                    <a:pt x="566" y="514"/>
                    <a:pt x="453" y="514"/>
                    <a:pt x="283" y="514"/>
                  </a:cubicBezTo>
                  <a:lnTo>
                    <a:pt x="170" y="514"/>
                  </a:lnTo>
                  <a:lnTo>
                    <a:pt x="0" y="1136"/>
                  </a:lnTo>
                  <a:lnTo>
                    <a:pt x="1640" y="1476"/>
                  </a:lnTo>
                  <a:lnTo>
                    <a:pt x="1753" y="854"/>
                  </a:lnTo>
                  <a:lnTo>
                    <a:pt x="1640" y="854"/>
                  </a:lnTo>
                  <a:cubicBezTo>
                    <a:pt x="1640" y="684"/>
                    <a:pt x="1470" y="571"/>
                    <a:pt x="1414" y="514"/>
                  </a:cubicBezTo>
                  <a:lnTo>
                    <a:pt x="1301" y="119"/>
                  </a:lnTo>
                  <a:cubicBezTo>
                    <a:pt x="1231" y="49"/>
                    <a:pt x="1139" y="0"/>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5"/>
            <p:cNvSpPr/>
            <p:nvPr/>
          </p:nvSpPr>
          <p:spPr>
            <a:xfrm>
              <a:off x="4528942" y="3707108"/>
              <a:ext cx="32759" cy="27583"/>
            </a:xfrm>
            <a:custGeom>
              <a:avLst/>
              <a:gdLst/>
              <a:ahLst/>
              <a:cxnLst/>
              <a:rect l="l" t="t" r="r" b="b"/>
              <a:pathLst>
                <a:path w="1753" h="1476" extrusionOk="0">
                  <a:moveTo>
                    <a:pt x="1025" y="0"/>
                  </a:moveTo>
                  <a:cubicBezTo>
                    <a:pt x="973" y="0"/>
                    <a:pt x="926" y="19"/>
                    <a:pt x="905" y="62"/>
                  </a:cubicBezTo>
                  <a:lnTo>
                    <a:pt x="622" y="344"/>
                  </a:lnTo>
                  <a:cubicBezTo>
                    <a:pt x="565" y="514"/>
                    <a:pt x="396" y="514"/>
                    <a:pt x="283" y="514"/>
                  </a:cubicBezTo>
                  <a:lnTo>
                    <a:pt x="113" y="514"/>
                  </a:lnTo>
                  <a:lnTo>
                    <a:pt x="0" y="1136"/>
                  </a:lnTo>
                  <a:lnTo>
                    <a:pt x="1583" y="1475"/>
                  </a:lnTo>
                  <a:lnTo>
                    <a:pt x="1753" y="853"/>
                  </a:lnTo>
                  <a:lnTo>
                    <a:pt x="1583" y="853"/>
                  </a:lnTo>
                  <a:cubicBezTo>
                    <a:pt x="1640" y="740"/>
                    <a:pt x="1470" y="627"/>
                    <a:pt x="1414" y="514"/>
                  </a:cubicBezTo>
                  <a:lnTo>
                    <a:pt x="1244" y="118"/>
                  </a:lnTo>
                  <a:cubicBezTo>
                    <a:pt x="1209" y="48"/>
                    <a:pt x="1109"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5"/>
            <p:cNvSpPr/>
            <p:nvPr/>
          </p:nvSpPr>
          <p:spPr>
            <a:xfrm>
              <a:off x="4558526" y="3713499"/>
              <a:ext cx="33824" cy="27527"/>
            </a:xfrm>
            <a:custGeom>
              <a:avLst/>
              <a:gdLst/>
              <a:ahLst/>
              <a:cxnLst/>
              <a:rect l="l" t="t" r="r" b="b"/>
              <a:pathLst>
                <a:path w="1810" h="1473" extrusionOk="0">
                  <a:moveTo>
                    <a:pt x="1070" y="0"/>
                  </a:moveTo>
                  <a:cubicBezTo>
                    <a:pt x="1023" y="0"/>
                    <a:pt x="981" y="19"/>
                    <a:pt x="961" y="59"/>
                  </a:cubicBezTo>
                  <a:lnTo>
                    <a:pt x="679" y="342"/>
                  </a:lnTo>
                  <a:cubicBezTo>
                    <a:pt x="622" y="511"/>
                    <a:pt x="452" y="511"/>
                    <a:pt x="283" y="511"/>
                  </a:cubicBezTo>
                  <a:lnTo>
                    <a:pt x="170" y="511"/>
                  </a:lnTo>
                  <a:lnTo>
                    <a:pt x="0" y="1133"/>
                  </a:lnTo>
                  <a:lnTo>
                    <a:pt x="1640" y="1472"/>
                  </a:lnTo>
                  <a:lnTo>
                    <a:pt x="1809" y="851"/>
                  </a:lnTo>
                  <a:lnTo>
                    <a:pt x="1640" y="851"/>
                  </a:lnTo>
                  <a:cubicBezTo>
                    <a:pt x="1640" y="794"/>
                    <a:pt x="1527" y="624"/>
                    <a:pt x="1470" y="511"/>
                  </a:cubicBezTo>
                  <a:lnTo>
                    <a:pt x="1301" y="172"/>
                  </a:lnTo>
                  <a:cubicBezTo>
                    <a:pt x="1264" y="63"/>
                    <a:pt x="1157"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4589156" y="3720077"/>
              <a:ext cx="32778" cy="28349"/>
            </a:xfrm>
            <a:custGeom>
              <a:avLst/>
              <a:gdLst/>
              <a:ahLst/>
              <a:cxnLst/>
              <a:rect l="l" t="t" r="r" b="b"/>
              <a:pathLst>
                <a:path w="1754" h="1517" extrusionOk="0">
                  <a:moveTo>
                    <a:pt x="1097" y="0"/>
                  </a:moveTo>
                  <a:cubicBezTo>
                    <a:pt x="1039" y="0"/>
                    <a:pt x="986" y="32"/>
                    <a:pt x="962" y="103"/>
                  </a:cubicBezTo>
                  <a:lnTo>
                    <a:pt x="623" y="385"/>
                  </a:lnTo>
                  <a:cubicBezTo>
                    <a:pt x="566" y="499"/>
                    <a:pt x="453" y="499"/>
                    <a:pt x="283" y="499"/>
                  </a:cubicBezTo>
                  <a:lnTo>
                    <a:pt x="170" y="499"/>
                  </a:lnTo>
                  <a:lnTo>
                    <a:pt x="1" y="1120"/>
                  </a:lnTo>
                  <a:lnTo>
                    <a:pt x="1640" y="1516"/>
                  </a:lnTo>
                  <a:lnTo>
                    <a:pt x="1753" y="838"/>
                  </a:lnTo>
                  <a:lnTo>
                    <a:pt x="1640" y="838"/>
                  </a:lnTo>
                  <a:cubicBezTo>
                    <a:pt x="1640" y="781"/>
                    <a:pt x="1527" y="668"/>
                    <a:pt x="1414" y="499"/>
                  </a:cubicBezTo>
                  <a:lnTo>
                    <a:pt x="1301" y="159"/>
                  </a:lnTo>
                  <a:cubicBezTo>
                    <a:pt x="1268" y="61"/>
                    <a:pt x="1178" y="0"/>
                    <a:pt x="1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4619804" y="3726712"/>
              <a:ext cx="32778" cy="28050"/>
            </a:xfrm>
            <a:custGeom>
              <a:avLst/>
              <a:gdLst/>
              <a:ahLst/>
              <a:cxnLst/>
              <a:rect l="l" t="t" r="r" b="b"/>
              <a:pathLst>
                <a:path w="1754" h="1501" extrusionOk="0">
                  <a:moveTo>
                    <a:pt x="1047" y="0"/>
                  </a:moveTo>
                  <a:cubicBezTo>
                    <a:pt x="996" y="0"/>
                    <a:pt x="947" y="25"/>
                    <a:pt x="905" y="87"/>
                  </a:cubicBezTo>
                  <a:lnTo>
                    <a:pt x="622" y="370"/>
                  </a:lnTo>
                  <a:cubicBezTo>
                    <a:pt x="566" y="483"/>
                    <a:pt x="453" y="483"/>
                    <a:pt x="283" y="483"/>
                  </a:cubicBezTo>
                  <a:lnTo>
                    <a:pt x="170" y="483"/>
                  </a:lnTo>
                  <a:lnTo>
                    <a:pt x="0" y="1161"/>
                  </a:lnTo>
                  <a:lnTo>
                    <a:pt x="1640" y="1500"/>
                  </a:lnTo>
                  <a:lnTo>
                    <a:pt x="1753" y="879"/>
                  </a:lnTo>
                  <a:lnTo>
                    <a:pt x="1640" y="879"/>
                  </a:lnTo>
                  <a:cubicBezTo>
                    <a:pt x="1584" y="709"/>
                    <a:pt x="1470" y="652"/>
                    <a:pt x="1414" y="483"/>
                  </a:cubicBezTo>
                  <a:lnTo>
                    <a:pt x="1301" y="144"/>
                  </a:lnTo>
                  <a:cubicBezTo>
                    <a:pt x="1229" y="72"/>
                    <a:pt x="1135"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5"/>
            <p:cNvSpPr/>
            <p:nvPr/>
          </p:nvSpPr>
          <p:spPr>
            <a:xfrm>
              <a:off x="4650453" y="3733514"/>
              <a:ext cx="32759" cy="27583"/>
            </a:xfrm>
            <a:custGeom>
              <a:avLst/>
              <a:gdLst/>
              <a:ahLst/>
              <a:cxnLst/>
              <a:rect l="l" t="t" r="r" b="b"/>
              <a:pathLst>
                <a:path w="1753" h="1476" extrusionOk="0">
                  <a:moveTo>
                    <a:pt x="1025" y="1"/>
                  </a:moveTo>
                  <a:cubicBezTo>
                    <a:pt x="973" y="1"/>
                    <a:pt x="926" y="19"/>
                    <a:pt x="905" y="62"/>
                  </a:cubicBezTo>
                  <a:lnTo>
                    <a:pt x="622" y="345"/>
                  </a:lnTo>
                  <a:cubicBezTo>
                    <a:pt x="565" y="515"/>
                    <a:pt x="396" y="515"/>
                    <a:pt x="283" y="515"/>
                  </a:cubicBezTo>
                  <a:lnTo>
                    <a:pt x="113" y="515"/>
                  </a:lnTo>
                  <a:lnTo>
                    <a:pt x="0" y="1136"/>
                  </a:lnTo>
                  <a:lnTo>
                    <a:pt x="1583" y="1476"/>
                  </a:lnTo>
                  <a:lnTo>
                    <a:pt x="1753" y="854"/>
                  </a:lnTo>
                  <a:lnTo>
                    <a:pt x="1583" y="854"/>
                  </a:lnTo>
                  <a:cubicBezTo>
                    <a:pt x="1527" y="684"/>
                    <a:pt x="1470" y="628"/>
                    <a:pt x="1414" y="515"/>
                  </a:cubicBezTo>
                  <a:lnTo>
                    <a:pt x="1244" y="119"/>
                  </a:lnTo>
                  <a:cubicBezTo>
                    <a:pt x="1209" y="49"/>
                    <a:pt x="1109" y="1"/>
                    <a:pt x="1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5"/>
            <p:cNvSpPr/>
            <p:nvPr/>
          </p:nvSpPr>
          <p:spPr>
            <a:xfrm>
              <a:off x="4680036" y="3739906"/>
              <a:ext cx="33824" cy="27527"/>
            </a:xfrm>
            <a:custGeom>
              <a:avLst/>
              <a:gdLst/>
              <a:ahLst/>
              <a:cxnLst/>
              <a:rect l="l" t="t" r="r" b="b"/>
              <a:pathLst>
                <a:path w="1810" h="1473" extrusionOk="0">
                  <a:moveTo>
                    <a:pt x="1070" y="1"/>
                  </a:moveTo>
                  <a:cubicBezTo>
                    <a:pt x="1023" y="1"/>
                    <a:pt x="981" y="19"/>
                    <a:pt x="961" y="59"/>
                  </a:cubicBezTo>
                  <a:lnTo>
                    <a:pt x="679" y="342"/>
                  </a:lnTo>
                  <a:cubicBezTo>
                    <a:pt x="622" y="512"/>
                    <a:pt x="452" y="512"/>
                    <a:pt x="339" y="512"/>
                  </a:cubicBezTo>
                  <a:lnTo>
                    <a:pt x="170" y="512"/>
                  </a:lnTo>
                  <a:lnTo>
                    <a:pt x="0" y="1134"/>
                  </a:lnTo>
                  <a:lnTo>
                    <a:pt x="1640" y="1473"/>
                  </a:lnTo>
                  <a:lnTo>
                    <a:pt x="1809" y="851"/>
                  </a:lnTo>
                  <a:lnTo>
                    <a:pt x="1640" y="851"/>
                  </a:lnTo>
                  <a:cubicBezTo>
                    <a:pt x="1583" y="738"/>
                    <a:pt x="1527" y="625"/>
                    <a:pt x="1470" y="512"/>
                  </a:cubicBezTo>
                  <a:lnTo>
                    <a:pt x="1301" y="173"/>
                  </a:lnTo>
                  <a:cubicBezTo>
                    <a:pt x="1264" y="63"/>
                    <a:pt x="1157"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4710666" y="3746484"/>
              <a:ext cx="32778" cy="28349"/>
            </a:xfrm>
            <a:custGeom>
              <a:avLst/>
              <a:gdLst/>
              <a:ahLst/>
              <a:cxnLst/>
              <a:rect l="l" t="t" r="r" b="b"/>
              <a:pathLst>
                <a:path w="1754" h="1517" extrusionOk="0">
                  <a:moveTo>
                    <a:pt x="1097" y="1"/>
                  </a:moveTo>
                  <a:cubicBezTo>
                    <a:pt x="1039" y="1"/>
                    <a:pt x="986" y="32"/>
                    <a:pt x="962" y="103"/>
                  </a:cubicBezTo>
                  <a:lnTo>
                    <a:pt x="623" y="386"/>
                  </a:lnTo>
                  <a:cubicBezTo>
                    <a:pt x="566" y="499"/>
                    <a:pt x="453" y="499"/>
                    <a:pt x="283" y="499"/>
                  </a:cubicBezTo>
                  <a:lnTo>
                    <a:pt x="170" y="499"/>
                  </a:lnTo>
                  <a:lnTo>
                    <a:pt x="1" y="1121"/>
                  </a:lnTo>
                  <a:lnTo>
                    <a:pt x="1640" y="1517"/>
                  </a:lnTo>
                  <a:lnTo>
                    <a:pt x="1754" y="838"/>
                  </a:lnTo>
                  <a:lnTo>
                    <a:pt x="1640" y="838"/>
                  </a:lnTo>
                  <a:cubicBezTo>
                    <a:pt x="1584" y="725"/>
                    <a:pt x="1527" y="669"/>
                    <a:pt x="1414" y="499"/>
                  </a:cubicBezTo>
                  <a:lnTo>
                    <a:pt x="1301" y="160"/>
                  </a:lnTo>
                  <a:cubicBezTo>
                    <a:pt x="1268" y="61"/>
                    <a:pt x="1178" y="1"/>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5"/>
            <p:cNvSpPr/>
            <p:nvPr/>
          </p:nvSpPr>
          <p:spPr>
            <a:xfrm>
              <a:off x="4741315" y="3753118"/>
              <a:ext cx="32778" cy="28050"/>
            </a:xfrm>
            <a:custGeom>
              <a:avLst/>
              <a:gdLst/>
              <a:ahLst/>
              <a:cxnLst/>
              <a:rect l="l" t="t" r="r" b="b"/>
              <a:pathLst>
                <a:path w="1754" h="1501" extrusionOk="0">
                  <a:moveTo>
                    <a:pt x="1022" y="1"/>
                  </a:moveTo>
                  <a:cubicBezTo>
                    <a:pt x="970" y="1"/>
                    <a:pt x="926" y="25"/>
                    <a:pt x="905" y="87"/>
                  </a:cubicBezTo>
                  <a:lnTo>
                    <a:pt x="622" y="370"/>
                  </a:lnTo>
                  <a:cubicBezTo>
                    <a:pt x="566" y="483"/>
                    <a:pt x="396" y="483"/>
                    <a:pt x="283" y="483"/>
                  </a:cubicBezTo>
                  <a:lnTo>
                    <a:pt x="114" y="483"/>
                  </a:lnTo>
                  <a:lnTo>
                    <a:pt x="0" y="1162"/>
                  </a:lnTo>
                  <a:lnTo>
                    <a:pt x="1640" y="1501"/>
                  </a:lnTo>
                  <a:lnTo>
                    <a:pt x="1753" y="879"/>
                  </a:lnTo>
                  <a:lnTo>
                    <a:pt x="1640" y="879"/>
                  </a:lnTo>
                  <a:cubicBezTo>
                    <a:pt x="1584" y="709"/>
                    <a:pt x="1470" y="653"/>
                    <a:pt x="1414" y="483"/>
                  </a:cubicBezTo>
                  <a:lnTo>
                    <a:pt x="1301" y="144"/>
                  </a:lnTo>
                  <a:cubicBezTo>
                    <a:pt x="1229" y="72"/>
                    <a:pt x="1113" y="1"/>
                    <a:pt x="1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5"/>
            <p:cNvSpPr/>
            <p:nvPr/>
          </p:nvSpPr>
          <p:spPr>
            <a:xfrm>
              <a:off x="4771963" y="3759939"/>
              <a:ext cx="32759" cy="27583"/>
            </a:xfrm>
            <a:custGeom>
              <a:avLst/>
              <a:gdLst/>
              <a:ahLst/>
              <a:cxnLst/>
              <a:rect l="l" t="t" r="r" b="b"/>
              <a:pathLst>
                <a:path w="1753" h="1476" extrusionOk="0">
                  <a:moveTo>
                    <a:pt x="1025" y="0"/>
                  </a:moveTo>
                  <a:cubicBezTo>
                    <a:pt x="973" y="0"/>
                    <a:pt x="926" y="18"/>
                    <a:pt x="905" y="62"/>
                  </a:cubicBezTo>
                  <a:lnTo>
                    <a:pt x="622" y="344"/>
                  </a:lnTo>
                  <a:cubicBezTo>
                    <a:pt x="565" y="514"/>
                    <a:pt x="396" y="514"/>
                    <a:pt x="283" y="514"/>
                  </a:cubicBezTo>
                  <a:lnTo>
                    <a:pt x="113" y="514"/>
                  </a:lnTo>
                  <a:lnTo>
                    <a:pt x="0" y="1136"/>
                  </a:lnTo>
                  <a:lnTo>
                    <a:pt x="1583" y="1475"/>
                  </a:lnTo>
                  <a:lnTo>
                    <a:pt x="1753" y="853"/>
                  </a:lnTo>
                  <a:lnTo>
                    <a:pt x="1583" y="853"/>
                  </a:lnTo>
                  <a:cubicBezTo>
                    <a:pt x="1527" y="684"/>
                    <a:pt x="1470" y="571"/>
                    <a:pt x="1414" y="514"/>
                  </a:cubicBezTo>
                  <a:lnTo>
                    <a:pt x="1244" y="118"/>
                  </a:lnTo>
                  <a:cubicBezTo>
                    <a:pt x="1209" y="48"/>
                    <a:pt x="1109"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5"/>
            <p:cNvSpPr/>
            <p:nvPr/>
          </p:nvSpPr>
          <p:spPr>
            <a:xfrm>
              <a:off x="4801547" y="3764742"/>
              <a:ext cx="33824" cy="28050"/>
            </a:xfrm>
            <a:custGeom>
              <a:avLst/>
              <a:gdLst/>
              <a:ahLst/>
              <a:cxnLst/>
              <a:rect l="l" t="t" r="r" b="b"/>
              <a:pathLst>
                <a:path w="1810" h="1501" extrusionOk="0">
                  <a:moveTo>
                    <a:pt x="1076" y="1"/>
                  </a:moveTo>
                  <a:cubicBezTo>
                    <a:pt x="1026" y="1"/>
                    <a:pt x="982" y="25"/>
                    <a:pt x="961" y="87"/>
                  </a:cubicBezTo>
                  <a:lnTo>
                    <a:pt x="679" y="370"/>
                  </a:lnTo>
                  <a:cubicBezTo>
                    <a:pt x="622" y="483"/>
                    <a:pt x="452" y="483"/>
                    <a:pt x="339" y="483"/>
                  </a:cubicBezTo>
                  <a:lnTo>
                    <a:pt x="170" y="483"/>
                  </a:lnTo>
                  <a:lnTo>
                    <a:pt x="0" y="1162"/>
                  </a:lnTo>
                  <a:lnTo>
                    <a:pt x="1640" y="1501"/>
                  </a:lnTo>
                  <a:lnTo>
                    <a:pt x="1809" y="879"/>
                  </a:lnTo>
                  <a:lnTo>
                    <a:pt x="1640" y="879"/>
                  </a:lnTo>
                  <a:cubicBezTo>
                    <a:pt x="1583" y="822"/>
                    <a:pt x="1527" y="653"/>
                    <a:pt x="1470" y="483"/>
                  </a:cubicBezTo>
                  <a:lnTo>
                    <a:pt x="1301" y="144"/>
                  </a:lnTo>
                  <a:cubicBezTo>
                    <a:pt x="1265" y="72"/>
                    <a:pt x="1161"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4832177" y="3771545"/>
              <a:ext cx="32778" cy="27601"/>
            </a:xfrm>
            <a:custGeom>
              <a:avLst/>
              <a:gdLst/>
              <a:ahLst/>
              <a:cxnLst/>
              <a:rect l="l" t="t" r="r" b="b"/>
              <a:pathLst>
                <a:path w="1754" h="1477" extrusionOk="0">
                  <a:moveTo>
                    <a:pt x="1082" y="1"/>
                  </a:moveTo>
                  <a:cubicBezTo>
                    <a:pt x="1030" y="1"/>
                    <a:pt x="984" y="19"/>
                    <a:pt x="962" y="63"/>
                  </a:cubicBezTo>
                  <a:lnTo>
                    <a:pt x="679" y="345"/>
                  </a:lnTo>
                  <a:cubicBezTo>
                    <a:pt x="566" y="515"/>
                    <a:pt x="453" y="515"/>
                    <a:pt x="284" y="515"/>
                  </a:cubicBezTo>
                  <a:lnTo>
                    <a:pt x="170" y="515"/>
                  </a:lnTo>
                  <a:lnTo>
                    <a:pt x="1" y="1137"/>
                  </a:lnTo>
                  <a:lnTo>
                    <a:pt x="1640" y="1476"/>
                  </a:lnTo>
                  <a:lnTo>
                    <a:pt x="1754" y="854"/>
                  </a:lnTo>
                  <a:lnTo>
                    <a:pt x="1640" y="854"/>
                  </a:lnTo>
                  <a:cubicBezTo>
                    <a:pt x="1584" y="798"/>
                    <a:pt x="1527" y="628"/>
                    <a:pt x="1414" y="515"/>
                  </a:cubicBezTo>
                  <a:lnTo>
                    <a:pt x="1301" y="119"/>
                  </a:lnTo>
                  <a:cubicBezTo>
                    <a:pt x="1266" y="49"/>
                    <a:pt x="1167"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4862825" y="3778179"/>
              <a:ext cx="32778" cy="28349"/>
            </a:xfrm>
            <a:custGeom>
              <a:avLst/>
              <a:gdLst/>
              <a:ahLst/>
              <a:cxnLst/>
              <a:rect l="l" t="t" r="r" b="b"/>
              <a:pathLst>
                <a:path w="1754" h="1517" extrusionOk="0">
                  <a:moveTo>
                    <a:pt x="1045" y="1"/>
                  </a:moveTo>
                  <a:cubicBezTo>
                    <a:pt x="982" y="1"/>
                    <a:pt x="929" y="32"/>
                    <a:pt x="905" y="103"/>
                  </a:cubicBezTo>
                  <a:lnTo>
                    <a:pt x="622" y="386"/>
                  </a:lnTo>
                  <a:cubicBezTo>
                    <a:pt x="566" y="499"/>
                    <a:pt x="453" y="499"/>
                    <a:pt x="283" y="499"/>
                  </a:cubicBezTo>
                  <a:lnTo>
                    <a:pt x="114" y="499"/>
                  </a:lnTo>
                  <a:lnTo>
                    <a:pt x="0" y="1121"/>
                  </a:lnTo>
                  <a:lnTo>
                    <a:pt x="1640" y="1517"/>
                  </a:lnTo>
                  <a:lnTo>
                    <a:pt x="1753" y="838"/>
                  </a:lnTo>
                  <a:lnTo>
                    <a:pt x="1640" y="838"/>
                  </a:lnTo>
                  <a:cubicBezTo>
                    <a:pt x="1584" y="782"/>
                    <a:pt x="1470" y="669"/>
                    <a:pt x="1414" y="499"/>
                  </a:cubicBezTo>
                  <a:lnTo>
                    <a:pt x="1301" y="160"/>
                  </a:lnTo>
                  <a:cubicBezTo>
                    <a:pt x="1235" y="61"/>
                    <a:pt x="1131" y="1"/>
                    <a:pt x="1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4893474" y="3784832"/>
              <a:ext cx="32759" cy="28050"/>
            </a:xfrm>
            <a:custGeom>
              <a:avLst/>
              <a:gdLst/>
              <a:ahLst/>
              <a:cxnLst/>
              <a:rect l="l" t="t" r="r" b="b"/>
              <a:pathLst>
                <a:path w="1753" h="1501" extrusionOk="0">
                  <a:moveTo>
                    <a:pt x="1019" y="0"/>
                  </a:moveTo>
                  <a:cubicBezTo>
                    <a:pt x="969" y="0"/>
                    <a:pt x="926" y="24"/>
                    <a:pt x="905" y="87"/>
                  </a:cubicBezTo>
                  <a:lnTo>
                    <a:pt x="622" y="369"/>
                  </a:lnTo>
                  <a:cubicBezTo>
                    <a:pt x="565" y="482"/>
                    <a:pt x="396" y="482"/>
                    <a:pt x="283" y="482"/>
                  </a:cubicBezTo>
                  <a:lnTo>
                    <a:pt x="113" y="482"/>
                  </a:lnTo>
                  <a:lnTo>
                    <a:pt x="0" y="1161"/>
                  </a:lnTo>
                  <a:lnTo>
                    <a:pt x="1583" y="1500"/>
                  </a:lnTo>
                  <a:lnTo>
                    <a:pt x="1753" y="822"/>
                  </a:lnTo>
                  <a:lnTo>
                    <a:pt x="1583" y="822"/>
                  </a:lnTo>
                  <a:cubicBezTo>
                    <a:pt x="1527" y="709"/>
                    <a:pt x="1470" y="652"/>
                    <a:pt x="1414" y="482"/>
                  </a:cubicBezTo>
                  <a:lnTo>
                    <a:pt x="1244" y="143"/>
                  </a:lnTo>
                  <a:cubicBezTo>
                    <a:pt x="1208" y="72"/>
                    <a:pt x="1105"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5"/>
            <p:cNvSpPr/>
            <p:nvPr/>
          </p:nvSpPr>
          <p:spPr>
            <a:xfrm>
              <a:off x="4924104" y="3791167"/>
              <a:ext cx="32778" cy="28050"/>
            </a:xfrm>
            <a:custGeom>
              <a:avLst/>
              <a:gdLst/>
              <a:ahLst/>
              <a:cxnLst/>
              <a:rect l="l" t="t" r="r" b="b"/>
              <a:pathLst>
                <a:path w="1754" h="1501" extrusionOk="0">
                  <a:moveTo>
                    <a:pt x="1020" y="0"/>
                  </a:moveTo>
                  <a:cubicBezTo>
                    <a:pt x="970" y="0"/>
                    <a:pt x="926" y="25"/>
                    <a:pt x="905" y="87"/>
                  </a:cubicBezTo>
                  <a:lnTo>
                    <a:pt x="623" y="370"/>
                  </a:lnTo>
                  <a:cubicBezTo>
                    <a:pt x="566" y="483"/>
                    <a:pt x="397" y="483"/>
                    <a:pt x="283" y="483"/>
                  </a:cubicBezTo>
                  <a:lnTo>
                    <a:pt x="114" y="483"/>
                  </a:lnTo>
                  <a:lnTo>
                    <a:pt x="1" y="1161"/>
                  </a:lnTo>
                  <a:lnTo>
                    <a:pt x="1584" y="1500"/>
                  </a:lnTo>
                  <a:lnTo>
                    <a:pt x="1753" y="878"/>
                  </a:lnTo>
                  <a:lnTo>
                    <a:pt x="1584" y="878"/>
                  </a:lnTo>
                  <a:cubicBezTo>
                    <a:pt x="1527" y="709"/>
                    <a:pt x="1471" y="652"/>
                    <a:pt x="1414" y="483"/>
                  </a:cubicBezTo>
                  <a:lnTo>
                    <a:pt x="1245" y="143"/>
                  </a:lnTo>
                  <a:cubicBezTo>
                    <a:pt x="1209" y="72"/>
                    <a:pt x="1105" y="0"/>
                    <a:pt x="1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5"/>
            <p:cNvSpPr/>
            <p:nvPr/>
          </p:nvSpPr>
          <p:spPr>
            <a:xfrm>
              <a:off x="4953687" y="3797970"/>
              <a:ext cx="32778" cy="27583"/>
            </a:xfrm>
            <a:custGeom>
              <a:avLst/>
              <a:gdLst/>
              <a:ahLst/>
              <a:cxnLst/>
              <a:rect l="l" t="t" r="r" b="b"/>
              <a:pathLst>
                <a:path w="1754" h="1476" extrusionOk="0">
                  <a:moveTo>
                    <a:pt x="1082" y="0"/>
                  </a:moveTo>
                  <a:cubicBezTo>
                    <a:pt x="1030" y="0"/>
                    <a:pt x="984" y="19"/>
                    <a:pt x="962" y="62"/>
                  </a:cubicBezTo>
                  <a:lnTo>
                    <a:pt x="679" y="345"/>
                  </a:lnTo>
                  <a:cubicBezTo>
                    <a:pt x="566" y="514"/>
                    <a:pt x="453" y="514"/>
                    <a:pt x="284" y="514"/>
                  </a:cubicBezTo>
                  <a:lnTo>
                    <a:pt x="170" y="514"/>
                  </a:lnTo>
                  <a:lnTo>
                    <a:pt x="1" y="1136"/>
                  </a:lnTo>
                  <a:lnTo>
                    <a:pt x="1640" y="1476"/>
                  </a:lnTo>
                  <a:lnTo>
                    <a:pt x="1754" y="854"/>
                  </a:lnTo>
                  <a:lnTo>
                    <a:pt x="1640" y="854"/>
                  </a:lnTo>
                  <a:cubicBezTo>
                    <a:pt x="1584" y="741"/>
                    <a:pt x="1527" y="627"/>
                    <a:pt x="1414" y="514"/>
                  </a:cubicBezTo>
                  <a:lnTo>
                    <a:pt x="1301" y="119"/>
                  </a:lnTo>
                  <a:cubicBezTo>
                    <a:pt x="1266" y="49"/>
                    <a:pt x="1167" y="0"/>
                    <a:pt x="10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4985401" y="3804604"/>
              <a:ext cx="33824" cy="28349"/>
            </a:xfrm>
            <a:custGeom>
              <a:avLst/>
              <a:gdLst/>
              <a:ahLst/>
              <a:cxnLst/>
              <a:rect l="l" t="t" r="r" b="b"/>
              <a:pathLst>
                <a:path w="1810" h="1517" extrusionOk="0">
                  <a:moveTo>
                    <a:pt x="1012" y="0"/>
                  </a:moveTo>
                  <a:cubicBezTo>
                    <a:pt x="953" y="0"/>
                    <a:pt x="895" y="32"/>
                    <a:pt x="848" y="103"/>
                  </a:cubicBezTo>
                  <a:lnTo>
                    <a:pt x="678" y="386"/>
                  </a:lnTo>
                  <a:cubicBezTo>
                    <a:pt x="565" y="499"/>
                    <a:pt x="452" y="499"/>
                    <a:pt x="283" y="499"/>
                  </a:cubicBezTo>
                  <a:lnTo>
                    <a:pt x="170" y="499"/>
                  </a:lnTo>
                  <a:lnTo>
                    <a:pt x="0" y="1121"/>
                  </a:lnTo>
                  <a:lnTo>
                    <a:pt x="1640" y="1516"/>
                  </a:lnTo>
                  <a:lnTo>
                    <a:pt x="1809" y="838"/>
                  </a:lnTo>
                  <a:lnTo>
                    <a:pt x="1640" y="838"/>
                  </a:lnTo>
                  <a:cubicBezTo>
                    <a:pt x="1470" y="725"/>
                    <a:pt x="1414" y="668"/>
                    <a:pt x="1357" y="499"/>
                  </a:cubicBezTo>
                  <a:lnTo>
                    <a:pt x="1244" y="159"/>
                  </a:lnTo>
                  <a:cubicBezTo>
                    <a:pt x="1178" y="61"/>
                    <a:pt x="1093"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5"/>
            <p:cNvSpPr/>
            <p:nvPr/>
          </p:nvSpPr>
          <p:spPr>
            <a:xfrm>
              <a:off x="5014984" y="3811238"/>
              <a:ext cx="32759" cy="28050"/>
            </a:xfrm>
            <a:custGeom>
              <a:avLst/>
              <a:gdLst/>
              <a:ahLst/>
              <a:cxnLst/>
              <a:rect l="l" t="t" r="r" b="b"/>
              <a:pathLst>
                <a:path w="1753" h="1501" extrusionOk="0">
                  <a:moveTo>
                    <a:pt x="1019" y="1"/>
                  </a:moveTo>
                  <a:cubicBezTo>
                    <a:pt x="969" y="1"/>
                    <a:pt x="926" y="25"/>
                    <a:pt x="905" y="87"/>
                  </a:cubicBezTo>
                  <a:lnTo>
                    <a:pt x="622" y="370"/>
                  </a:lnTo>
                  <a:cubicBezTo>
                    <a:pt x="566" y="483"/>
                    <a:pt x="396" y="483"/>
                    <a:pt x="283" y="483"/>
                  </a:cubicBezTo>
                  <a:lnTo>
                    <a:pt x="113" y="483"/>
                  </a:lnTo>
                  <a:lnTo>
                    <a:pt x="0" y="1161"/>
                  </a:lnTo>
                  <a:lnTo>
                    <a:pt x="1640" y="1501"/>
                  </a:lnTo>
                  <a:lnTo>
                    <a:pt x="1753" y="822"/>
                  </a:lnTo>
                  <a:lnTo>
                    <a:pt x="1640" y="822"/>
                  </a:lnTo>
                  <a:cubicBezTo>
                    <a:pt x="1527" y="709"/>
                    <a:pt x="1470" y="653"/>
                    <a:pt x="1414" y="483"/>
                  </a:cubicBezTo>
                  <a:lnTo>
                    <a:pt x="1244" y="144"/>
                  </a:lnTo>
                  <a:cubicBezTo>
                    <a:pt x="1208" y="72"/>
                    <a:pt x="1105" y="1"/>
                    <a:pt x="1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5"/>
            <p:cNvSpPr/>
            <p:nvPr/>
          </p:nvSpPr>
          <p:spPr>
            <a:xfrm>
              <a:off x="5045614" y="3817574"/>
              <a:ext cx="32778" cy="28050"/>
            </a:xfrm>
            <a:custGeom>
              <a:avLst/>
              <a:gdLst/>
              <a:ahLst/>
              <a:cxnLst/>
              <a:rect l="l" t="t" r="r" b="b"/>
              <a:pathLst>
                <a:path w="1754" h="1501" extrusionOk="0">
                  <a:moveTo>
                    <a:pt x="1020" y="1"/>
                  </a:moveTo>
                  <a:cubicBezTo>
                    <a:pt x="970" y="1"/>
                    <a:pt x="926" y="25"/>
                    <a:pt x="905" y="87"/>
                  </a:cubicBezTo>
                  <a:lnTo>
                    <a:pt x="623" y="370"/>
                  </a:lnTo>
                  <a:cubicBezTo>
                    <a:pt x="566" y="483"/>
                    <a:pt x="397" y="483"/>
                    <a:pt x="283" y="483"/>
                  </a:cubicBezTo>
                  <a:lnTo>
                    <a:pt x="114" y="483"/>
                  </a:lnTo>
                  <a:lnTo>
                    <a:pt x="1" y="1162"/>
                  </a:lnTo>
                  <a:lnTo>
                    <a:pt x="1584" y="1501"/>
                  </a:lnTo>
                  <a:lnTo>
                    <a:pt x="1753" y="879"/>
                  </a:lnTo>
                  <a:lnTo>
                    <a:pt x="1584" y="879"/>
                  </a:lnTo>
                  <a:cubicBezTo>
                    <a:pt x="1527" y="709"/>
                    <a:pt x="1471" y="596"/>
                    <a:pt x="1414" y="483"/>
                  </a:cubicBezTo>
                  <a:lnTo>
                    <a:pt x="1245" y="144"/>
                  </a:lnTo>
                  <a:cubicBezTo>
                    <a:pt x="1209" y="72"/>
                    <a:pt x="1105"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5075198" y="3822862"/>
              <a:ext cx="33843" cy="28050"/>
            </a:xfrm>
            <a:custGeom>
              <a:avLst/>
              <a:gdLst/>
              <a:ahLst/>
              <a:cxnLst/>
              <a:rect l="l" t="t" r="r" b="b"/>
              <a:pathLst>
                <a:path w="1811" h="1501" extrusionOk="0">
                  <a:moveTo>
                    <a:pt x="1076" y="1"/>
                  </a:moveTo>
                  <a:cubicBezTo>
                    <a:pt x="1027" y="1"/>
                    <a:pt x="983" y="25"/>
                    <a:pt x="962" y="87"/>
                  </a:cubicBezTo>
                  <a:lnTo>
                    <a:pt x="679" y="370"/>
                  </a:lnTo>
                  <a:cubicBezTo>
                    <a:pt x="566" y="539"/>
                    <a:pt x="453" y="539"/>
                    <a:pt x="284" y="539"/>
                  </a:cubicBezTo>
                  <a:lnTo>
                    <a:pt x="170" y="539"/>
                  </a:lnTo>
                  <a:lnTo>
                    <a:pt x="1" y="1161"/>
                  </a:lnTo>
                  <a:lnTo>
                    <a:pt x="1641" y="1501"/>
                  </a:lnTo>
                  <a:lnTo>
                    <a:pt x="1810" y="879"/>
                  </a:lnTo>
                  <a:lnTo>
                    <a:pt x="1641" y="879"/>
                  </a:lnTo>
                  <a:cubicBezTo>
                    <a:pt x="1584" y="822"/>
                    <a:pt x="1527" y="652"/>
                    <a:pt x="1414" y="539"/>
                  </a:cubicBezTo>
                  <a:lnTo>
                    <a:pt x="1301" y="144"/>
                  </a:lnTo>
                  <a:cubicBezTo>
                    <a:pt x="1266" y="72"/>
                    <a:pt x="1162"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5"/>
            <p:cNvSpPr/>
            <p:nvPr/>
          </p:nvSpPr>
          <p:spPr>
            <a:xfrm>
              <a:off x="5105846" y="3829721"/>
              <a:ext cx="32778" cy="27527"/>
            </a:xfrm>
            <a:custGeom>
              <a:avLst/>
              <a:gdLst/>
              <a:ahLst/>
              <a:cxnLst/>
              <a:rect l="l" t="t" r="r" b="b"/>
              <a:pathLst>
                <a:path w="1754" h="1473" extrusionOk="0">
                  <a:moveTo>
                    <a:pt x="1042" y="0"/>
                  </a:moveTo>
                  <a:cubicBezTo>
                    <a:pt x="992" y="0"/>
                    <a:pt x="945" y="19"/>
                    <a:pt x="905" y="59"/>
                  </a:cubicBezTo>
                  <a:lnTo>
                    <a:pt x="622" y="342"/>
                  </a:lnTo>
                  <a:cubicBezTo>
                    <a:pt x="566" y="512"/>
                    <a:pt x="396" y="512"/>
                    <a:pt x="283" y="512"/>
                  </a:cubicBezTo>
                  <a:lnTo>
                    <a:pt x="170" y="512"/>
                  </a:lnTo>
                  <a:lnTo>
                    <a:pt x="1" y="1134"/>
                  </a:lnTo>
                  <a:lnTo>
                    <a:pt x="1640" y="1473"/>
                  </a:lnTo>
                  <a:lnTo>
                    <a:pt x="1753" y="851"/>
                  </a:lnTo>
                  <a:lnTo>
                    <a:pt x="1640" y="851"/>
                  </a:lnTo>
                  <a:cubicBezTo>
                    <a:pt x="1584" y="794"/>
                    <a:pt x="1414" y="625"/>
                    <a:pt x="1414" y="512"/>
                  </a:cubicBezTo>
                  <a:lnTo>
                    <a:pt x="1301" y="172"/>
                  </a:lnTo>
                  <a:cubicBezTo>
                    <a:pt x="1228" y="63"/>
                    <a:pt x="1131" y="0"/>
                    <a:pt x="1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5"/>
            <p:cNvSpPr/>
            <p:nvPr/>
          </p:nvSpPr>
          <p:spPr>
            <a:xfrm>
              <a:off x="5136495" y="3836299"/>
              <a:ext cx="32759" cy="28349"/>
            </a:xfrm>
            <a:custGeom>
              <a:avLst/>
              <a:gdLst/>
              <a:ahLst/>
              <a:cxnLst/>
              <a:rect l="l" t="t" r="r" b="b"/>
              <a:pathLst>
                <a:path w="1753" h="1517" extrusionOk="0">
                  <a:moveTo>
                    <a:pt x="1040" y="1"/>
                  </a:moveTo>
                  <a:cubicBezTo>
                    <a:pt x="982" y="1"/>
                    <a:pt x="928" y="32"/>
                    <a:pt x="905" y="103"/>
                  </a:cubicBezTo>
                  <a:lnTo>
                    <a:pt x="622" y="386"/>
                  </a:lnTo>
                  <a:cubicBezTo>
                    <a:pt x="566" y="499"/>
                    <a:pt x="396" y="499"/>
                    <a:pt x="283" y="499"/>
                  </a:cubicBezTo>
                  <a:lnTo>
                    <a:pt x="113" y="499"/>
                  </a:lnTo>
                  <a:lnTo>
                    <a:pt x="0" y="1121"/>
                  </a:lnTo>
                  <a:lnTo>
                    <a:pt x="1640" y="1517"/>
                  </a:lnTo>
                  <a:lnTo>
                    <a:pt x="1753" y="838"/>
                  </a:lnTo>
                  <a:lnTo>
                    <a:pt x="1640" y="838"/>
                  </a:lnTo>
                  <a:cubicBezTo>
                    <a:pt x="1527" y="782"/>
                    <a:pt x="1414" y="668"/>
                    <a:pt x="1414" y="499"/>
                  </a:cubicBezTo>
                  <a:lnTo>
                    <a:pt x="1244" y="160"/>
                  </a:lnTo>
                  <a:cubicBezTo>
                    <a:pt x="1211" y="61"/>
                    <a:pt x="1121"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5"/>
            <p:cNvSpPr/>
            <p:nvPr/>
          </p:nvSpPr>
          <p:spPr>
            <a:xfrm>
              <a:off x="5167125" y="3842933"/>
              <a:ext cx="32778" cy="28050"/>
            </a:xfrm>
            <a:custGeom>
              <a:avLst/>
              <a:gdLst/>
              <a:ahLst/>
              <a:cxnLst/>
              <a:rect l="l" t="t" r="r" b="b"/>
              <a:pathLst>
                <a:path w="1754" h="1501" extrusionOk="0">
                  <a:moveTo>
                    <a:pt x="1020" y="1"/>
                  </a:moveTo>
                  <a:cubicBezTo>
                    <a:pt x="970" y="1"/>
                    <a:pt x="926" y="25"/>
                    <a:pt x="905" y="87"/>
                  </a:cubicBezTo>
                  <a:lnTo>
                    <a:pt x="623" y="370"/>
                  </a:lnTo>
                  <a:cubicBezTo>
                    <a:pt x="566" y="483"/>
                    <a:pt x="397" y="483"/>
                    <a:pt x="283" y="483"/>
                  </a:cubicBezTo>
                  <a:lnTo>
                    <a:pt x="114" y="483"/>
                  </a:lnTo>
                  <a:lnTo>
                    <a:pt x="1" y="1162"/>
                  </a:lnTo>
                  <a:lnTo>
                    <a:pt x="1584" y="1501"/>
                  </a:lnTo>
                  <a:lnTo>
                    <a:pt x="1754" y="879"/>
                  </a:lnTo>
                  <a:lnTo>
                    <a:pt x="1584" y="879"/>
                  </a:lnTo>
                  <a:cubicBezTo>
                    <a:pt x="1527" y="709"/>
                    <a:pt x="1414" y="653"/>
                    <a:pt x="1414" y="483"/>
                  </a:cubicBezTo>
                  <a:lnTo>
                    <a:pt x="1245" y="144"/>
                  </a:lnTo>
                  <a:cubicBezTo>
                    <a:pt x="1209" y="72"/>
                    <a:pt x="1105"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5196708" y="3849287"/>
              <a:ext cx="33843" cy="28031"/>
            </a:xfrm>
            <a:custGeom>
              <a:avLst/>
              <a:gdLst/>
              <a:ahLst/>
              <a:cxnLst/>
              <a:rect l="l" t="t" r="r" b="b"/>
              <a:pathLst>
                <a:path w="1811" h="1500" extrusionOk="0">
                  <a:moveTo>
                    <a:pt x="1076" y="0"/>
                  </a:moveTo>
                  <a:cubicBezTo>
                    <a:pt x="1027" y="0"/>
                    <a:pt x="983" y="24"/>
                    <a:pt x="962" y="87"/>
                  </a:cubicBezTo>
                  <a:lnTo>
                    <a:pt x="679" y="369"/>
                  </a:lnTo>
                  <a:cubicBezTo>
                    <a:pt x="566" y="539"/>
                    <a:pt x="453" y="539"/>
                    <a:pt x="284" y="539"/>
                  </a:cubicBezTo>
                  <a:lnTo>
                    <a:pt x="171" y="539"/>
                  </a:lnTo>
                  <a:lnTo>
                    <a:pt x="1" y="1161"/>
                  </a:lnTo>
                  <a:lnTo>
                    <a:pt x="1641" y="1500"/>
                  </a:lnTo>
                  <a:lnTo>
                    <a:pt x="1810" y="878"/>
                  </a:lnTo>
                  <a:lnTo>
                    <a:pt x="1641" y="878"/>
                  </a:lnTo>
                  <a:cubicBezTo>
                    <a:pt x="1584" y="708"/>
                    <a:pt x="1414" y="652"/>
                    <a:pt x="1414" y="539"/>
                  </a:cubicBezTo>
                  <a:lnTo>
                    <a:pt x="1301" y="143"/>
                  </a:lnTo>
                  <a:cubicBezTo>
                    <a:pt x="1266" y="72"/>
                    <a:pt x="1162"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5"/>
            <p:cNvSpPr/>
            <p:nvPr/>
          </p:nvSpPr>
          <p:spPr>
            <a:xfrm>
              <a:off x="5227357" y="3856127"/>
              <a:ext cx="32778" cy="27545"/>
            </a:xfrm>
            <a:custGeom>
              <a:avLst/>
              <a:gdLst/>
              <a:ahLst/>
              <a:cxnLst/>
              <a:rect l="l" t="t" r="r" b="b"/>
              <a:pathLst>
                <a:path w="1754" h="1474" extrusionOk="0">
                  <a:moveTo>
                    <a:pt x="1042" y="1"/>
                  </a:moveTo>
                  <a:cubicBezTo>
                    <a:pt x="992" y="1"/>
                    <a:pt x="945" y="20"/>
                    <a:pt x="905" y="60"/>
                  </a:cubicBezTo>
                  <a:lnTo>
                    <a:pt x="622" y="342"/>
                  </a:lnTo>
                  <a:cubicBezTo>
                    <a:pt x="566" y="512"/>
                    <a:pt x="453" y="512"/>
                    <a:pt x="283" y="512"/>
                  </a:cubicBezTo>
                  <a:lnTo>
                    <a:pt x="170" y="512"/>
                  </a:lnTo>
                  <a:lnTo>
                    <a:pt x="1" y="1134"/>
                  </a:lnTo>
                  <a:lnTo>
                    <a:pt x="1640" y="1473"/>
                  </a:lnTo>
                  <a:lnTo>
                    <a:pt x="1753" y="851"/>
                  </a:lnTo>
                  <a:lnTo>
                    <a:pt x="1640" y="851"/>
                  </a:lnTo>
                  <a:cubicBezTo>
                    <a:pt x="1584" y="738"/>
                    <a:pt x="1414" y="625"/>
                    <a:pt x="1414" y="512"/>
                  </a:cubicBezTo>
                  <a:lnTo>
                    <a:pt x="1301" y="173"/>
                  </a:lnTo>
                  <a:cubicBezTo>
                    <a:pt x="1228" y="63"/>
                    <a:pt x="1131"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5"/>
            <p:cNvSpPr/>
            <p:nvPr/>
          </p:nvSpPr>
          <p:spPr>
            <a:xfrm>
              <a:off x="5258005" y="3862724"/>
              <a:ext cx="32759" cy="28349"/>
            </a:xfrm>
            <a:custGeom>
              <a:avLst/>
              <a:gdLst/>
              <a:ahLst/>
              <a:cxnLst/>
              <a:rect l="l" t="t" r="r" b="b"/>
              <a:pathLst>
                <a:path w="1753" h="1517" extrusionOk="0">
                  <a:moveTo>
                    <a:pt x="1040" y="0"/>
                  </a:moveTo>
                  <a:cubicBezTo>
                    <a:pt x="982" y="0"/>
                    <a:pt x="928" y="31"/>
                    <a:pt x="905" y="103"/>
                  </a:cubicBezTo>
                  <a:lnTo>
                    <a:pt x="622" y="385"/>
                  </a:lnTo>
                  <a:cubicBezTo>
                    <a:pt x="566" y="498"/>
                    <a:pt x="396" y="498"/>
                    <a:pt x="283" y="498"/>
                  </a:cubicBezTo>
                  <a:lnTo>
                    <a:pt x="113" y="498"/>
                  </a:lnTo>
                  <a:lnTo>
                    <a:pt x="0" y="1120"/>
                  </a:lnTo>
                  <a:lnTo>
                    <a:pt x="1640" y="1516"/>
                  </a:lnTo>
                  <a:lnTo>
                    <a:pt x="1753" y="838"/>
                  </a:lnTo>
                  <a:lnTo>
                    <a:pt x="1640" y="838"/>
                  </a:lnTo>
                  <a:cubicBezTo>
                    <a:pt x="1527" y="724"/>
                    <a:pt x="1414" y="668"/>
                    <a:pt x="1414" y="498"/>
                  </a:cubicBezTo>
                  <a:lnTo>
                    <a:pt x="1244" y="159"/>
                  </a:lnTo>
                  <a:cubicBezTo>
                    <a:pt x="1211" y="61"/>
                    <a:pt x="1121" y="0"/>
                    <a:pt x="1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5273853" y="3592026"/>
              <a:ext cx="32759" cy="26480"/>
            </a:xfrm>
            <a:custGeom>
              <a:avLst/>
              <a:gdLst/>
              <a:ahLst/>
              <a:cxnLst/>
              <a:rect l="l" t="t" r="r" b="b"/>
              <a:pathLst>
                <a:path w="1753" h="1417" extrusionOk="0">
                  <a:moveTo>
                    <a:pt x="57" y="0"/>
                  </a:moveTo>
                  <a:lnTo>
                    <a:pt x="0" y="622"/>
                  </a:lnTo>
                  <a:lnTo>
                    <a:pt x="113" y="622"/>
                  </a:lnTo>
                  <a:cubicBezTo>
                    <a:pt x="340" y="735"/>
                    <a:pt x="396" y="848"/>
                    <a:pt x="509" y="905"/>
                  </a:cubicBezTo>
                  <a:lnTo>
                    <a:pt x="622" y="1244"/>
                  </a:lnTo>
                  <a:cubicBezTo>
                    <a:pt x="659" y="1354"/>
                    <a:pt x="766" y="1416"/>
                    <a:pt x="853" y="1416"/>
                  </a:cubicBezTo>
                  <a:cubicBezTo>
                    <a:pt x="900" y="1416"/>
                    <a:pt x="941" y="1397"/>
                    <a:pt x="961" y="1357"/>
                  </a:cubicBezTo>
                  <a:lnTo>
                    <a:pt x="1188" y="1075"/>
                  </a:lnTo>
                  <a:cubicBezTo>
                    <a:pt x="1244" y="905"/>
                    <a:pt x="1414" y="905"/>
                    <a:pt x="1527" y="905"/>
                  </a:cubicBezTo>
                  <a:lnTo>
                    <a:pt x="1696" y="905"/>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5"/>
            <p:cNvSpPr/>
            <p:nvPr/>
          </p:nvSpPr>
          <p:spPr>
            <a:xfrm>
              <a:off x="5243204" y="3587802"/>
              <a:ext cx="32778" cy="26985"/>
            </a:xfrm>
            <a:custGeom>
              <a:avLst/>
              <a:gdLst/>
              <a:ahLst/>
              <a:cxnLst/>
              <a:rect l="l" t="t" r="r" b="b"/>
              <a:pathLst>
                <a:path w="1754" h="1444" extrusionOk="0">
                  <a:moveTo>
                    <a:pt x="57" y="0"/>
                  </a:moveTo>
                  <a:lnTo>
                    <a:pt x="1" y="679"/>
                  </a:lnTo>
                  <a:lnTo>
                    <a:pt x="114" y="679"/>
                  </a:lnTo>
                  <a:cubicBezTo>
                    <a:pt x="283" y="735"/>
                    <a:pt x="396" y="792"/>
                    <a:pt x="509" y="961"/>
                  </a:cubicBezTo>
                  <a:lnTo>
                    <a:pt x="623" y="1301"/>
                  </a:lnTo>
                  <a:cubicBezTo>
                    <a:pt x="694" y="1372"/>
                    <a:pt x="788" y="1444"/>
                    <a:pt x="876" y="1444"/>
                  </a:cubicBezTo>
                  <a:cubicBezTo>
                    <a:pt x="928" y="1444"/>
                    <a:pt x="977" y="1420"/>
                    <a:pt x="1018" y="1357"/>
                  </a:cubicBezTo>
                  <a:lnTo>
                    <a:pt x="1188" y="1074"/>
                  </a:lnTo>
                  <a:cubicBezTo>
                    <a:pt x="1301" y="961"/>
                    <a:pt x="1414" y="961"/>
                    <a:pt x="1584" y="961"/>
                  </a:cubicBezTo>
                  <a:lnTo>
                    <a:pt x="1697" y="961"/>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p:nvPr/>
          </p:nvSpPr>
          <p:spPr>
            <a:xfrm>
              <a:off x="5211509" y="3582514"/>
              <a:ext cx="32778" cy="26985"/>
            </a:xfrm>
            <a:custGeom>
              <a:avLst/>
              <a:gdLst/>
              <a:ahLst/>
              <a:cxnLst/>
              <a:rect l="l" t="t" r="r" b="b"/>
              <a:pathLst>
                <a:path w="1754" h="1444" extrusionOk="0">
                  <a:moveTo>
                    <a:pt x="57" y="1"/>
                  </a:moveTo>
                  <a:lnTo>
                    <a:pt x="0" y="679"/>
                  </a:lnTo>
                  <a:lnTo>
                    <a:pt x="114" y="679"/>
                  </a:lnTo>
                  <a:cubicBezTo>
                    <a:pt x="283" y="736"/>
                    <a:pt x="453" y="792"/>
                    <a:pt x="509" y="962"/>
                  </a:cubicBezTo>
                  <a:lnTo>
                    <a:pt x="622" y="1301"/>
                  </a:lnTo>
                  <a:cubicBezTo>
                    <a:pt x="658" y="1372"/>
                    <a:pt x="762" y="1444"/>
                    <a:pt x="862" y="1444"/>
                  </a:cubicBezTo>
                  <a:cubicBezTo>
                    <a:pt x="920" y="1444"/>
                    <a:pt x="977" y="1420"/>
                    <a:pt x="1018" y="1357"/>
                  </a:cubicBezTo>
                  <a:lnTo>
                    <a:pt x="1188" y="1075"/>
                  </a:lnTo>
                  <a:cubicBezTo>
                    <a:pt x="1301" y="962"/>
                    <a:pt x="1414" y="962"/>
                    <a:pt x="1584" y="962"/>
                  </a:cubicBezTo>
                  <a:lnTo>
                    <a:pt x="1697" y="962"/>
                  </a:lnTo>
                  <a:lnTo>
                    <a:pt x="1753"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5179814" y="3578290"/>
              <a:ext cx="32759" cy="26985"/>
            </a:xfrm>
            <a:custGeom>
              <a:avLst/>
              <a:gdLst/>
              <a:ahLst/>
              <a:cxnLst/>
              <a:rect l="l" t="t" r="r" b="b"/>
              <a:pathLst>
                <a:path w="1753" h="1444" extrusionOk="0">
                  <a:moveTo>
                    <a:pt x="57" y="0"/>
                  </a:moveTo>
                  <a:lnTo>
                    <a:pt x="0" y="679"/>
                  </a:lnTo>
                  <a:lnTo>
                    <a:pt x="113" y="679"/>
                  </a:lnTo>
                  <a:cubicBezTo>
                    <a:pt x="340" y="735"/>
                    <a:pt x="453" y="792"/>
                    <a:pt x="509" y="962"/>
                  </a:cubicBezTo>
                  <a:lnTo>
                    <a:pt x="622" y="1301"/>
                  </a:lnTo>
                  <a:cubicBezTo>
                    <a:pt x="658" y="1372"/>
                    <a:pt x="762" y="1444"/>
                    <a:pt x="847" y="1444"/>
                  </a:cubicBezTo>
                  <a:cubicBezTo>
                    <a:pt x="897" y="1444"/>
                    <a:pt x="941" y="1420"/>
                    <a:pt x="961" y="1357"/>
                  </a:cubicBezTo>
                  <a:lnTo>
                    <a:pt x="1188" y="1075"/>
                  </a:lnTo>
                  <a:cubicBezTo>
                    <a:pt x="1301" y="962"/>
                    <a:pt x="1414" y="962"/>
                    <a:pt x="1583" y="962"/>
                  </a:cubicBezTo>
                  <a:lnTo>
                    <a:pt x="1696" y="962"/>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5"/>
            <p:cNvSpPr/>
            <p:nvPr/>
          </p:nvSpPr>
          <p:spPr>
            <a:xfrm>
              <a:off x="5149165" y="3574067"/>
              <a:ext cx="32778" cy="26237"/>
            </a:xfrm>
            <a:custGeom>
              <a:avLst/>
              <a:gdLst/>
              <a:ahLst/>
              <a:cxnLst/>
              <a:rect l="l" t="t" r="r" b="b"/>
              <a:pathLst>
                <a:path w="1754" h="1404" extrusionOk="0">
                  <a:moveTo>
                    <a:pt x="57" y="0"/>
                  </a:moveTo>
                  <a:lnTo>
                    <a:pt x="1" y="622"/>
                  </a:lnTo>
                  <a:lnTo>
                    <a:pt x="170" y="622"/>
                  </a:lnTo>
                  <a:cubicBezTo>
                    <a:pt x="283" y="679"/>
                    <a:pt x="453" y="735"/>
                    <a:pt x="509" y="905"/>
                  </a:cubicBezTo>
                  <a:lnTo>
                    <a:pt x="623" y="1244"/>
                  </a:lnTo>
                  <a:cubicBezTo>
                    <a:pt x="688" y="1343"/>
                    <a:pt x="773" y="1403"/>
                    <a:pt x="855" y="1403"/>
                  </a:cubicBezTo>
                  <a:cubicBezTo>
                    <a:pt x="914" y="1403"/>
                    <a:pt x="971" y="1372"/>
                    <a:pt x="1018" y="1301"/>
                  </a:cubicBezTo>
                  <a:lnTo>
                    <a:pt x="1188" y="1018"/>
                  </a:lnTo>
                  <a:cubicBezTo>
                    <a:pt x="1301" y="905"/>
                    <a:pt x="1414" y="905"/>
                    <a:pt x="1584" y="905"/>
                  </a:cubicBezTo>
                  <a:lnTo>
                    <a:pt x="1697" y="905"/>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5"/>
            <p:cNvSpPr/>
            <p:nvPr/>
          </p:nvSpPr>
          <p:spPr>
            <a:xfrm>
              <a:off x="5117470" y="3569843"/>
              <a:ext cx="33824" cy="26461"/>
            </a:xfrm>
            <a:custGeom>
              <a:avLst/>
              <a:gdLst/>
              <a:ahLst/>
              <a:cxnLst/>
              <a:rect l="l" t="t" r="r" b="b"/>
              <a:pathLst>
                <a:path w="1810" h="1416" extrusionOk="0">
                  <a:moveTo>
                    <a:pt x="57" y="0"/>
                  </a:moveTo>
                  <a:lnTo>
                    <a:pt x="0" y="622"/>
                  </a:lnTo>
                  <a:lnTo>
                    <a:pt x="170" y="622"/>
                  </a:lnTo>
                  <a:cubicBezTo>
                    <a:pt x="396" y="679"/>
                    <a:pt x="453" y="792"/>
                    <a:pt x="509" y="905"/>
                  </a:cubicBezTo>
                  <a:lnTo>
                    <a:pt x="679" y="1244"/>
                  </a:lnTo>
                  <a:cubicBezTo>
                    <a:pt x="715" y="1353"/>
                    <a:pt x="823" y="1416"/>
                    <a:pt x="909" y="1416"/>
                  </a:cubicBezTo>
                  <a:cubicBezTo>
                    <a:pt x="957" y="1416"/>
                    <a:pt x="998" y="1397"/>
                    <a:pt x="1018" y="1357"/>
                  </a:cubicBezTo>
                  <a:lnTo>
                    <a:pt x="1244" y="1018"/>
                  </a:lnTo>
                  <a:cubicBezTo>
                    <a:pt x="1301" y="905"/>
                    <a:pt x="1414" y="905"/>
                    <a:pt x="1584" y="905"/>
                  </a:cubicBezTo>
                  <a:lnTo>
                    <a:pt x="1697" y="905"/>
                  </a:lnTo>
                  <a:lnTo>
                    <a:pt x="1810"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5085775" y="3564554"/>
              <a:ext cx="32759" cy="26237"/>
            </a:xfrm>
            <a:custGeom>
              <a:avLst/>
              <a:gdLst/>
              <a:ahLst/>
              <a:cxnLst/>
              <a:rect l="l" t="t" r="r" b="b"/>
              <a:pathLst>
                <a:path w="1753" h="1404" extrusionOk="0">
                  <a:moveTo>
                    <a:pt x="57" y="0"/>
                  </a:moveTo>
                  <a:lnTo>
                    <a:pt x="0" y="622"/>
                  </a:lnTo>
                  <a:lnTo>
                    <a:pt x="170" y="622"/>
                  </a:lnTo>
                  <a:cubicBezTo>
                    <a:pt x="340" y="679"/>
                    <a:pt x="509" y="792"/>
                    <a:pt x="509" y="905"/>
                  </a:cubicBezTo>
                  <a:lnTo>
                    <a:pt x="679" y="1244"/>
                  </a:lnTo>
                  <a:cubicBezTo>
                    <a:pt x="712" y="1343"/>
                    <a:pt x="802" y="1403"/>
                    <a:pt x="883" y="1403"/>
                  </a:cubicBezTo>
                  <a:cubicBezTo>
                    <a:pt x="941" y="1403"/>
                    <a:pt x="994" y="1372"/>
                    <a:pt x="1018" y="1301"/>
                  </a:cubicBezTo>
                  <a:lnTo>
                    <a:pt x="1244" y="1018"/>
                  </a:lnTo>
                  <a:cubicBezTo>
                    <a:pt x="1301" y="905"/>
                    <a:pt x="1414" y="905"/>
                    <a:pt x="1583" y="905"/>
                  </a:cubicBezTo>
                  <a:lnTo>
                    <a:pt x="1696" y="905"/>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5055127" y="3560331"/>
              <a:ext cx="33824" cy="26518"/>
            </a:xfrm>
            <a:custGeom>
              <a:avLst/>
              <a:gdLst/>
              <a:ahLst/>
              <a:cxnLst/>
              <a:rect l="l" t="t" r="r" b="b"/>
              <a:pathLst>
                <a:path w="1810" h="1419" extrusionOk="0">
                  <a:moveTo>
                    <a:pt x="114" y="0"/>
                  </a:moveTo>
                  <a:lnTo>
                    <a:pt x="1" y="622"/>
                  </a:lnTo>
                  <a:lnTo>
                    <a:pt x="170" y="622"/>
                  </a:lnTo>
                  <a:cubicBezTo>
                    <a:pt x="340" y="735"/>
                    <a:pt x="453" y="792"/>
                    <a:pt x="509" y="905"/>
                  </a:cubicBezTo>
                  <a:lnTo>
                    <a:pt x="679" y="1301"/>
                  </a:lnTo>
                  <a:cubicBezTo>
                    <a:pt x="714" y="1371"/>
                    <a:pt x="814" y="1419"/>
                    <a:pt x="898" y="1419"/>
                  </a:cubicBezTo>
                  <a:cubicBezTo>
                    <a:pt x="950" y="1419"/>
                    <a:pt x="997" y="1400"/>
                    <a:pt x="1018" y="1357"/>
                  </a:cubicBezTo>
                  <a:lnTo>
                    <a:pt x="1244" y="1074"/>
                  </a:lnTo>
                  <a:cubicBezTo>
                    <a:pt x="1301" y="905"/>
                    <a:pt x="1471" y="905"/>
                    <a:pt x="1584" y="905"/>
                  </a:cubicBezTo>
                  <a:lnTo>
                    <a:pt x="1697" y="905"/>
                  </a:lnTo>
                  <a:lnTo>
                    <a:pt x="1810" y="283"/>
                  </a:lnTo>
                  <a:lnTo>
                    <a:pt x="1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5023431" y="3555042"/>
              <a:ext cx="33824" cy="26536"/>
            </a:xfrm>
            <a:custGeom>
              <a:avLst/>
              <a:gdLst/>
              <a:ahLst/>
              <a:cxnLst/>
              <a:rect l="l" t="t" r="r" b="b"/>
              <a:pathLst>
                <a:path w="1810" h="1420" extrusionOk="0">
                  <a:moveTo>
                    <a:pt x="114" y="1"/>
                  </a:moveTo>
                  <a:lnTo>
                    <a:pt x="0" y="622"/>
                  </a:lnTo>
                  <a:lnTo>
                    <a:pt x="170" y="622"/>
                  </a:lnTo>
                  <a:cubicBezTo>
                    <a:pt x="396" y="736"/>
                    <a:pt x="453" y="792"/>
                    <a:pt x="509" y="905"/>
                  </a:cubicBezTo>
                  <a:lnTo>
                    <a:pt x="679" y="1301"/>
                  </a:lnTo>
                  <a:cubicBezTo>
                    <a:pt x="714" y="1371"/>
                    <a:pt x="814" y="1419"/>
                    <a:pt x="898" y="1419"/>
                  </a:cubicBezTo>
                  <a:cubicBezTo>
                    <a:pt x="950" y="1419"/>
                    <a:pt x="997" y="1401"/>
                    <a:pt x="1018" y="1357"/>
                  </a:cubicBezTo>
                  <a:lnTo>
                    <a:pt x="1244" y="1075"/>
                  </a:lnTo>
                  <a:cubicBezTo>
                    <a:pt x="1301" y="905"/>
                    <a:pt x="1470" y="905"/>
                    <a:pt x="1584" y="905"/>
                  </a:cubicBezTo>
                  <a:lnTo>
                    <a:pt x="1697" y="905"/>
                  </a:lnTo>
                  <a:lnTo>
                    <a:pt x="1810" y="283"/>
                  </a:lnTo>
                  <a:lnTo>
                    <a:pt x="1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a:off x="4993848" y="3550819"/>
              <a:ext cx="32778" cy="26985"/>
            </a:xfrm>
            <a:custGeom>
              <a:avLst/>
              <a:gdLst/>
              <a:ahLst/>
              <a:cxnLst/>
              <a:rect l="l" t="t" r="r" b="b"/>
              <a:pathLst>
                <a:path w="1754" h="1444" extrusionOk="0">
                  <a:moveTo>
                    <a:pt x="57" y="0"/>
                  </a:moveTo>
                  <a:lnTo>
                    <a:pt x="0" y="622"/>
                  </a:lnTo>
                  <a:lnTo>
                    <a:pt x="113" y="622"/>
                  </a:lnTo>
                  <a:cubicBezTo>
                    <a:pt x="283" y="622"/>
                    <a:pt x="396" y="792"/>
                    <a:pt x="509" y="962"/>
                  </a:cubicBezTo>
                  <a:lnTo>
                    <a:pt x="622" y="1301"/>
                  </a:lnTo>
                  <a:cubicBezTo>
                    <a:pt x="658" y="1372"/>
                    <a:pt x="762" y="1444"/>
                    <a:pt x="847" y="1444"/>
                  </a:cubicBezTo>
                  <a:cubicBezTo>
                    <a:pt x="897" y="1444"/>
                    <a:pt x="941" y="1420"/>
                    <a:pt x="962" y="1357"/>
                  </a:cubicBezTo>
                  <a:lnTo>
                    <a:pt x="1188" y="1075"/>
                  </a:lnTo>
                  <a:cubicBezTo>
                    <a:pt x="1244" y="962"/>
                    <a:pt x="1414" y="962"/>
                    <a:pt x="1527" y="962"/>
                  </a:cubicBezTo>
                  <a:lnTo>
                    <a:pt x="1697" y="962"/>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4962153" y="3545530"/>
              <a:ext cx="32759" cy="27003"/>
            </a:xfrm>
            <a:custGeom>
              <a:avLst/>
              <a:gdLst/>
              <a:ahLst/>
              <a:cxnLst/>
              <a:rect l="l" t="t" r="r" b="b"/>
              <a:pathLst>
                <a:path w="1753" h="1445" extrusionOk="0">
                  <a:moveTo>
                    <a:pt x="57" y="1"/>
                  </a:moveTo>
                  <a:lnTo>
                    <a:pt x="0" y="623"/>
                  </a:lnTo>
                  <a:lnTo>
                    <a:pt x="113" y="623"/>
                  </a:lnTo>
                  <a:cubicBezTo>
                    <a:pt x="283" y="736"/>
                    <a:pt x="396" y="792"/>
                    <a:pt x="509" y="905"/>
                  </a:cubicBezTo>
                  <a:lnTo>
                    <a:pt x="622" y="1301"/>
                  </a:lnTo>
                  <a:cubicBezTo>
                    <a:pt x="658" y="1373"/>
                    <a:pt x="761" y="1444"/>
                    <a:pt x="847" y="1444"/>
                  </a:cubicBezTo>
                  <a:cubicBezTo>
                    <a:pt x="897" y="1444"/>
                    <a:pt x="941" y="1420"/>
                    <a:pt x="961" y="1358"/>
                  </a:cubicBezTo>
                  <a:lnTo>
                    <a:pt x="1187" y="1075"/>
                  </a:lnTo>
                  <a:cubicBezTo>
                    <a:pt x="1244" y="905"/>
                    <a:pt x="1414" y="905"/>
                    <a:pt x="1527" y="905"/>
                  </a:cubicBezTo>
                  <a:lnTo>
                    <a:pt x="1696" y="905"/>
                  </a:lnTo>
                  <a:lnTo>
                    <a:pt x="1753"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4930439" y="3542371"/>
              <a:ext cx="32778" cy="26219"/>
            </a:xfrm>
            <a:custGeom>
              <a:avLst/>
              <a:gdLst/>
              <a:ahLst/>
              <a:cxnLst/>
              <a:rect l="l" t="t" r="r" b="b"/>
              <a:pathLst>
                <a:path w="1754" h="1403" extrusionOk="0">
                  <a:moveTo>
                    <a:pt x="58" y="0"/>
                  </a:moveTo>
                  <a:lnTo>
                    <a:pt x="1" y="622"/>
                  </a:lnTo>
                  <a:lnTo>
                    <a:pt x="114" y="622"/>
                  </a:lnTo>
                  <a:cubicBezTo>
                    <a:pt x="340" y="622"/>
                    <a:pt x="510" y="735"/>
                    <a:pt x="510" y="905"/>
                  </a:cubicBezTo>
                  <a:lnTo>
                    <a:pt x="623" y="1244"/>
                  </a:lnTo>
                  <a:cubicBezTo>
                    <a:pt x="656" y="1342"/>
                    <a:pt x="746" y="1403"/>
                    <a:pt x="827" y="1403"/>
                  </a:cubicBezTo>
                  <a:cubicBezTo>
                    <a:pt x="885" y="1403"/>
                    <a:pt x="938" y="1372"/>
                    <a:pt x="962" y="1300"/>
                  </a:cubicBezTo>
                  <a:lnTo>
                    <a:pt x="1188" y="1018"/>
                  </a:lnTo>
                  <a:cubicBezTo>
                    <a:pt x="1245" y="905"/>
                    <a:pt x="1414" y="905"/>
                    <a:pt x="1528" y="905"/>
                  </a:cubicBezTo>
                  <a:lnTo>
                    <a:pt x="1697" y="905"/>
                  </a:lnTo>
                  <a:lnTo>
                    <a:pt x="1754" y="283"/>
                  </a:lnTo>
                  <a:lnTo>
                    <a:pt x="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4899809" y="3536018"/>
              <a:ext cx="32778" cy="27003"/>
            </a:xfrm>
            <a:custGeom>
              <a:avLst/>
              <a:gdLst/>
              <a:ahLst/>
              <a:cxnLst/>
              <a:rect l="l" t="t" r="r" b="b"/>
              <a:pathLst>
                <a:path w="1754" h="1445" extrusionOk="0">
                  <a:moveTo>
                    <a:pt x="57" y="1"/>
                  </a:moveTo>
                  <a:lnTo>
                    <a:pt x="0" y="679"/>
                  </a:lnTo>
                  <a:lnTo>
                    <a:pt x="170" y="679"/>
                  </a:lnTo>
                  <a:cubicBezTo>
                    <a:pt x="283" y="736"/>
                    <a:pt x="453" y="792"/>
                    <a:pt x="509" y="962"/>
                  </a:cubicBezTo>
                  <a:lnTo>
                    <a:pt x="622" y="1301"/>
                  </a:lnTo>
                  <a:cubicBezTo>
                    <a:pt x="694" y="1373"/>
                    <a:pt x="788" y="1444"/>
                    <a:pt x="876" y="1444"/>
                  </a:cubicBezTo>
                  <a:cubicBezTo>
                    <a:pt x="927" y="1444"/>
                    <a:pt x="976" y="1420"/>
                    <a:pt x="1018" y="1358"/>
                  </a:cubicBezTo>
                  <a:lnTo>
                    <a:pt x="1188" y="1075"/>
                  </a:lnTo>
                  <a:cubicBezTo>
                    <a:pt x="1301" y="962"/>
                    <a:pt x="1414" y="962"/>
                    <a:pt x="1583" y="962"/>
                  </a:cubicBezTo>
                  <a:lnTo>
                    <a:pt x="1697" y="962"/>
                  </a:lnTo>
                  <a:lnTo>
                    <a:pt x="1753" y="340"/>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4868114" y="3532859"/>
              <a:ext cx="32759" cy="26237"/>
            </a:xfrm>
            <a:custGeom>
              <a:avLst/>
              <a:gdLst/>
              <a:ahLst/>
              <a:cxnLst/>
              <a:rect l="l" t="t" r="r" b="b"/>
              <a:pathLst>
                <a:path w="1753" h="1404" extrusionOk="0">
                  <a:moveTo>
                    <a:pt x="57" y="0"/>
                  </a:moveTo>
                  <a:lnTo>
                    <a:pt x="0" y="622"/>
                  </a:lnTo>
                  <a:lnTo>
                    <a:pt x="170" y="622"/>
                  </a:lnTo>
                  <a:cubicBezTo>
                    <a:pt x="339" y="622"/>
                    <a:pt x="452" y="792"/>
                    <a:pt x="509" y="905"/>
                  </a:cubicBezTo>
                  <a:lnTo>
                    <a:pt x="622" y="1244"/>
                  </a:lnTo>
                  <a:cubicBezTo>
                    <a:pt x="688" y="1343"/>
                    <a:pt x="773" y="1403"/>
                    <a:pt x="854" y="1403"/>
                  </a:cubicBezTo>
                  <a:cubicBezTo>
                    <a:pt x="913" y="1403"/>
                    <a:pt x="971" y="1372"/>
                    <a:pt x="1018" y="1301"/>
                  </a:cubicBezTo>
                  <a:lnTo>
                    <a:pt x="1187" y="1018"/>
                  </a:lnTo>
                  <a:cubicBezTo>
                    <a:pt x="1301" y="905"/>
                    <a:pt x="1414" y="905"/>
                    <a:pt x="1583" y="905"/>
                  </a:cubicBezTo>
                  <a:lnTo>
                    <a:pt x="1696" y="905"/>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4837465" y="3527570"/>
              <a:ext cx="33824" cy="26480"/>
            </a:xfrm>
            <a:custGeom>
              <a:avLst/>
              <a:gdLst/>
              <a:ahLst/>
              <a:cxnLst/>
              <a:rect l="l" t="t" r="r" b="b"/>
              <a:pathLst>
                <a:path w="1810" h="1417" extrusionOk="0">
                  <a:moveTo>
                    <a:pt x="57" y="1"/>
                  </a:moveTo>
                  <a:lnTo>
                    <a:pt x="1" y="622"/>
                  </a:lnTo>
                  <a:lnTo>
                    <a:pt x="170" y="622"/>
                  </a:lnTo>
                  <a:cubicBezTo>
                    <a:pt x="283" y="679"/>
                    <a:pt x="453" y="792"/>
                    <a:pt x="509" y="905"/>
                  </a:cubicBezTo>
                  <a:lnTo>
                    <a:pt x="679" y="1244"/>
                  </a:lnTo>
                  <a:cubicBezTo>
                    <a:pt x="715" y="1354"/>
                    <a:pt x="823" y="1416"/>
                    <a:pt x="909" y="1416"/>
                  </a:cubicBezTo>
                  <a:cubicBezTo>
                    <a:pt x="957" y="1416"/>
                    <a:pt x="998" y="1398"/>
                    <a:pt x="1018" y="1357"/>
                  </a:cubicBezTo>
                  <a:lnTo>
                    <a:pt x="1244" y="1075"/>
                  </a:lnTo>
                  <a:cubicBezTo>
                    <a:pt x="1301" y="905"/>
                    <a:pt x="1414" y="905"/>
                    <a:pt x="1584" y="905"/>
                  </a:cubicBezTo>
                  <a:lnTo>
                    <a:pt x="1697" y="905"/>
                  </a:lnTo>
                  <a:lnTo>
                    <a:pt x="1810"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4805770" y="3523347"/>
              <a:ext cx="33824" cy="26518"/>
            </a:xfrm>
            <a:custGeom>
              <a:avLst/>
              <a:gdLst/>
              <a:ahLst/>
              <a:cxnLst/>
              <a:rect l="l" t="t" r="r" b="b"/>
              <a:pathLst>
                <a:path w="1810" h="1419" extrusionOk="0">
                  <a:moveTo>
                    <a:pt x="113" y="0"/>
                  </a:moveTo>
                  <a:lnTo>
                    <a:pt x="0" y="622"/>
                  </a:lnTo>
                  <a:lnTo>
                    <a:pt x="170" y="622"/>
                  </a:lnTo>
                  <a:cubicBezTo>
                    <a:pt x="283" y="622"/>
                    <a:pt x="453" y="792"/>
                    <a:pt x="509" y="905"/>
                  </a:cubicBezTo>
                  <a:lnTo>
                    <a:pt x="679" y="1301"/>
                  </a:lnTo>
                  <a:cubicBezTo>
                    <a:pt x="714" y="1371"/>
                    <a:pt x="813" y="1419"/>
                    <a:pt x="898" y="1419"/>
                  </a:cubicBezTo>
                  <a:cubicBezTo>
                    <a:pt x="950" y="1419"/>
                    <a:pt x="996" y="1400"/>
                    <a:pt x="1018" y="1357"/>
                  </a:cubicBezTo>
                  <a:lnTo>
                    <a:pt x="1244" y="1075"/>
                  </a:lnTo>
                  <a:cubicBezTo>
                    <a:pt x="1301" y="905"/>
                    <a:pt x="1414" y="905"/>
                    <a:pt x="1583" y="905"/>
                  </a:cubicBezTo>
                  <a:lnTo>
                    <a:pt x="1697" y="905"/>
                  </a:lnTo>
                  <a:lnTo>
                    <a:pt x="1810" y="283"/>
                  </a:lnTo>
                  <a:lnTo>
                    <a:pt x="1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4774075" y="3518058"/>
              <a:ext cx="33824" cy="26536"/>
            </a:xfrm>
            <a:custGeom>
              <a:avLst/>
              <a:gdLst/>
              <a:ahLst/>
              <a:cxnLst/>
              <a:rect l="l" t="t" r="r" b="b"/>
              <a:pathLst>
                <a:path w="1810" h="1420" extrusionOk="0">
                  <a:moveTo>
                    <a:pt x="57" y="1"/>
                  </a:moveTo>
                  <a:lnTo>
                    <a:pt x="0" y="623"/>
                  </a:lnTo>
                  <a:lnTo>
                    <a:pt x="170" y="623"/>
                  </a:lnTo>
                  <a:cubicBezTo>
                    <a:pt x="396" y="736"/>
                    <a:pt x="509" y="792"/>
                    <a:pt x="509" y="905"/>
                  </a:cubicBezTo>
                  <a:lnTo>
                    <a:pt x="679" y="1301"/>
                  </a:lnTo>
                  <a:cubicBezTo>
                    <a:pt x="714" y="1371"/>
                    <a:pt x="813" y="1419"/>
                    <a:pt x="898" y="1419"/>
                  </a:cubicBezTo>
                  <a:cubicBezTo>
                    <a:pt x="950" y="1419"/>
                    <a:pt x="996" y="1401"/>
                    <a:pt x="1018" y="1358"/>
                  </a:cubicBezTo>
                  <a:lnTo>
                    <a:pt x="1244" y="1075"/>
                  </a:lnTo>
                  <a:cubicBezTo>
                    <a:pt x="1301" y="905"/>
                    <a:pt x="1414" y="905"/>
                    <a:pt x="1583" y="905"/>
                  </a:cubicBezTo>
                  <a:lnTo>
                    <a:pt x="1696" y="905"/>
                  </a:lnTo>
                  <a:lnTo>
                    <a:pt x="1809"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4744492" y="3512769"/>
              <a:ext cx="32759" cy="26480"/>
            </a:xfrm>
            <a:custGeom>
              <a:avLst/>
              <a:gdLst/>
              <a:ahLst/>
              <a:cxnLst/>
              <a:rect l="l" t="t" r="r" b="b"/>
              <a:pathLst>
                <a:path w="1753" h="1417" extrusionOk="0">
                  <a:moveTo>
                    <a:pt x="57" y="1"/>
                  </a:moveTo>
                  <a:lnTo>
                    <a:pt x="0" y="623"/>
                  </a:lnTo>
                  <a:lnTo>
                    <a:pt x="113" y="623"/>
                  </a:lnTo>
                  <a:cubicBezTo>
                    <a:pt x="283" y="736"/>
                    <a:pt x="396" y="849"/>
                    <a:pt x="452" y="906"/>
                  </a:cubicBezTo>
                  <a:lnTo>
                    <a:pt x="622" y="1245"/>
                  </a:lnTo>
                  <a:cubicBezTo>
                    <a:pt x="658" y="1354"/>
                    <a:pt x="766" y="1417"/>
                    <a:pt x="852" y="1417"/>
                  </a:cubicBezTo>
                  <a:cubicBezTo>
                    <a:pt x="900" y="1417"/>
                    <a:pt x="941" y="1398"/>
                    <a:pt x="961" y="1358"/>
                  </a:cubicBezTo>
                  <a:lnTo>
                    <a:pt x="1187" y="1075"/>
                  </a:lnTo>
                  <a:cubicBezTo>
                    <a:pt x="1244" y="906"/>
                    <a:pt x="1414" y="906"/>
                    <a:pt x="1527" y="906"/>
                  </a:cubicBezTo>
                  <a:lnTo>
                    <a:pt x="1696" y="906"/>
                  </a:lnTo>
                  <a:lnTo>
                    <a:pt x="1753" y="284"/>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4712778" y="3508546"/>
              <a:ext cx="32778" cy="27003"/>
            </a:xfrm>
            <a:custGeom>
              <a:avLst/>
              <a:gdLst/>
              <a:ahLst/>
              <a:cxnLst/>
              <a:rect l="l" t="t" r="r" b="b"/>
              <a:pathLst>
                <a:path w="1754" h="1445" extrusionOk="0">
                  <a:moveTo>
                    <a:pt x="57" y="1"/>
                  </a:moveTo>
                  <a:lnTo>
                    <a:pt x="1" y="679"/>
                  </a:lnTo>
                  <a:lnTo>
                    <a:pt x="114" y="679"/>
                  </a:lnTo>
                  <a:cubicBezTo>
                    <a:pt x="340" y="736"/>
                    <a:pt x="397" y="792"/>
                    <a:pt x="453" y="962"/>
                  </a:cubicBezTo>
                  <a:lnTo>
                    <a:pt x="623" y="1301"/>
                  </a:lnTo>
                  <a:cubicBezTo>
                    <a:pt x="659" y="1373"/>
                    <a:pt x="762" y="1444"/>
                    <a:pt x="848" y="1444"/>
                  </a:cubicBezTo>
                  <a:cubicBezTo>
                    <a:pt x="898" y="1444"/>
                    <a:pt x="941" y="1420"/>
                    <a:pt x="962" y="1358"/>
                  </a:cubicBezTo>
                  <a:lnTo>
                    <a:pt x="1188" y="1075"/>
                  </a:lnTo>
                  <a:cubicBezTo>
                    <a:pt x="1245" y="962"/>
                    <a:pt x="1414" y="962"/>
                    <a:pt x="1527" y="962"/>
                  </a:cubicBezTo>
                  <a:lnTo>
                    <a:pt x="1697" y="962"/>
                  </a:lnTo>
                  <a:lnTo>
                    <a:pt x="1754"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4681083" y="3503276"/>
              <a:ext cx="32778" cy="26985"/>
            </a:xfrm>
            <a:custGeom>
              <a:avLst/>
              <a:gdLst/>
              <a:ahLst/>
              <a:cxnLst/>
              <a:rect l="l" t="t" r="r" b="b"/>
              <a:pathLst>
                <a:path w="1754" h="1444" extrusionOk="0">
                  <a:moveTo>
                    <a:pt x="57" y="0"/>
                  </a:moveTo>
                  <a:lnTo>
                    <a:pt x="1" y="679"/>
                  </a:lnTo>
                  <a:lnTo>
                    <a:pt x="114" y="679"/>
                  </a:lnTo>
                  <a:cubicBezTo>
                    <a:pt x="340" y="735"/>
                    <a:pt x="453" y="848"/>
                    <a:pt x="453" y="961"/>
                  </a:cubicBezTo>
                  <a:lnTo>
                    <a:pt x="623" y="1301"/>
                  </a:lnTo>
                  <a:cubicBezTo>
                    <a:pt x="658" y="1372"/>
                    <a:pt x="762" y="1444"/>
                    <a:pt x="848" y="1444"/>
                  </a:cubicBezTo>
                  <a:cubicBezTo>
                    <a:pt x="897" y="1444"/>
                    <a:pt x="941" y="1419"/>
                    <a:pt x="962" y="1357"/>
                  </a:cubicBezTo>
                  <a:lnTo>
                    <a:pt x="1188" y="1074"/>
                  </a:lnTo>
                  <a:cubicBezTo>
                    <a:pt x="1245" y="961"/>
                    <a:pt x="1414" y="961"/>
                    <a:pt x="1527" y="961"/>
                  </a:cubicBezTo>
                  <a:lnTo>
                    <a:pt x="1697" y="961"/>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4650453" y="3499034"/>
              <a:ext cx="32759" cy="27003"/>
            </a:xfrm>
            <a:custGeom>
              <a:avLst/>
              <a:gdLst/>
              <a:ahLst/>
              <a:cxnLst/>
              <a:rect l="l" t="t" r="r" b="b"/>
              <a:pathLst>
                <a:path w="1753" h="1445" extrusionOk="0">
                  <a:moveTo>
                    <a:pt x="57" y="1"/>
                  </a:moveTo>
                  <a:lnTo>
                    <a:pt x="0" y="679"/>
                  </a:lnTo>
                  <a:lnTo>
                    <a:pt x="113" y="679"/>
                  </a:lnTo>
                  <a:cubicBezTo>
                    <a:pt x="283" y="736"/>
                    <a:pt x="396" y="792"/>
                    <a:pt x="509" y="962"/>
                  </a:cubicBezTo>
                  <a:lnTo>
                    <a:pt x="622" y="1301"/>
                  </a:lnTo>
                  <a:cubicBezTo>
                    <a:pt x="658" y="1373"/>
                    <a:pt x="761" y="1444"/>
                    <a:pt x="847" y="1444"/>
                  </a:cubicBezTo>
                  <a:cubicBezTo>
                    <a:pt x="897" y="1444"/>
                    <a:pt x="940" y="1420"/>
                    <a:pt x="961" y="1358"/>
                  </a:cubicBezTo>
                  <a:lnTo>
                    <a:pt x="1187" y="1075"/>
                  </a:lnTo>
                  <a:cubicBezTo>
                    <a:pt x="1244" y="962"/>
                    <a:pt x="1414" y="962"/>
                    <a:pt x="1527" y="962"/>
                  </a:cubicBezTo>
                  <a:lnTo>
                    <a:pt x="1696" y="962"/>
                  </a:lnTo>
                  <a:lnTo>
                    <a:pt x="1753" y="284"/>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4618739" y="3494810"/>
              <a:ext cx="32778" cy="26237"/>
            </a:xfrm>
            <a:custGeom>
              <a:avLst/>
              <a:gdLst/>
              <a:ahLst/>
              <a:cxnLst/>
              <a:rect l="l" t="t" r="r" b="b"/>
              <a:pathLst>
                <a:path w="1754" h="1404" extrusionOk="0">
                  <a:moveTo>
                    <a:pt x="57" y="1"/>
                  </a:moveTo>
                  <a:lnTo>
                    <a:pt x="1" y="623"/>
                  </a:lnTo>
                  <a:lnTo>
                    <a:pt x="114" y="623"/>
                  </a:lnTo>
                  <a:cubicBezTo>
                    <a:pt x="340" y="679"/>
                    <a:pt x="397" y="736"/>
                    <a:pt x="510" y="905"/>
                  </a:cubicBezTo>
                  <a:lnTo>
                    <a:pt x="623" y="1245"/>
                  </a:lnTo>
                  <a:cubicBezTo>
                    <a:pt x="656" y="1343"/>
                    <a:pt x="746" y="1404"/>
                    <a:pt x="827" y="1404"/>
                  </a:cubicBezTo>
                  <a:cubicBezTo>
                    <a:pt x="885" y="1404"/>
                    <a:pt x="938" y="1372"/>
                    <a:pt x="962" y="1301"/>
                  </a:cubicBezTo>
                  <a:lnTo>
                    <a:pt x="1188" y="1018"/>
                  </a:lnTo>
                  <a:cubicBezTo>
                    <a:pt x="1245" y="905"/>
                    <a:pt x="1414" y="905"/>
                    <a:pt x="1527" y="905"/>
                  </a:cubicBezTo>
                  <a:lnTo>
                    <a:pt x="1697" y="905"/>
                  </a:lnTo>
                  <a:lnTo>
                    <a:pt x="1754"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4588109" y="3490587"/>
              <a:ext cx="32759" cy="26480"/>
            </a:xfrm>
            <a:custGeom>
              <a:avLst/>
              <a:gdLst/>
              <a:ahLst/>
              <a:cxnLst/>
              <a:rect l="l" t="t" r="r" b="b"/>
              <a:pathLst>
                <a:path w="1753" h="1417" extrusionOk="0">
                  <a:moveTo>
                    <a:pt x="57" y="1"/>
                  </a:moveTo>
                  <a:lnTo>
                    <a:pt x="0" y="623"/>
                  </a:lnTo>
                  <a:lnTo>
                    <a:pt x="170" y="623"/>
                  </a:lnTo>
                  <a:cubicBezTo>
                    <a:pt x="283" y="679"/>
                    <a:pt x="453" y="792"/>
                    <a:pt x="509" y="905"/>
                  </a:cubicBezTo>
                  <a:lnTo>
                    <a:pt x="622" y="1244"/>
                  </a:lnTo>
                  <a:cubicBezTo>
                    <a:pt x="695" y="1354"/>
                    <a:pt x="792" y="1416"/>
                    <a:pt x="881" y="1416"/>
                  </a:cubicBezTo>
                  <a:cubicBezTo>
                    <a:pt x="931" y="1416"/>
                    <a:pt x="978" y="1398"/>
                    <a:pt x="1018" y="1358"/>
                  </a:cubicBezTo>
                  <a:lnTo>
                    <a:pt x="1188" y="1018"/>
                  </a:lnTo>
                  <a:cubicBezTo>
                    <a:pt x="1301" y="905"/>
                    <a:pt x="1414" y="905"/>
                    <a:pt x="1583" y="905"/>
                  </a:cubicBezTo>
                  <a:lnTo>
                    <a:pt x="1696" y="905"/>
                  </a:lnTo>
                  <a:lnTo>
                    <a:pt x="1753"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4556414" y="3485298"/>
              <a:ext cx="32759" cy="26237"/>
            </a:xfrm>
            <a:custGeom>
              <a:avLst/>
              <a:gdLst/>
              <a:ahLst/>
              <a:cxnLst/>
              <a:rect l="l" t="t" r="r" b="b"/>
              <a:pathLst>
                <a:path w="1753" h="1404" extrusionOk="0">
                  <a:moveTo>
                    <a:pt x="57" y="1"/>
                  </a:moveTo>
                  <a:lnTo>
                    <a:pt x="0" y="623"/>
                  </a:lnTo>
                  <a:lnTo>
                    <a:pt x="170" y="623"/>
                  </a:lnTo>
                  <a:cubicBezTo>
                    <a:pt x="339" y="679"/>
                    <a:pt x="452" y="792"/>
                    <a:pt x="509" y="906"/>
                  </a:cubicBezTo>
                  <a:lnTo>
                    <a:pt x="622" y="1245"/>
                  </a:lnTo>
                  <a:cubicBezTo>
                    <a:pt x="688" y="1343"/>
                    <a:pt x="772" y="1404"/>
                    <a:pt x="854" y="1404"/>
                  </a:cubicBezTo>
                  <a:cubicBezTo>
                    <a:pt x="913" y="1404"/>
                    <a:pt x="970" y="1372"/>
                    <a:pt x="1018" y="1301"/>
                  </a:cubicBezTo>
                  <a:lnTo>
                    <a:pt x="1187" y="1019"/>
                  </a:lnTo>
                  <a:cubicBezTo>
                    <a:pt x="1300" y="906"/>
                    <a:pt x="1414" y="906"/>
                    <a:pt x="1583" y="906"/>
                  </a:cubicBezTo>
                  <a:lnTo>
                    <a:pt x="1696" y="906"/>
                  </a:lnTo>
                  <a:lnTo>
                    <a:pt x="1753" y="284"/>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4524700" y="3481074"/>
              <a:ext cx="32778" cy="26536"/>
            </a:xfrm>
            <a:custGeom>
              <a:avLst/>
              <a:gdLst/>
              <a:ahLst/>
              <a:cxnLst/>
              <a:rect l="l" t="t" r="r" b="b"/>
              <a:pathLst>
                <a:path w="1754" h="1420" extrusionOk="0">
                  <a:moveTo>
                    <a:pt x="57" y="1"/>
                  </a:moveTo>
                  <a:lnTo>
                    <a:pt x="1" y="623"/>
                  </a:lnTo>
                  <a:lnTo>
                    <a:pt x="170" y="623"/>
                  </a:lnTo>
                  <a:cubicBezTo>
                    <a:pt x="340" y="736"/>
                    <a:pt x="510" y="792"/>
                    <a:pt x="510" y="905"/>
                  </a:cubicBezTo>
                  <a:lnTo>
                    <a:pt x="623" y="1301"/>
                  </a:lnTo>
                  <a:cubicBezTo>
                    <a:pt x="693" y="1371"/>
                    <a:pt x="784" y="1419"/>
                    <a:pt x="871" y="1419"/>
                  </a:cubicBezTo>
                  <a:cubicBezTo>
                    <a:pt x="924" y="1419"/>
                    <a:pt x="975" y="1401"/>
                    <a:pt x="1019" y="1358"/>
                  </a:cubicBezTo>
                  <a:lnTo>
                    <a:pt x="1188" y="1075"/>
                  </a:lnTo>
                  <a:cubicBezTo>
                    <a:pt x="1301" y="905"/>
                    <a:pt x="1414" y="905"/>
                    <a:pt x="1584" y="905"/>
                  </a:cubicBezTo>
                  <a:lnTo>
                    <a:pt x="1697" y="905"/>
                  </a:lnTo>
                  <a:lnTo>
                    <a:pt x="1754"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4494070" y="3475804"/>
              <a:ext cx="33824" cy="26518"/>
            </a:xfrm>
            <a:custGeom>
              <a:avLst/>
              <a:gdLst/>
              <a:ahLst/>
              <a:cxnLst/>
              <a:rect l="l" t="t" r="r" b="b"/>
              <a:pathLst>
                <a:path w="1810" h="1419" extrusionOk="0">
                  <a:moveTo>
                    <a:pt x="57" y="0"/>
                  </a:moveTo>
                  <a:lnTo>
                    <a:pt x="0" y="622"/>
                  </a:lnTo>
                  <a:lnTo>
                    <a:pt x="170" y="622"/>
                  </a:lnTo>
                  <a:cubicBezTo>
                    <a:pt x="283" y="735"/>
                    <a:pt x="453" y="792"/>
                    <a:pt x="509" y="905"/>
                  </a:cubicBezTo>
                  <a:lnTo>
                    <a:pt x="679" y="1300"/>
                  </a:lnTo>
                  <a:cubicBezTo>
                    <a:pt x="714" y="1370"/>
                    <a:pt x="813" y="1419"/>
                    <a:pt x="898" y="1419"/>
                  </a:cubicBezTo>
                  <a:cubicBezTo>
                    <a:pt x="950" y="1419"/>
                    <a:pt x="996" y="1400"/>
                    <a:pt x="1018" y="1357"/>
                  </a:cubicBezTo>
                  <a:lnTo>
                    <a:pt x="1244" y="1074"/>
                  </a:lnTo>
                  <a:cubicBezTo>
                    <a:pt x="1301" y="905"/>
                    <a:pt x="1414" y="905"/>
                    <a:pt x="1583" y="905"/>
                  </a:cubicBezTo>
                  <a:lnTo>
                    <a:pt x="1696" y="905"/>
                  </a:lnTo>
                  <a:lnTo>
                    <a:pt x="1809"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4462375" y="3471562"/>
              <a:ext cx="33824" cy="27003"/>
            </a:xfrm>
            <a:custGeom>
              <a:avLst/>
              <a:gdLst/>
              <a:ahLst/>
              <a:cxnLst/>
              <a:rect l="l" t="t" r="r" b="b"/>
              <a:pathLst>
                <a:path w="1810" h="1445" extrusionOk="0">
                  <a:moveTo>
                    <a:pt x="113" y="1"/>
                  </a:moveTo>
                  <a:lnTo>
                    <a:pt x="0" y="623"/>
                  </a:lnTo>
                  <a:lnTo>
                    <a:pt x="170" y="623"/>
                  </a:lnTo>
                  <a:cubicBezTo>
                    <a:pt x="396" y="736"/>
                    <a:pt x="452" y="792"/>
                    <a:pt x="509" y="962"/>
                  </a:cubicBezTo>
                  <a:lnTo>
                    <a:pt x="679" y="1301"/>
                  </a:lnTo>
                  <a:cubicBezTo>
                    <a:pt x="714" y="1373"/>
                    <a:pt x="818" y="1444"/>
                    <a:pt x="904" y="1444"/>
                  </a:cubicBezTo>
                  <a:cubicBezTo>
                    <a:pt x="953" y="1444"/>
                    <a:pt x="997" y="1420"/>
                    <a:pt x="1018" y="1358"/>
                  </a:cubicBezTo>
                  <a:lnTo>
                    <a:pt x="1244" y="1075"/>
                  </a:lnTo>
                  <a:cubicBezTo>
                    <a:pt x="1300" y="962"/>
                    <a:pt x="1414" y="962"/>
                    <a:pt x="1583" y="962"/>
                  </a:cubicBezTo>
                  <a:lnTo>
                    <a:pt x="1696" y="962"/>
                  </a:lnTo>
                  <a:lnTo>
                    <a:pt x="1809" y="284"/>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4446509" y="3509873"/>
              <a:ext cx="19043" cy="16389"/>
            </a:xfrm>
            <a:custGeom>
              <a:avLst/>
              <a:gdLst/>
              <a:ahLst/>
              <a:cxnLst/>
              <a:rect l="l" t="t" r="r" b="b"/>
              <a:pathLst>
                <a:path w="1019" h="877" extrusionOk="0">
                  <a:moveTo>
                    <a:pt x="475" y="1"/>
                  </a:moveTo>
                  <a:cubicBezTo>
                    <a:pt x="349" y="1"/>
                    <a:pt x="239" y="76"/>
                    <a:pt x="171" y="212"/>
                  </a:cubicBezTo>
                  <a:cubicBezTo>
                    <a:pt x="1" y="439"/>
                    <a:pt x="114" y="665"/>
                    <a:pt x="284" y="778"/>
                  </a:cubicBezTo>
                  <a:cubicBezTo>
                    <a:pt x="373" y="845"/>
                    <a:pt x="462" y="877"/>
                    <a:pt x="544" y="877"/>
                  </a:cubicBezTo>
                  <a:cubicBezTo>
                    <a:pt x="671" y="877"/>
                    <a:pt x="781" y="802"/>
                    <a:pt x="849" y="665"/>
                  </a:cubicBezTo>
                  <a:cubicBezTo>
                    <a:pt x="1019" y="439"/>
                    <a:pt x="962" y="156"/>
                    <a:pt x="736" y="99"/>
                  </a:cubicBezTo>
                  <a:cubicBezTo>
                    <a:pt x="647" y="33"/>
                    <a:pt x="558"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4476111" y="3539195"/>
              <a:ext cx="17977" cy="15866"/>
            </a:xfrm>
            <a:custGeom>
              <a:avLst/>
              <a:gdLst/>
              <a:ahLst/>
              <a:cxnLst/>
              <a:rect l="l" t="t" r="r" b="b"/>
              <a:pathLst>
                <a:path w="962" h="849" extrusionOk="0">
                  <a:moveTo>
                    <a:pt x="517" y="0"/>
                  </a:moveTo>
                  <a:cubicBezTo>
                    <a:pt x="440" y="0"/>
                    <a:pt x="358" y="19"/>
                    <a:pt x="283" y="57"/>
                  </a:cubicBezTo>
                  <a:cubicBezTo>
                    <a:pt x="57" y="170"/>
                    <a:pt x="0" y="453"/>
                    <a:pt x="113" y="622"/>
                  </a:cubicBezTo>
                  <a:cubicBezTo>
                    <a:pt x="189" y="773"/>
                    <a:pt x="339" y="849"/>
                    <a:pt x="482" y="849"/>
                  </a:cubicBezTo>
                  <a:cubicBezTo>
                    <a:pt x="553" y="849"/>
                    <a:pt x="622" y="830"/>
                    <a:pt x="679" y="792"/>
                  </a:cubicBezTo>
                  <a:cubicBezTo>
                    <a:pt x="905" y="622"/>
                    <a:pt x="961" y="340"/>
                    <a:pt x="848" y="227"/>
                  </a:cubicBezTo>
                  <a:cubicBezTo>
                    <a:pt x="810" y="76"/>
                    <a:pt x="672"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5174525" y="2806954"/>
              <a:ext cx="23266" cy="25378"/>
            </a:xfrm>
            <a:custGeom>
              <a:avLst/>
              <a:gdLst/>
              <a:ahLst/>
              <a:cxnLst/>
              <a:rect l="l" t="t" r="r" b="b"/>
              <a:pathLst>
                <a:path w="1245" h="1358" extrusionOk="0">
                  <a:moveTo>
                    <a:pt x="1188" y="792"/>
                  </a:moveTo>
                  <a:lnTo>
                    <a:pt x="792" y="1245"/>
                  </a:lnTo>
                  <a:cubicBezTo>
                    <a:pt x="736" y="1301"/>
                    <a:pt x="509" y="1358"/>
                    <a:pt x="453" y="1245"/>
                  </a:cubicBezTo>
                  <a:lnTo>
                    <a:pt x="170" y="962"/>
                  </a:lnTo>
                  <a:cubicBezTo>
                    <a:pt x="57" y="849"/>
                    <a:pt x="1" y="679"/>
                    <a:pt x="170" y="566"/>
                  </a:cubicBezTo>
                  <a:lnTo>
                    <a:pt x="566" y="170"/>
                  </a:lnTo>
                  <a:cubicBezTo>
                    <a:pt x="623" y="114"/>
                    <a:pt x="849" y="1"/>
                    <a:pt x="905" y="170"/>
                  </a:cubicBezTo>
                  <a:lnTo>
                    <a:pt x="1188" y="453"/>
                  </a:lnTo>
                  <a:cubicBezTo>
                    <a:pt x="1244" y="623"/>
                    <a:pt x="1244" y="736"/>
                    <a:pt x="1188" y="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4401078" y="2619942"/>
              <a:ext cx="908680" cy="965733"/>
            </a:xfrm>
            <a:custGeom>
              <a:avLst/>
              <a:gdLst/>
              <a:ahLst/>
              <a:cxnLst/>
              <a:rect l="l" t="t" r="r" b="b"/>
              <a:pathLst>
                <a:path w="48625" h="51678" extrusionOk="0">
                  <a:moveTo>
                    <a:pt x="47663" y="0"/>
                  </a:moveTo>
                  <a:lnTo>
                    <a:pt x="48625" y="3393"/>
                  </a:lnTo>
                  <a:lnTo>
                    <a:pt x="3110" y="51677"/>
                  </a:lnTo>
                  <a:lnTo>
                    <a:pt x="1" y="50546"/>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5288635" y="3869359"/>
              <a:ext cx="32778" cy="28050"/>
            </a:xfrm>
            <a:custGeom>
              <a:avLst/>
              <a:gdLst/>
              <a:ahLst/>
              <a:cxnLst/>
              <a:rect l="l" t="t" r="r" b="b"/>
              <a:pathLst>
                <a:path w="1754" h="1501" extrusionOk="0">
                  <a:moveTo>
                    <a:pt x="1020" y="0"/>
                  </a:moveTo>
                  <a:cubicBezTo>
                    <a:pt x="970" y="0"/>
                    <a:pt x="926" y="24"/>
                    <a:pt x="905" y="87"/>
                  </a:cubicBezTo>
                  <a:lnTo>
                    <a:pt x="623" y="369"/>
                  </a:lnTo>
                  <a:cubicBezTo>
                    <a:pt x="566" y="483"/>
                    <a:pt x="397" y="483"/>
                    <a:pt x="284" y="483"/>
                  </a:cubicBezTo>
                  <a:lnTo>
                    <a:pt x="114" y="483"/>
                  </a:lnTo>
                  <a:lnTo>
                    <a:pt x="1" y="1161"/>
                  </a:lnTo>
                  <a:lnTo>
                    <a:pt x="1584" y="1500"/>
                  </a:lnTo>
                  <a:lnTo>
                    <a:pt x="1754" y="878"/>
                  </a:lnTo>
                  <a:lnTo>
                    <a:pt x="1584" y="878"/>
                  </a:lnTo>
                  <a:cubicBezTo>
                    <a:pt x="1527" y="709"/>
                    <a:pt x="1414" y="652"/>
                    <a:pt x="1414" y="483"/>
                  </a:cubicBezTo>
                  <a:lnTo>
                    <a:pt x="1245" y="143"/>
                  </a:lnTo>
                  <a:cubicBezTo>
                    <a:pt x="1209" y="72"/>
                    <a:pt x="1105" y="0"/>
                    <a:pt x="1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5318219" y="3876161"/>
              <a:ext cx="33843" cy="27583"/>
            </a:xfrm>
            <a:custGeom>
              <a:avLst/>
              <a:gdLst/>
              <a:ahLst/>
              <a:cxnLst/>
              <a:rect l="l" t="t" r="r" b="b"/>
              <a:pathLst>
                <a:path w="1811" h="1476" extrusionOk="0">
                  <a:moveTo>
                    <a:pt x="1082" y="0"/>
                  </a:moveTo>
                  <a:cubicBezTo>
                    <a:pt x="1030" y="0"/>
                    <a:pt x="984" y="19"/>
                    <a:pt x="962" y="62"/>
                  </a:cubicBezTo>
                  <a:lnTo>
                    <a:pt x="679" y="345"/>
                  </a:lnTo>
                  <a:cubicBezTo>
                    <a:pt x="566" y="514"/>
                    <a:pt x="453" y="514"/>
                    <a:pt x="284" y="514"/>
                  </a:cubicBezTo>
                  <a:lnTo>
                    <a:pt x="171" y="514"/>
                  </a:lnTo>
                  <a:lnTo>
                    <a:pt x="1" y="1136"/>
                  </a:lnTo>
                  <a:lnTo>
                    <a:pt x="1641" y="1475"/>
                  </a:lnTo>
                  <a:lnTo>
                    <a:pt x="1810" y="854"/>
                  </a:lnTo>
                  <a:lnTo>
                    <a:pt x="1641" y="854"/>
                  </a:lnTo>
                  <a:cubicBezTo>
                    <a:pt x="1584" y="684"/>
                    <a:pt x="1414" y="571"/>
                    <a:pt x="1414" y="514"/>
                  </a:cubicBezTo>
                  <a:lnTo>
                    <a:pt x="1301" y="119"/>
                  </a:lnTo>
                  <a:cubicBezTo>
                    <a:pt x="1266" y="49"/>
                    <a:pt x="1167" y="0"/>
                    <a:pt x="10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5348867" y="3881450"/>
              <a:ext cx="32778" cy="27583"/>
            </a:xfrm>
            <a:custGeom>
              <a:avLst/>
              <a:gdLst/>
              <a:ahLst/>
              <a:cxnLst/>
              <a:rect l="l" t="t" r="r" b="b"/>
              <a:pathLst>
                <a:path w="1754" h="1476" extrusionOk="0">
                  <a:moveTo>
                    <a:pt x="1053" y="0"/>
                  </a:moveTo>
                  <a:cubicBezTo>
                    <a:pt x="1000" y="0"/>
                    <a:pt x="948" y="19"/>
                    <a:pt x="905" y="62"/>
                  </a:cubicBezTo>
                  <a:lnTo>
                    <a:pt x="623" y="344"/>
                  </a:lnTo>
                  <a:cubicBezTo>
                    <a:pt x="566" y="514"/>
                    <a:pt x="396" y="514"/>
                    <a:pt x="283" y="514"/>
                  </a:cubicBezTo>
                  <a:lnTo>
                    <a:pt x="170" y="514"/>
                  </a:lnTo>
                  <a:lnTo>
                    <a:pt x="1" y="1136"/>
                  </a:lnTo>
                  <a:lnTo>
                    <a:pt x="1640" y="1475"/>
                  </a:lnTo>
                  <a:lnTo>
                    <a:pt x="1753" y="853"/>
                  </a:lnTo>
                  <a:lnTo>
                    <a:pt x="1640" y="853"/>
                  </a:lnTo>
                  <a:cubicBezTo>
                    <a:pt x="1584" y="797"/>
                    <a:pt x="1414" y="627"/>
                    <a:pt x="1414" y="514"/>
                  </a:cubicBezTo>
                  <a:lnTo>
                    <a:pt x="1301" y="118"/>
                  </a:lnTo>
                  <a:cubicBezTo>
                    <a:pt x="1231" y="48"/>
                    <a:pt x="1140" y="0"/>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5379516" y="3887841"/>
              <a:ext cx="32759" cy="27527"/>
            </a:xfrm>
            <a:custGeom>
              <a:avLst/>
              <a:gdLst/>
              <a:ahLst/>
              <a:cxnLst/>
              <a:rect l="l" t="t" r="r" b="b"/>
              <a:pathLst>
                <a:path w="1753" h="1473" extrusionOk="0">
                  <a:moveTo>
                    <a:pt x="1014" y="0"/>
                  </a:moveTo>
                  <a:cubicBezTo>
                    <a:pt x="966" y="0"/>
                    <a:pt x="925" y="19"/>
                    <a:pt x="905" y="59"/>
                  </a:cubicBezTo>
                  <a:lnTo>
                    <a:pt x="622" y="342"/>
                  </a:lnTo>
                  <a:cubicBezTo>
                    <a:pt x="566" y="511"/>
                    <a:pt x="396" y="511"/>
                    <a:pt x="283" y="511"/>
                  </a:cubicBezTo>
                  <a:lnTo>
                    <a:pt x="113" y="511"/>
                  </a:lnTo>
                  <a:lnTo>
                    <a:pt x="0" y="1133"/>
                  </a:lnTo>
                  <a:lnTo>
                    <a:pt x="1640" y="1472"/>
                  </a:lnTo>
                  <a:lnTo>
                    <a:pt x="1753" y="850"/>
                  </a:lnTo>
                  <a:lnTo>
                    <a:pt x="1640" y="850"/>
                  </a:lnTo>
                  <a:cubicBezTo>
                    <a:pt x="1527" y="794"/>
                    <a:pt x="1414" y="624"/>
                    <a:pt x="1414" y="511"/>
                  </a:cubicBezTo>
                  <a:lnTo>
                    <a:pt x="1244" y="172"/>
                  </a:lnTo>
                  <a:cubicBezTo>
                    <a:pt x="1208" y="62"/>
                    <a:pt x="1100" y="0"/>
                    <a:pt x="1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5410146" y="3894419"/>
              <a:ext cx="32778" cy="28349"/>
            </a:xfrm>
            <a:custGeom>
              <a:avLst/>
              <a:gdLst/>
              <a:ahLst/>
              <a:cxnLst/>
              <a:rect l="l" t="t" r="r" b="b"/>
              <a:pathLst>
                <a:path w="1754" h="1517" extrusionOk="0">
                  <a:moveTo>
                    <a:pt x="1041" y="0"/>
                  </a:moveTo>
                  <a:cubicBezTo>
                    <a:pt x="983" y="0"/>
                    <a:pt x="929" y="32"/>
                    <a:pt x="905" y="103"/>
                  </a:cubicBezTo>
                  <a:lnTo>
                    <a:pt x="623" y="385"/>
                  </a:lnTo>
                  <a:cubicBezTo>
                    <a:pt x="566" y="498"/>
                    <a:pt x="397" y="498"/>
                    <a:pt x="284" y="498"/>
                  </a:cubicBezTo>
                  <a:lnTo>
                    <a:pt x="114" y="498"/>
                  </a:lnTo>
                  <a:lnTo>
                    <a:pt x="1" y="1120"/>
                  </a:lnTo>
                  <a:lnTo>
                    <a:pt x="1584" y="1516"/>
                  </a:lnTo>
                  <a:lnTo>
                    <a:pt x="1754" y="838"/>
                  </a:lnTo>
                  <a:lnTo>
                    <a:pt x="1584" y="838"/>
                  </a:lnTo>
                  <a:cubicBezTo>
                    <a:pt x="1527" y="781"/>
                    <a:pt x="1414" y="668"/>
                    <a:pt x="1414" y="498"/>
                  </a:cubicBezTo>
                  <a:lnTo>
                    <a:pt x="1245" y="159"/>
                  </a:lnTo>
                  <a:cubicBezTo>
                    <a:pt x="1212" y="61"/>
                    <a:pt x="1122"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5439729" y="3901054"/>
              <a:ext cx="33843" cy="28050"/>
            </a:xfrm>
            <a:custGeom>
              <a:avLst/>
              <a:gdLst/>
              <a:ahLst/>
              <a:cxnLst/>
              <a:rect l="l" t="t" r="r" b="b"/>
              <a:pathLst>
                <a:path w="1811" h="1501" extrusionOk="0">
                  <a:moveTo>
                    <a:pt x="1076" y="0"/>
                  </a:moveTo>
                  <a:cubicBezTo>
                    <a:pt x="1027" y="0"/>
                    <a:pt x="983" y="25"/>
                    <a:pt x="962" y="87"/>
                  </a:cubicBezTo>
                  <a:lnTo>
                    <a:pt x="679" y="370"/>
                  </a:lnTo>
                  <a:cubicBezTo>
                    <a:pt x="566" y="483"/>
                    <a:pt x="453" y="483"/>
                    <a:pt x="284" y="483"/>
                  </a:cubicBezTo>
                  <a:lnTo>
                    <a:pt x="171" y="483"/>
                  </a:lnTo>
                  <a:lnTo>
                    <a:pt x="1" y="1161"/>
                  </a:lnTo>
                  <a:lnTo>
                    <a:pt x="1641" y="1500"/>
                  </a:lnTo>
                  <a:lnTo>
                    <a:pt x="1810" y="878"/>
                  </a:lnTo>
                  <a:lnTo>
                    <a:pt x="1641" y="878"/>
                  </a:lnTo>
                  <a:cubicBezTo>
                    <a:pt x="1584" y="709"/>
                    <a:pt x="1414" y="652"/>
                    <a:pt x="1414" y="483"/>
                  </a:cubicBezTo>
                  <a:lnTo>
                    <a:pt x="1301" y="143"/>
                  </a:lnTo>
                  <a:cubicBezTo>
                    <a:pt x="1266" y="72"/>
                    <a:pt x="1162"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5470378" y="3907856"/>
              <a:ext cx="32778" cy="27583"/>
            </a:xfrm>
            <a:custGeom>
              <a:avLst/>
              <a:gdLst/>
              <a:ahLst/>
              <a:cxnLst/>
              <a:rect l="l" t="t" r="r" b="b"/>
              <a:pathLst>
                <a:path w="1754" h="1476" extrusionOk="0">
                  <a:moveTo>
                    <a:pt x="1053" y="1"/>
                  </a:moveTo>
                  <a:cubicBezTo>
                    <a:pt x="1000" y="1"/>
                    <a:pt x="948" y="19"/>
                    <a:pt x="905" y="62"/>
                  </a:cubicBezTo>
                  <a:lnTo>
                    <a:pt x="623" y="345"/>
                  </a:lnTo>
                  <a:cubicBezTo>
                    <a:pt x="566" y="514"/>
                    <a:pt x="453" y="514"/>
                    <a:pt x="283" y="514"/>
                  </a:cubicBezTo>
                  <a:lnTo>
                    <a:pt x="170" y="514"/>
                  </a:lnTo>
                  <a:lnTo>
                    <a:pt x="1" y="1136"/>
                  </a:lnTo>
                  <a:lnTo>
                    <a:pt x="1640" y="1476"/>
                  </a:lnTo>
                  <a:lnTo>
                    <a:pt x="1753" y="854"/>
                  </a:lnTo>
                  <a:lnTo>
                    <a:pt x="1640" y="854"/>
                  </a:lnTo>
                  <a:cubicBezTo>
                    <a:pt x="1584" y="684"/>
                    <a:pt x="1414" y="628"/>
                    <a:pt x="1414" y="514"/>
                  </a:cubicBezTo>
                  <a:lnTo>
                    <a:pt x="1301" y="119"/>
                  </a:lnTo>
                  <a:cubicBezTo>
                    <a:pt x="1231" y="49"/>
                    <a:pt x="1140" y="1"/>
                    <a:pt x="10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5501026" y="3914248"/>
              <a:ext cx="32759" cy="27527"/>
            </a:xfrm>
            <a:custGeom>
              <a:avLst/>
              <a:gdLst/>
              <a:ahLst/>
              <a:cxnLst/>
              <a:rect l="l" t="t" r="r" b="b"/>
              <a:pathLst>
                <a:path w="1753" h="1473" extrusionOk="0">
                  <a:moveTo>
                    <a:pt x="1014" y="1"/>
                  </a:moveTo>
                  <a:cubicBezTo>
                    <a:pt x="966" y="1"/>
                    <a:pt x="925" y="19"/>
                    <a:pt x="905" y="59"/>
                  </a:cubicBezTo>
                  <a:lnTo>
                    <a:pt x="622" y="342"/>
                  </a:lnTo>
                  <a:cubicBezTo>
                    <a:pt x="566" y="512"/>
                    <a:pt x="396" y="512"/>
                    <a:pt x="283" y="512"/>
                  </a:cubicBezTo>
                  <a:lnTo>
                    <a:pt x="113" y="512"/>
                  </a:lnTo>
                  <a:lnTo>
                    <a:pt x="0" y="1134"/>
                  </a:lnTo>
                  <a:lnTo>
                    <a:pt x="1640" y="1473"/>
                  </a:lnTo>
                  <a:lnTo>
                    <a:pt x="1753" y="851"/>
                  </a:lnTo>
                  <a:lnTo>
                    <a:pt x="1640" y="851"/>
                  </a:lnTo>
                  <a:cubicBezTo>
                    <a:pt x="1527" y="738"/>
                    <a:pt x="1414" y="625"/>
                    <a:pt x="1414" y="512"/>
                  </a:cubicBezTo>
                  <a:lnTo>
                    <a:pt x="1244" y="172"/>
                  </a:lnTo>
                  <a:cubicBezTo>
                    <a:pt x="1208" y="63"/>
                    <a:pt x="1100"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5531656" y="3920826"/>
              <a:ext cx="32778" cy="28349"/>
            </a:xfrm>
            <a:custGeom>
              <a:avLst/>
              <a:gdLst/>
              <a:ahLst/>
              <a:cxnLst/>
              <a:rect l="l" t="t" r="r" b="b"/>
              <a:pathLst>
                <a:path w="1754" h="1517" extrusionOk="0">
                  <a:moveTo>
                    <a:pt x="1041" y="1"/>
                  </a:moveTo>
                  <a:cubicBezTo>
                    <a:pt x="983" y="1"/>
                    <a:pt x="929" y="32"/>
                    <a:pt x="906" y="103"/>
                  </a:cubicBezTo>
                  <a:lnTo>
                    <a:pt x="623" y="386"/>
                  </a:lnTo>
                  <a:cubicBezTo>
                    <a:pt x="566" y="499"/>
                    <a:pt x="397" y="499"/>
                    <a:pt x="284" y="499"/>
                  </a:cubicBezTo>
                  <a:lnTo>
                    <a:pt x="114" y="499"/>
                  </a:lnTo>
                  <a:lnTo>
                    <a:pt x="1" y="1121"/>
                  </a:lnTo>
                  <a:lnTo>
                    <a:pt x="1584" y="1517"/>
                  </a:lnTo>
                  <a:lnTo>
                    <a:pt x="1754" y="838"/>
                  </a:lnTo>
                  <a:lnTo>
                    <a:pt x="1584" y="838"/>
                  </a:lnTo>
                  <a:cubicBezTo>
                    <a:pt x="1527" y="725"/>
                    <a:pt x="1414" y="669"/>
                    <a:pt x="1414" y="499"/>
                  </a:cubicBezTo>
                  <a:lnTo>
                    <a:pt x="1245" y="160"/>
                  </a:lnTo>
                  <a:cubicBezTo>
                    <a:pt x="1212" y="61"/>
                    <a:pt x="1122"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5560193" y="3927460"/>
              <a:ext cx="32778" cy="28050"/>
            </a:xfrm>
            <a:custGeom>
              <a:avLst/>
              <a:gdLst/>
              <a:ahLst/>
              <a:cxnLst/>
              <a:rect l="l" t="t" r="r" b="b"/>
              <a:pathLst>
                <a:path w="1754" h="1501" extrusionOk="0">
                  <a:moveTo>
                    <a:pt x="1047" y="1"/>
                  </a:moveTo>
                  <a:cubicBezTo>
                    <a:pt x="996" y="1"/>
                    <a:pt x="947" y="25"/>
                    <a:pt x="905" y="87"/>
                  </a:cubicBezTo>
                  <a:lnTo>
                    <a:pt x="622" y="370"/>
                  </a:lnTo>
                  <a:cubicBezTo>
                    <a:pt x="566" y="483"/>
                    <a:pt x="453" y="483"/>
                    <a:pt x="283" y="483"/>
                  </a:cubicBezTo>
                  <a:lnTo>
                    <a:pt x="170" y="483"/>
                  </a:lnTo>
                  <a:lnTo>
                    <a:pt x="0" y="1162"/>
                  </a:lnTo>
                  <a:lnTo>
                    <a:pt x="1640" y="1501"/>
                  </a:lnTo>
                  <a:lnTo>
                    <a:pt x="1753" y="879"/>
                  </a:lnTo>
                  <a:lnTo>
                    <a:pt x="1640" y="879"/>
                  </a:lnTo>
                  <a:cubicBezTo>
                    <a:pt x="1640" y="709"/>
                    <a:pt x="1470" y="653"/>
                    <a:pt x="1414" y="483"/>
                  </a:cubicBezTo>
                  <a:lnTo>
                    <a:pt x="1301" y="144"/>
                  </a:lnTo>
                  <a:cubicBezTo>
                    <a:pt x="1229" y="72"/>
                    <a:pt x="1135"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5590842" y="3934281"/>
              <a:ext cx="32759" cy="27583"/>
            </a:xfrm>
            <a:custGeom>
              <a:avLst/>
              <a:gdLst/>
              <a:ahLst/>
              <a:cxnLst/>
              <a:rect l="l" t="t" r="r" b="b"/>
              <a:pathLst>
                <a:path w="1753" h="1476" extrusionOk="0">
                  <a:moveTo>
                    <a:pt x="1025" y="0"/>
                  </a:moveTo>
                  <a:cubicBezTo>
                    <a:pt x="973" y="0"/>
                    <a:pt x="926" y="18"/>
                    <a:pt x="905" y="62"/>
                  </a:cubicBezTo>
                  <a:lnTo>
                    <a:pt x="622" y="344"/>
                  </a:lnTo>
                  <a:cubicBezTo>
                    <a:pt x="565" y="514"/>
                    <a:pt x="396" y="514"/>
                    <a:pt x="283" y="514"/>
                  </a:cubicBezTo>
                  <a:lnTo>
                    <a:pt x="113" y="514"/>
                  </a:lnTo>
                  <a:lnTo>
                    <a:pt x="0" y="1136"/>
                  </a:lnTo>
                  <a:lnTo>
                    <a:pt x="1640" y="1475"/>
                  </a:lnTo>
                  <a:lnTo>
                    <a:pt x="1753" y="853"/>
                  </a:lnTo>
                  <a:lnTo>
                    <a:pt x="1640" y="853"/>
                  </a:lnTo>
                  <a:cubicBezTo>
                    <a:pt x="1640" y="684"/>
                    <a:pt x="1470" y="571"/>
                    <a:pt x="1414" y="514"/>
                  </a:cubicBezTo>
                  <a:lnTo>
                    <a:pt x="1244" y="118"/>
                  </a:lnTo>
                  <a:cubicBezTo>
                    <a:pt x="1209" y="48"/>
                    <a:pt x="1109"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5623583" y="3936486"/>
              <a:ext cx="32778" cy="26424"/>
            </a:xfrm>
            <a:custGeom>
              <a:avLst/>
              <a:gdLst/>
              <a:ahLst/>
              <a:cxnLst/>
              <a:rect l="l" t="t" r="r" b="b"/>
              <a:pathLst>
                <a:path w="1754" h="1414" extrusionOk="0">
                  <a:moveTo>
                    <a:pt x="736" y="396"/>
                  </a:moveTo>
                  <a:lnTo>
                    <a:pt x="657" y="441"/>
                  </a:lnTo>
                  <a:lnTo>
                    <a:pt x="708" y="424"/>
                  </a:lnTo>
                  <a:lnTo>
                    <a:pt x="708" y="424"/>
                  </a:lnTo>
                  <a:lnTo>
                    <a:pt x="736" y="396"/>
                  </a:lnTo>
                  <a:close/>
                  <a:moveTo>
                    <a:pt x="1640" y="916"/>
                  </a:moveTo>
                  <a:cubicBezTo>
                    <a:pt x="1604" y="946"/>
                    <a:pt x="1551" y="990"/>
                    <a:pt x="1570" y="990"/>
                  </a:cubicBezTo>
                  <a:cubicBezTo>
                    <a:pt x="1578" y="990"/>
                    <a:pt x="1599" y="982"/>
                    <a:pt x="1640" y="961"/>
                  </a:cubicBezTo>
                  <a:lnTo>
                    <a:pt x="1640" y="916"/>
                  </a:lnTo>
                  <a:close/>
                  <a:moveTo>
                    <a:pt x="1132" y="0"/>
                  </a:moveTo>
                  <a:lnTo>
                    <a:pt x="1132" y="170"/>
                  </a:lnTo>
                  <a:cubicBezTo>
                    <a:pt x="1075" y="170"/>
                    <a:pt x="1019" y="170"/>
                    <a:pt x="905" y="226"/>
                  </a:cubicBezTo>
                  <a:lnTo>
                    <a:pt x="736" y="396"/>
                  </a:lnTo>
                  <a:lnTo>
                    <a:pt x="736" y="396"/>
                  </a:lnTo>
                  <a:lnTo>
                    <a:pt x="1132" y="170"/>
                  </a:lnTo>
                  <a:lnTo>
                    <a:pt x="1132" y="170"/>
                  </a:lnTo>
                  <a:cubicBezTo>
                    <a:pt x="1075" y="226"/>
                    <a:pt x="905" y="396"/>
                    <a:pt x="792" y="396"/>
                  </a:cubicBezTo>
                  <a:lnTo>
                    <a:pt x="708" y="424"/>
                  </a:lnTo>
                  <a:lnTo>
                    <a:pt x="708" y="424"/>
                  </a:lnTo>
                  <a:lnTo>
                    <a:pt x="623" y="509"/>
                  </a:lnTo>
                  <a:cubicBezTo>
                    <a:pt x="575" y="604"/>
                    <a:pt x="447" y="619"/>
                    <a:pt x="341" y="622"/>
                  </a:cubicBezTo>
                  <a:lnTo>
                    <a:pt x="341" y="622"/>
                  </a:lnTo>
                  <a:lnTo>
                    <a:pt x="657" y="441"/>
                  </a:lnTo>
                  <a:lnTo>
                    <a:pt x="453" y="509"/>
                  </a:lnTo>
                  <a:cubicBezTo>
                    <a:pt x="340" y="509"/>
                    <a:pt x="340" y="566"/>
                    <a:pt x="340" y="566"/>
                  </a:cubicBezTo>
                  <a:lnTo>
                    <a:pt x="340" y="622"/>
                  </a:lnTo>
                  <a:lnTo>
                    <a:pt x="340" y="622"/>
                  </a:lnTo>
                  <a:cubicBezTo>
                    <a:pt x="320" y="622"/>
                    <a:pt x="301" y="622"/>
                    <a:pt x="284" y="622"/>
                  </a:cubicBezTo>
                  <a:lnTo>
                    <a:pt x="170" y="622"/>
                  </a:lnTo>
                  <a:lnTo>
                    <a:pt x="1" y="1301"/>
                  </a:lnTo>
                  <a:lnTo>
                    <a:pt x="849" y="1414"/>
                  </a:lnTo>
                  <a:cubicBezTo>
                    <a:pt x="1357" y="1081"/>
                    <a:pt x="1568" y="945"/>
                    <a:pt x="1640" y="902"/>
                  </a:cubicBezTo>
                  <a:lnTo>
                    <a:pt x="1640" y="902"/>
                  </a:lnTo>
                  <a:lnTo>
                    <a:pt x="1640" y="916"/>
                  </a:lnTo>
                  <a:lnTo>
                    <a:pt x="1640" y="916"/>
                  </a:lnTo>
                  <a:cubicBezTo>
                    <a:pt x="1661" y="899"/>
                    <a:pt x="1676" y="885"/>
                    <a:pt x="1672" y="885"/>
                  </a:cubicBezTo>
                  <a:cubicBezTo>
                    <a:pt x="1670" y="885"/>
                    <a:pt x="1660" y="890"/>
                    <a:pt x="1640" y="902"/>
                  </a:cubicBezTo>
                  <a:lnTo>
                    <a:pt x="1640" y="902"/>
                  </a:lnTo>
                  <a:lnTo>
                    <a:pt x="1640" y="848"/>
                  </a:lnTo>
                  <a:lnTo>
                    <a:pt x="1640" y="792"/>
                  </a:lnTo>
                  <a:lnTo>
                    <a:pt x="1697" y="566"/>
                  </a:lnTo>
                  <a:lnTo>
                    <a:pt x="1754" y="170"/>
                  </a:lnTo>
                  <a:lnTo>
                    <a:pt x="11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5629937" y="3940710"/>
              <a:ext cx="25359" cy="26424"/>
            </a:xfrm>
            <a:custGeom>
              <a:avLst/>
              <a:gdLst/>
              <a:ahLst/>
              <a:cxnLst/>
              <a:rect l="l" t="t" r="r" b="b"/>
              <a:pathLst>
                <a:path w="1357" h="1414" extrusionOk="0">
                  <a:moveTo>
                    <a:pt x="792" y="0"/>
                  </a:moveTo>
                  <a:lnTo>
                    <a:pt x="0" y="509"/>
                  </a:lnTo>
                  <a:cubicBezTo>
                    <a:pt x="0" y="566"/>
                    <a:pt x="0" y="622"/>
                    <a:pt x="113" y="735"/>
                  </a:cubicBezTo>
                  <a:lnTo>
                    <a:pt x="396" y="1018"/>
                  </a:lnTo>
                  <a:cubicBezTo>
                    <a:pt x="416" y="1038"/>
                    <a:pt x="492" y="1044"/>
                    <a:pt x="577" y="1048"/>
                  </a:cubicBezTo>
                  <a:lnTo>
                    <a:pt x="577" y="1048"/>
                  </a:lnTo>
                  <a:cubicBezTo>
                    <a:pt x="385" y="1188"/>
                    <a:pt x="452" y="1301"/>
                    <a:pt x="452" y="1301"/>
                  </a:cubicBezTo>
                  <a:lnTo>
                    <a:pt x="848" y="1357"/>
                  </a:lnTo>
                  <a:cubicBezTo>
                    <a:pt x="1018" y="1357"/>
                    <a:pt x="1131" y="1414"/>
                    <a:pt x="1300" y="1414"/>
                  </a:cubicBezTo>
                  <a:lnTo>
                    <a:pt x="1357" y="792"/>
                  </a:lnTo>
                  <a:lnTo>
                    <a:pt x="1244" y="792"/>
                  </a:lnTo>
                  <a:cubicBezTo>
                    <a:pt x="1131" y="735"/>
                    <a:pt x="1018" y="566"/>
                    <a:pt x="1018" y="453"/>
                  </a:cubicBezTo>
                  <a:lnTo>
                    <a:pt x="961" y="57"/>
                  </a:lnTo>
                  <a:cubicBezTo>
                    <a:pt x="961" y="0"/>
                    <a:pt x="961" y="0"/>
                    <a:pt x="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5654232" y="3944410"/>
              <a:ext cx="33824" cy="23172"/>
            </a:xfrm>
            <a:custGeom>
              <a:avLst/>
              <a:gdLst/>
              <a:ahLst/>
              <a:cxnLst/>
              <a:rect l="l" t="t" r="r" b="b"/>
              <a:pathLst>
                <a:path w="1810" h="1240" extrusionOk="0">
                  <a:moveTo>
                    <a:pt x="962" y="0"/>
                  </a:moveTo>
                  <a:cubicBezTo>
                    <a:pt x="891" y="0"/>
                    <a:pt x="820" y="29"/>
                    <a:pt x="792" y="85"/>
                  </a:cubicBezTo>
                  <a:lnTo>
                    <a:pt x="566" y="368"/>
                  </a:lnTo>
                  <a:cubicBezTo>
                    <a:pt x="481" y="495"/>
                    <a:pt x="396" y="559"/>
                    <a:pt x="288" y="559"/>
                  </a:cubicBezTo>
                  <a:cubicBezTo>
                    <a:pt x="251" y="559"/>
                    <a:pt x="212" y="552"/>
                    <a:pt x="170" y="537"/>
                  </a:cubicBezTo>
                  <a:lnTo>
                    <a:pt x="57" y="537"/>
                  </a:lnTo>
                  <a:lnTo>
                    <a:pt x="0" y="1159"/>
                  </a:lnTo>
                  <a:cubicBezTo>
                    <a:pt x="400" y="1199"/>
                    <a:pt x="828" y="1239"/>
                    <a:pt x="1265" y="1239"/>
                  </a:cubicBezTo>
                  <a:cubicBezTo>
                    <a:pt x="1445" y="1239"/>
                    <a:pt x="1628" y="1232"/>
                    <a:pt x="1810" y="1216"/>
                  </a:cubicBezTo>
                  <a:lnTo>
                    <a:pt x="1753" y="594"/>
                  </a:lnTo>
                  <a:lnTo>
                    <a:pt x="1640" y="594"/>
                  </a:lnTo>
                  <a:cubicBezTo>
                    <a:pt x="1527" y="594"/>
                    <a:pt x="1414" y="537"/>
                    <a:pt x="1357" y="424"/>
                  </a:cubicBezTo>
                  <a:cubicBezTo>
                    <a:pt x="1244" y="368"/>
                    <a:pt x="1188" y="198"/>
                    <a:pt x="1131" y="85"/>
                  </a:cubicBezTo>
                  <a:cubicBezTo>
                    <a:pt x="1103" y="29"/>
                    <a:pt x="1032"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5686992" y="3941962"/>
              <a:ext cx="34871" cy="25172"/>
            </a:xfrm>
            <a:custGeom>
              <a:avLst/>
              <a:gdLst/>
              <a:ahLst/>
              <a:cxnLst/>
              <a:rect l="l" t="t" r="r" b="b"/>
              <a:pathLst>
                <a:path w="1866" h="1347" extrusionOk="0">
                  <a:moveTo>
                    <a:pt x="830" y="1"/>
                  </a:moveTo>
                  <a:cubicBezTo>
                    <a:pt x="754" y="1"/>
                    <a:pt x="688" y="61"/>
                    <a:pt x="622" y="160"/>
                  </a:cubicBezTo>
                  <a:lnTo>
                    <a:pt x="509" y="499"/>
                  </a:lnTo>
                  <a:cubicBezTo>
                    <a:pt x="452" y="668"/>
                    <a:pt x="339" y="725"/>
                    <a:pt x="170" y="725"/>
                  </a:cubicBezTo>
                  <a:lnTo>
                    <a:pt x="0" y="725"/>
                  </a:lnTo>
                  <a:lnTo>
                    <a:pt x="57" y="1347"/>
                  </a:lnTo>
                  <a:cubicBezTo>
                    <a:pt x="735" y="1290"/>
                    <a:pt x="1301" y="1234"/>
                    <a:pt x="1866" y="1008"/>
                  </a:cubicBezTo>
                  <a:lnTo>
                    <a:pt x="1640" y="386"/>
                  </a:lnTo>
                  <a:lnTo>
                    <a:pt x="1470" y="386"/>
                  </a:lnTo>
                  <a:cubicBezTo>
                    <a:pt x="1446" y="433"/>
                    <a:pt x="1412" y="451"/>
                    <a:pt x="1372" y="451"/>
                  </a:cubicBezTo>
                  <a:cubicBezTo>
                    <a:pt x="1318" y="451"/>
                    <a:pt x="1253" y="418"/>
                    <a:pt x="1188" y="386"/>
                  </a:cubicBezTo>
                  <a:lnTo>
                    <a:pt x="1018" y="103"/>
                  </a:lnTo>
                  <a:cubicBezTo>
                    <a:pt x="947" y="32"/>
                    <a:pt x="886"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5717622" y="3933945"/>
              <a:ext cx="35955" cy="26854"/>
            </a:xfrm>
            <a:custGeom>
              <a:avLst/>
              <a:gdLst/>
              <a:ahLst/>
              <a:cxnLst/>
              <a:rect l="l" t="t" r="r" b="b"/>
              <a:pathLst>
                <a:path w="1924" h="1437" extrusionOk="0">
                  <a:moveTo>
                    <a:pt x="725" y="1"/>
                  </a:moveTo>
                  <a:cubicBezTo>
                    <a:pt x="623" y="1"/>
                    <a:pt x="551" y="53"/>
                    <a:pt x="510" y="136"/>
                  </a:cubicBezTo>
                  <a:lnTo>
                    <a:pt x="397" y="475"/>
                  </a:lnTo>
                  <a:cubicBezTo>
                    <a:pt x="397" y="645"/>
                    <a:pt x="284" y="758"/>
                    <a:pt x="114" y="758"/>
                  </a:cubicBezTo>
                  <a:lnTo>
                    <a:pt x="1" y="758"/>
                  </a:lnTo>
                  <a:lnTo>
                    <a:pt x="227" y="1437"/>
                  </a:lnTo>
                  <a:cubicBezTo>
                    <a:pt x="510" y="1380"/>
                    <a:pt x="792" y="1210"/>
                    <a:pt x="1075" y="1154"/>
                  </a:cubicBezTo>
                  <a:lnTo>
                    <a:pt x="1923" y="702"/>
                  </a:lnTo>
                  <a:lnTo>
                    <a:pt x="1640" y="136"/>
                  </a:lnTo>
                  <a:lnTo>
                    <a:pt x="1527" y="193"/>
                  </a:lnTo>
                  <a:cubicBezTo>
                    <a:pt x="1428" y="259"/>
                    <a:pt x="1329" y="286"/>
                    <a:pt x="1252" y="286"/>
                  </a:cubicBezTo>
                  <a:cubicBezTo>
                    <a:pt x="1198" y="286"/>
                    <a:pt x="1155" y="273"/>
                    <a:pt x="1132" y="249"/>
                  </a:cubicBezTo>
                  <a:lnTo>
                    <a:pt x="849" y="23"/>
                  </a:lnTo>
                  <a:cubicBezTo>
                    <a:pt x="803" y="8"/>
                    <a:pt x="762" y="1"/>
                    <a:pt x="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5746159" y="3919293"/>
              <a:ext cx="33824" cy="29881"/>
            </a:xfrm>
            <a:custGeom>
              <a:avLst/>
              <a:gdLst/>
              <a:ahLst/>
              <a:cxnLst/>
              <a:rect l="l" t="t" r="r" b="b"/>
              <a:pathLst>
                <a:path w="1810" h="1599" extrusionOk="0">
                  <a:moveTo>
                    <a:pt x="502" y="1"/>
                  </a:moveTo>
                  <a:cubicBezTo>
                    <a:pt x="398" y="1"/>
                    <a:pt x="283" y="102"/>
                    <a:pt x="283" y="242"/>
                  </a:cubicBezTo>
                  <a:lnTo>
                    <a:pt x="283" y="581"/>
                  </a:lnTo>
                  <a:cubicBezTo>
                    <a:pt x="283" y="751"/>
                    <a:pt x="227" y="864"/>
                    <a:pt x="113" y="920"/>
                  </a:cubicBezTo>
                  <a:lnTo>
                    <a:pt x="0" y="1033"/>
                  </a:lnTo>
                  <a:lnTo>
                    <a:pt x="283" y="1599"/>
                  </a:lnTo>
                  <a:cubicBezTo>
                    <a:pt x="792" y="1316"/>
                    <a:pt x="1357" y="920"/>
                    <a:pt x="1810" y="524"/>
                  </a:cubicBezTo>
                  <a:lnTo>
                    <a:pt x="1357" y="16"/>
                  </a:lnTo>
                  <a:lnTo>
                    <a:pt x="1301" y="72"/>
                  </a:lnTo>
                  <a:cubicBezTo>
                    <a:pt x="1259" y="155"/>
                    <a:pt x="1157" y="207"/>
                    <a:pt x="1061" y="207"/>
                  </a:cubicBezTo>
                  <a:cubicBezTo>
                    <a:pt x="1026" y="207"/>
                    <a:pt x="992" y="200"/>
                    <a:pt x="962" y="185"/>
                  </a:cubicBezTo>
                  <a:lnTo>
                    <a:pt x="566" y="16"/>
                  </a:lnTo>
                  <a:cubicBezTo>
                    <a:pt x="546" y="6"/>
                    <a:pt x="524" y="1"/>
                    <a:pt x="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5774677" y="3897391"/>
              <a:ext cx="29620" cy="31713"/>
            </a:xfrm>
            <a:custGeom>
              <a:avLst/>
              <a:gdLst/>
              <a:ahLst/>
              <a:cxnLst/>
              <a:rect l="l" t="t" r="r" b="b"/>
              <a:pathLst>
                <a:path w="1585" h="1697" extrusionOk="0">
                  <a:moveTo>
                    <a:pt x="1132" y="0"/>
                  </a:moveTo>
                  <a:lnTo>
                    <a:pt x="1019" y="57"/>
                  </a:lnTo>
                  <a:cubicBezTo>
                    <a:pt x="906" y="113"/>
                    <a:pt x="736" y="226"/>
                    <a:pt x="623" y="226"/>
                  </a:cubicBezTo>
                  <a:lnTo>
                    <a:pt x="284" y="113"/>
                  </a:lnTo>
                  <a:cubicBezTo>
                    <a:pt x="265" y="107"/>
                    <a:pt x="248" y="104"/>
                    <a:pt x="231" y="104"/>
                  </a:cubicBezTo>
                  <a:cubicBezTo>
                    <a:pt x="92" y="104"/>
                    <a:pt x="7" y="295"/>
                    <a:pt x="57" y="396"/>
                  </a:cubicBezTo>
                  <a:cubicBezTo>
                    <a:pt x="114" y="566"/>
                    <a:pt x="114" y="622"/>
                    <a:pt x="171" y="792"/>
                  </a:cubicBezTo>
                  <a:cubicBezTo>
                    <a:pt x="227" y="905"/>
                    <a:pt x="171" y="1074"/>
                    <a:pt x="57" y="1131"/>
                  </a:cubicBezTo>
                  <a:lnTo>
                    <a:pt x="1" y="1188"/>
                  </a:lnTo>
                  <a:lnTo>
                    <a:pt x="397" y="1696"/>
                  </a:lnTo>
                  <a:lnTo>
                    <a:pt x="1019" y="1074"/>
                  </a:lnTo>
                  <a:cubicBezTo>
                    <a:pt x="1245" y="848"/>
                    <a:pt x="1471" y="622"/>
                    <a:pt x="1584" y="339"/>
                  </a:cubicBezTo>
                  <a:lnTo>
                    <a:pt x="11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5791590" y="3867807"/>
              <a:ext cx="30666" cy="34871"/>
            </a:xfrm>
            <a:custGeom>
              <a:avLst/>
              <a:gdLst/>
              <a:ahLst/>
              <a:cxnLst/>
              <a:rect l="l" t="t" r="r" b="b"/>
              <a:pathLst>
                <a:path w="1641" h="1866" extrusionOk="0">
                  <a:moveTo>
                    <a:pt x="1075" y="0"/>
                  </a:moveTo>
                  <a:lnTo>
                    <a:pt x="962" y="113"/>
                  </a:lnTo>
                  <a:cubicBezTo>
                    <a:pt x="849" y="283"/>
                    <a:pt x="792" y="396"/>
                    <a:pt x="623" y="396"/>
                  </a:cubicBezTo>
                  <a:lnTo>
                    <a:pt x="283" y="396"/>
                  </a:lnTo>
                  <a:cubicBezTo>
                    <a:pt x="114" y="396"/>
                    <a:pt x="1" y="509"/>
                    <a:pt x="57" y="679"/>
                  </a:cubicBezTo>
                  <a:lnTo>
                    <a:pt x="283" y="1018"/>
                  </a:lnTo>
                  <a:cubicBezTo>
                    <a:pt x="340" y="1131"/>
                    <a:pt x="340" y="1301"/>
                    <a:pt x="283" y="1414"/>
                  </a:cubicBezTo>
                  <a:lnTo>
                    <a:pt x="227" y="1527"/>
                  </a:lnTo>
                  <a:lnTo>
                    <a:pt x="679" y="1866"/>
                  </a:lnTo>
                  <a:cubicBezTo>
                    <a:pt x="1075" y="1357"/>
                    <a:pt x="1358" y="792"/>
                    <a:pt x="1640" y="283"/>
                  </a:cubicBezTo>
                  <a:lnTo>
                    <a:pt x="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5803214" y="3839271"/>
              <a:ext cx="26424" cy="35936"/>
            </a:xfrm>
            <a:custGeom>
              <a:avLst/>
              <a:gdLst/>
              <a:ahLst/>
              <a:cxnLst/>
              <a:rect l="l" t="t" r="r" b="b"/>
              <a:pathLst>
                <a:path w="1414" h="1923" extrusionOk="0">
                  <a:moveTo>
                    <a:pt x="792" y="1"/>
                  </a:moveTo>
                  <a:lnTo>
                    <a:pt x="792" y="114"/>
                  </a:lnTo>
                  <a:cubicBezTo>
                    <a:pt x="792" y="227"/>
                    <a:pt x="736" y="340"/>
                    <a:pt x="566" y="396"/>
                  </a:cubicBezTo>
                  <a:lnTo>
                    <a:pt x="227" y="453"/>
                  </a:lnTo>
                  <a:cubicBezTo>
                    <a:pt x="57" y="566"/>
                    <a:pt x="1" y="679"/>
                    <a:pt x="57" y="849"/>
                  </a:cubicBezTo>
                  <a:lnTo>
                    <a:pt x="283" y="1131"/>
                  </a:lnTo>
                  <a:cubicBezTo>
                    <a:pt x="340" y="1244"/>
                    <a:pt x="453" y="1414"/>
                    <a:pt x="340" y="1527"/>
                  </a:cubicBezTo>
                  <a:lnTo>
                    <a:pt x="283" y="1584"/>
                  </a:lnTo>
                  <a:lnTo>
                    <a:pt x="849" y="1923"/>
                  </a:lnTo>
                  <a:cubicBezTo>
                    <a:pt x="1018" y="1584"/>
                    <a:pt x="1075" y="1301"/>
                    <a:pt x="1188" y="1075"/>
                  </a:cubicBezTo>
                  <a:cubicBezTo>
                    <a:pt x="1301" y="792"/>
                    <a:pt x="1357" y="453"/>
                    <a:pt x="1414" y="114"/>
                  </a:cubicBezTo>
                  <a:lnTo>
                    <a:pt x="7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5808503" y="3807575"/>
              <a:ext cx="25378" cy="33824"/>
            </a:xfrm>
            <a:custGeom>
              <a:avLst/>
              <a:gdLst/>
              <a:ahLst/>
              <a:cxnLst/>
              <a:rect l="l" t="t" r="r" b="b"/>
              <a:pathLst>
                <a:path w="1358" h="1810" extrusionOk="0">
                  <a:moveTo>
                    <a:pt x="679" y="0"/>
                  </a:moveTo>
                  <a:lnTo>
                    <a:pt x="679" y="113"/>
                  </a:lnTo>
                  <a:cubicBezTo>
                    <a:pt x="735" y="283"/>
                    <a:pt x="622" y="396"/>
                    <a:pt x="509" y="509"/>
                  </a:cubicBezTo>
                  <a:lnTo>
                    <a:pt x="170" y="622"/>
                  </a:lnTo>
                  <a:cubicBezTo>
                    <a:pt x="0" y="679"/>
                    <a:pt x="0" y="905"/>
                    <a:pt x="170" y="962"/>
                  </a:cubicBezTo>
                  <a:lnTo>
                    <a:pt x="453" y="1188"/>
                  </a:lnTo>
                  <a:cubicBezTo>
                    <a:pt x="566" y="1244"/>
                    <a:pt x="566" y="1414"/>
                    <a:pt x="566" y="1527"/>
                  </a:cubicBezTo>
                  <a:lnTo>
                    <a:pt x="566" y="1697"/>
                  </a:lnTo>
                  <a:lnTo>
                    <a:pt x="1188" y="1810"/>
                  </a:lnTo>
                  <a:cubicBezTo>
                    <a:pt x="1357" y="1244"/>
                    <a:pt x="1357" y="622"/>
                    <a:pt x="1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5807438" y="3772703"/>
              <a:ext cx="26443" cy="34890"/>
            </a:xfrm>
            <a:custGeom>
              <a:avLst/>
              <a:gdLst/>
              <a:ahLst/>
              <a:cxnLst/>
              <a:rect l="l" t="t" r="r" b="b"/>
              <a:pathLst>
                <a:path w="1415" h="1867" extrusionOk="0">
                  <a:moveTo>
                    <a:pt x="1188" y="1"/>
                  </a:moveTo>
                  <a:lnTo>
                    <a:pt x="566" y="170"/>
                  </a:lnTo>
                  <a:lnTo>
                    <a:pt x="566" y="283"/>
                  </a:lnTo>
                  <a:cubicBezTo>
                    <a:pt x="623" y="453"/>
                    <a:pt x="566" y="566"/>
                    <a:pt x="396" y="679"/>
                  </a:cubicBezTo>
                  <a:lnTo>
                    <a:pt x="114" y="849"/>
                  </a:lnTo>
                  <a:cubicBezTo>
                    <a:pt x="1" y="962"/>
                    <a:pt x="1" y="1131"/>
                    <a:pt x="227" y="1244"/>
                  </a:cubicBezTo>
                  <a:cubicBezTo>
                    <a:pt x="340" y="1301"/>
                    <a:pt x="396" y="1301"/>
                    <a:pt x="566" y="1358"/>
                  </a:cubicBezTo>
                  <a:cubicBezTo>
                    <a:pt x="679" y="1414"/>
                    <a:pt x="792" y="1584"/>
                    <a:pt x="792" y="1697"/>
                  </a:cubicBezTo>
                  <a:lnTo>
                    <a:pt x="792" y="1866"/>
                  </a:lnTo>
                  <a:lnTo>
                    <a:pt x="1414" y="1866"/>
                  </a:lnTo>
                  <a:cubicBezTo>
                    <a:pt x="1414" y="1188"/>
                    <a:pt x="1358" y="679"/>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5801102" y="3743120"/>
              <a:ext cx="28536" cy="33824"/>
            </a:xfrm>
            <a:custGeom>
              <a:avLst/>
              <a:gdLst/>
              <a:ahLst/>
              <a:cxnLst/>
              <a:rect l="l" t="t" r="r" b="b"/>
              <a:pathLst>
                <a:path w="1527" h="1810" extrusionOk="0">
                  <a:moveTo>
                    <a:pt x="905" y="1"/>
                  </a:moveTo>
                  <a:lnTo>
                    <a:pt x="340" y="283"/>
                  </a:lnTo>
                  <a:lnTo>
                    <a:pt x="396" y="340"/>
                  </a:lnTo>
                  <a:cubicBezTo>
                    <a:pt x="396" y="453"/>
                    <a:pt x="396" y="622"/>
                    <a:pt x="340" y="679"/>
                  </a:cubicBezTo>
                  <a:cubicBezTo>
                    <a:pt x="283" y="736"/>
                    <a:pt x="170" y="905"/>
                    <a:pt x="114" y="962"/>
                  </a:cubicBezTo>
                  <a:cubicBezTo>
                    <a:pt x="0" y="1131"/>
                    <a:pt x="57" y="1244"/>
                    <a:pt x="283" y="1301"/>
                  </a:cubicBezTo>
                  <a:lnTo>
                    <a:pt x="622" y="1414"/>
                  </a:lnTo>
                  <a:cubicBezTo>
                    <a:pt x="735" y="1414"/>
                    <a:pt x="905" y="1527"/>
                    <a:pt x="905" y="1697"/>
                  </a:cubicBezTo>
                  <a:lnTo>
                    <a:pt x="905" y="1810"/>
                  </a:lnTo>
                  <a:lnTo>
                    <a:pt x="1527" y="1697"/>
                  </a:lnTo>
                  <a:cubicBezTo>
                    <a:pt x="1414" y="1131"/>
                    <a:pt x="1188" y="566"/>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5787367" y="3713537"/>
              <a:ext cx="30666" cy="32778"/>
            </a:xfrm>
            <a:custGeom>
              <a:avLst/>
              <a:gdLst/>
              <a:ahLst/>
              <a:cxnLst/>
              <a:rect l="l" t="t" r="r" b="b"/>
              <a:pathLst>
                <a:path w="1641" h="1754" extrusionOk="0">
                  <a:moveTo>
                    <a:pt x="622" y="0"/>
                  </a:moveTo>
                  <a:lnTo>
                    <a:pt x="170" y="453"/>
                  </a:lnTo>
                  <a:lnTo>
                    <a:pt x="227" y="509"/>
                  </a:lnTo>
                  <a:cubicBezTo>
                    <a:pt x="283" y="566"/>
                    <a:pt x="283" y="735"/>
                    <a:pt x="227" y="849"/>
                  </a:cubicBezTo>
                  <a:lnTo>
                    <a:pt x="57" y="1188"/>
                  </a:lnTo>
                  <a:cubicBezTo>
                    <a:pt x="0" y="1357"/>
                    <a:pt x="57" y="1470"/>
                    <a:pt x="283" y="1470"/>
                  </a:cubicBezTo>
                  <a:lnTo>
                    <a:pt x="622" y="1470"/>
                  </a:lnTo>
                  <a:cubicBezTo>
                    <a:pt x="792" y="1470"/>
                    <a:pt x="905" y="1584"/>
                    <a:pt x="1018" y="1697"/>
                  </a:cubicBezTo>
                  <a:cubicBezTo>
                    <a:pt x="1018" y="1697"/>
                    <a:pt x="1018" y="1753"/>
                    <a:pt x="1075" y="1753"/>
                  </a:cubicBezTo>
                  <a:lnTo>
                    <a:pt x="1640" y="1470"/>
                  </a:lnTo>
                  <a:cubicBezTo>
                    <a:pt x="1470" y="1188"/>
                    <a:pt x="1357" y="905"/>
                    <a:pt x="1188" y="735"/>
                  </a:cubicBezTo>
                  <a:cubicBezTo>
                    <a:pt x="1018" y="509"/>
                    <a:pt x="849" y="227"/>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5766230" y="3688177"/>
              <a:ext cx="32778" cy="32778"/>
            </a:xfrm>
            <a:custGeom>
              <a:avLst/>
              <a:gdLst/>
              <a:ahLst/>
              <a:cxnLst/>
              <a:rect l="l" t="t" r="r" b="b"/>
              <a:pathLst>
                <a:path w="1754" h="1754" extrusionOk="0">
                  <a:moveTo>
                    <a:pt x="453" y="0"/>
                  </a:moveTo>
                  <a:lnTo>
                    <a:pt x="1" y="509"/>
                  </a:lnTo>
                  <a:lnTo>
                    <a:pt x="57" y="566"/>
                  </a:lnTo>
                  <a:cubicBezTo>
                    <a:pt x="283" y="735"/>
                    <a:pt x="340" y="849"/>
                    <a:pt x="283" y="1018"/>
                  </a:cubicBezTo>
                  <a:lnTo>
                    <a:pt x="227" y="1357"/>
                  </a:lnTo>
                  <a:cubicBezTo>
                    <a:pt x="170" y="1470"/>
                    <a:pt x="283" y="1640"/>
                    <a:pt x="509" y="1640"/>
                  </a:cubicBezTo>
                  <a:cubicBezTo>
                    <a:pt x="623" y="1640"/>
                    <a:pt x="736" y="1584"/>
                    <a:pt x="849" y="1584"/>
                  </a:cubicBezTo>
                  <a:cubicBezTo>
                    <a:pt x="1018" y="1584"/>
                    <a:pt x="1131" y="1584"/>
                    <a:pt x="1188" y="1697"/>
                  </a:cubicBezTo>
                  <a:lnTo>
                    <a:pt x="1301" y="1753"/>
                  </a:lnTo>
                  <a:lnTo>
                    <a:pt x="1753" y="1357"/>
                  </a:lnTo>
                  <a:cubicBezTo>
                    <a:pt x="1527" y="1131"/>
                    <a:pt x="1414" y="849"/>
                    <a:pt x="1131" y="679"/>
                  </a:cubicBezTo>
                  <a:cubicBezTo>
                    <a:pt x="905" y="453"/>
                    <a:pt x="736" y="227"/>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5740870" y="3671264"/>
              <a:ext cx="34890" cy="28181"/>
            </a:xfrm>
            <a:custGeom>
              <a:avLst/>
              <a:gdLst/>
              <a:ahLst/>
              <a:cxnLst/>
              <a:rect l="l" t="t" r="r" b="b"/>
              <a:pathLst>
                <a:path w="1867" h="1508" extrusionOk="0">
                  <a:moveTo>
                    <a:pt x="283" y="1"/>
                  </a:moveTo>
                  <a:lnTo>
                    <a:pt x="1" y="566"/>
                  </a:lnTo>
                  <a:cubicBezTo>
                    <a:pt x="1" y="566"/>
                    <a:pt x="57" y="566"/>
                    <a:pt x="57" y="623"/>
                  </a:cubicBezTo>
                  <a:cubicBezTo>
                    <a:pt x="227" y="623"/>
                    <a:pt x="283" y="792"/>
                    <a:pt x="283" y="905"/>
                  </a:cubicBezTo>
                  <a:lnTo>
                    <a:pt x="283" y="1245"/>
                  </a:lnTo>
                  <a:cubicBezTo>
                    <a:pt x="283" y="1376"/>
                    <a:pt x="385" y="1507"/>
                    <a:pt x="484" y="1507"/>
                  </a:cubicBezTo>
                  <a:cubicBezTo>
                    <a:pt x="512" y="1507"/>
                    <a:pt x="541" y="1496"/>
                    <a:pt x="566" y="1471"/>
                  </a:cubicBezTo>
                  <a:lnTo>
                    <a:pt x="962" y="1358"/>
                  </a:lnTo>
                  <a:cubicBezTo>
                    <a:pt x="1009" y="1334"/>
                    <a:pt x="1065" y="1321"/>
                    <a:pt x="1123" y="1321"/>
                  </a:cubicBezTo>
                  <a:cubicBezTo>
                    <a:pt x="1206" y="1321"/>
                    <a:pt x="1291" y="1348"/>
                    <a:pt x="1358" y="1414"/>
                  </a:cubicBezTo>
                  <a:lnTo>
                    <a:pt x="1414" y="1471"/>
                  </a:lnTo>
                  <a:lnTo>
                    <a:pt x="1866" y="1019"/>
                  </a:lnTo>
                  <a:cubicBezTo>
                    <a:pt x="1358" y="623"/>
                    <a:pt x="849" y="284"/>
                    <a:pt x="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5712352" y="3659640"/>
              <a:ext cx="33824" cy="26835"/>
            </a:xfrm>
            <a:custGeom>
              <a:avLst/>
              <a:gdLst/>
              <a:ahLst/>
              <a:cxnLst/>
              <a:rect l="l" t="t" r="r" b="b"/>
              <a:pathLst>
                <a:path w="1810" h="1436" extrusionOk="0">
                  <a:moveTo>
                    <a:pt x="113" y="1"/>
                  </a:moveTo>
                  <a:lnTo>
                    <a:pt x="0" y="623"/>
                  </a:lnTo>
                  <a:lnTo>
                    <a:pt x="113" y="623"/>
                  </a:lnTo>
                  <a:cubicBezTo>
                    <a:pt x="226" y="623"/>
                    <a:pt x="339" y="792"/>
                    <a:pt x="339" y="906"/>
                  </a:cubicBezTo>
                  <a:lnTo>
                    <a:pt x="396" y="1245"/>
                  </a:lnTo>
                  <a:cubicBezTo>
                    <a:pt x="396" y="1372"/>
                    <a:pt x="523" y="1436"/>
                    <a:pt x="658" y="1436"/>
                  </a:cubicBezTo>
                  <a:cubicBezTo>
                    <a:pt x="703" y="1436"/>
                    <a:pt x="749" y="1429"/>
                    <a:pt x="792" y="1414"/>
                  </a:cubicBezTo>
                  <a:lnTo>
                    <a:pt x="1074" y="1188"/>
                  </a:lnTo>
                  <a:cubicBezTo>
                    <a:pt x="1187" y="1132"/>
                    <a:pt x="1357" y="1132"/>
                    <a:pt x="1470" y="1132"/>
                  </a:cubicBezTo>
                  <a:lnTo>
                    <a:pt x="1527" y="1188"/>
                  </a:lnTo>
                  <a:lnTo>
                    <a:pt x="1809" y="623"/>
                  </a:lnTo>
                  <a:cubicBezTo>
                    <a:pt x="1244" y="340"/>
                    <a:pt x="679" y="114"/>
                    <a:pt x="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5680638" y="3653305"/>
              <a:ext cx="32778" cy="26237"/>
            </a:xfrm>
            <a:custGeom>
              <a:avLst/>
              <a:gdLst/>
              <a:ahLst/>
              <a:cxnLst/>
              <a:rect l="l" t="t" r="r" b="b"/>
              <a:pathLst>
                <a:path w="1754" h="1404" extrusionOk="0">
                  <a:moveTo>
                    <a:pt x="57" y="1"/>
                  </a:moveTo>
                  <a:lnTo>
                    <a:pt x="1" y="623"/>
                  </a:lnTo>
                  <a:lnTo>
                    <a:pt x="114" y="623"/>
                  </a:lnTo>
                  <a:cubicBezTo>
                    <a:pt x="284" y="679"/>
                    <a:pt x="340" y="736"/>
                    <a:pt x="397" y="905"/>
                  </a:cubicBezTo>
                  <a:lnTo>
                    <a:pt x="566" y="1245"/>
                  </a:lnTo>
                  <a:cubicBezTo>
                    <a:pt x="599" y="1343"/>
                    <a:pt x="689" y="1403"/>
                    <a:pt x="770" y="1403"/>
                  </a:cubicBezTo>
                  <a:cubicBezTo>
                    <a:pt x="828" y="1403"/>
                    <a:pt x="882" y="1372"/>
                    <a:pt x="906" y="1301"/>
                  </a:cubicBezTo>
                  <a:lnTo>
                    <a:pt x="1132" y="1018"/>
                  </a:lnTo>
                  <a:cubicBezTo>
                    <a:pt x="1188" y="905"/>
                    <a:pt x="1358" y="905"/>
                    <a:pt x="1471" y="905"/>
                  </a:cubicBezTo>
                  <a:lnTo>
                    <a:pt x="1641" y="905"/>
                  </a:lnTo>
                  <a:lnTo>
                    <a:pt x="1754" y="283"/>
                  </a:lnTo>
                  <a:lnTo>
                    <a:pt x="1358" y="170"/>
                  </a:lnTo>
                  <a:lnTo>
                    <a:pt x="906" y="114"/>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5647897" y="3649081"/>
              <a:ext cx="32759" cy="26480"/>
            </a:xfrm>
            <a:custGeom>
              <a:avLst/>
              <a:gdLst/>
              <a:ahLst/>
              <a:cxnLst/>
              <a:rect l="l" t="t" r="r" b="b"/>
              <a:pathLst>
                <a:path w="1753" h="1417" extrusionOk="0">
                  <a:moveTo>
                    <a:pt x="57" y="1"/>
                  </a:moveTo>
                  <a:lnTo>
                    <a:pt x="0" y="622"/>
                  </a:lnTo>
                  <a:lnTo>
                    <a:pt x="113" y="622"/>
                  </a:lnTo>
                  <a:cubicBezTo>
                    <a:pt x="339" y="622"/>
                    <a:pt x="453" y="792"/>
                    <a:pt x="453" y="905"/>
                  </a:cubicBezTo>
                  <a:lnTo>
                    <a:pt x="622" y="1244"/>
                  </a:lnTo>
                  <a:cubicBezTo>
                    <a:pt x="659" y="1354"/>
                    <a:pt x="766" y="1416"/>
                    <a:pt x="853" y="1416"/>
                  </a:cubicBezTo>
                  <a:cubicBezTo>
                    <a:pt x="900" y="1416"/>
                    <a:pt x="941" y="1398"/>
                    <a:pt x="961" y="1357"/>
                  </a:cubicBezTo>
                  <a:lnTo>
                    <a:pt x="1188" y="1018"/>
                  </a:lnTo>
                  <a:cubicBezTo>
                    <a:pt x="1244" y="905"/>
                    <a:pt x="1414" y="905"/>
                    <a:pt x="1527" y="905"/>
                  </a:cubicBezTo>
                  <a:lnTo>
                    <a:pt x="1696" y="905"/>
                  </a:lnTo>
                  <a:lnTo>
                    <a:pt x="1753"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5617248" y="3643792"/>
              <a:ext cx="32778" cy="26237"/>
            </a:xfrm>
            <a:custGeom>
              <a:avLst/>
              <a:gdLst/>
              <a:ahLst/>
              <a:cxnLst/>
              <a:rect l="l" t="t" r="r" b="b"/>
              <a:pathLst>
                <a:path w="1754" h="1404" extrusionOk="0">
                  <a:moveTo>
                    <a:pt x="57" y="1"/>
                  </a:moveTo>
                  <a:lnTo>
                    <a:pt x="1" y="623"/>
                  </a:lnTo>
                  <a:lnTo>
                    <a:pt x="114" y="623"/>
                  </a:lnTo>
                  <a:cubicBezTo>
                    <a:pt x="283" y="679"/>
                    <a:pt x="396" y="792"/>
                    <a:pt x="509" y="905"/>
                  </a:cubicBezTo>
                  <a:lnTo>
                    <a:pt x="623" y="1245"/>
                  </a:lnTo>
                  <a:cubicBezTo>
                    <a:pt x="655" y="1343"/>
                    <a:pt x="746" y="1404"/>
                    <a:pt x="826" y="1404"/>
                  </a:cubicBezTo>
                  <a:cubicBezTo>
                    <a:pt x="885" y="1404"/>
                    <a:pt x="938" y="1372"/>
                    <a:pt x="962" y="1301"/>
                  </a:cubicBezTo>
                  <a:lnTo>
                    <a:pt x="1188" y="1019"/>
                  </a:lnTo>
                  <a:cubicBezTo>
                    <a:pt x="1244" y="905"/>
                    <a:pt x="1414" y="905"/>
                    <a:pt x="1527" y="905"/>
                  </a:cubicBezTo>
                  <a:lnTo>
                    <a:pt x="1697" y="905"/>
                  </a:lnTo>
                  <a:lnTo>
                    <a:pt x="1753" y="284"/>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5585553" y="3639569"/>
              <a:ext cx="32778" cy="26536"/>
            </a:xfrm>
            <a:custGeom>
              <a:avLst/>
              <a:gdLst/>
              <a:ahLst/>
              <a:cxnLst/>
              <a:rect l="l" t="t" r="r" b="b"/>
              <a:pathLst>
                <a:path w="1754" h="1420" extrusionOk="0">
                  <a:moveTo>
                    <a:pt x="57" y="1"/>
                  </a:moveTo>
                  <a:lnTo>
                    <a:pt x="0" y="623"/>
                  </a:lnTo>
                  <a:lnTo>
                    <a:pt x="113" y="623"/>
                  </a:lnTo>
                  <a:cubicBezTo>
                    <a:pt x="340" y="623"/>
                    <a:pt x="396" y="792"/>
                    <a:pt x="509" y="905"/>
                  </a:cubicBezTo>
                  <a:lnTo>
                    <a:pt x="622" y="1301"/>
                  </a:lnTo>
                  <a:cubicBezTo>
                    <a:pt x="657" y="1371"/>
                    <a:pt x="757" y="1419"/>
                    <a:pt x="841" y="1419"/>
                  </a:cubicBezTo>
                  <a:cubicBezTo>
                    <a:pt x="894" y="1419"/>
                    <a:pt x="940" y="1401"/>
                    <a:pt x="962" y="1358"/>
                  </a:cubicBezTo>
                  <a:lnTo>
                    <a:pt x="1188" y="1075"/>
                  </a:lnTo>
                  <a:cubicBezTo>
                    <a:pt x="1244" y="905"/>
                    <a:pt x="1414" y="905"/>
                    <a:pt x="1527" y="905"/>
                  </a:cubicBezTo>
                  <a:lnTo>
                    <a:pt x="1697" y="905"/>
                  </a:lnTo>
                  <a:lnTo>
                    <a:pt x="1753" y="283"/>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5554904" y="3634280"/>
              <a:ext cx="32778" cy="26536"/>
            </a:xfrm>
            <a:custGeom>
              <a:avLst/>
              <a:gdLst/>
              <a:ahLst/>
              <a:cxnLst/>
              <a:rect l="l" t="t" r="r" b="b"/>
              <a:pathLst>
                <a:path w="1754" h="1420" extrusionOk="0">
                  <a:moveTo>
                    <a:pt x="57" y="1"/>
                  </a:moveTo>
                  <a:lnTo>
                    <a:pt x="1" y="623"/>
                  </a:lnTo>
                  <a:lnTo>
                    <a:pt x="114" y="623"/>
                  </a:lnTo>
                  <a:cubicBezTo>
                    <a:pt x="283" y="736"/>
                    <a:pt x="453" y="793"/>
                    <a:pt x="510" y="906"/>
                  </a:cubicBezTo>
                  <a:lnTo>
                    <a:pt x="623" y="1301"/>
                  </a:lnTo>
                  <a:cubicBezTo>
                    <a:pt x="693" y="1371"/>
                    <a:pt x="784" y="1420"/>
                    <a:pt x="870" y="1420"/>
                  </a:cubicBezTo>
                  <a:cubicBezTo>
                    <a:pt x="924" y="1420"/>
                    <a:pt x="975" y="1401"/>
                    <a:pt x="1018" y="1358"/>
                  </a:cubicBezTo>
                  <a:lnTo>
                    <a:pt x="1188" y="1075"/>
                  </a:lnTo>
                  <a:cubicBezTo>
                    <a:pt x="1301" y="906"/>
                    <a:pt x="1414" y="906"/>
                    <a:pt x="1584" y="906"/>
                  </a:cubicBezTo>
                  <a:lnTo>
                    <a:pt x="1697" y="906"/>
                  </a:lnTo>
                  <a:lnTo>
                    <a:pt x="1753" y="284"/>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5523209" y="3630056"/>
              <a:ext cx="32778" cy="27003"/>
            </a:xfrm>
            <a:custGeom>
              <a:avLst/>
              <a:gdLst/>
              <a:ahLst/>
              <a:cxnLst/>
              <a:rect l="l" t="t" r="r" b="b"/>
              <a:pathLst>
                <a:path w="1754" h="1445" extrusionOk="0">
                  <a:moveTo>
                    <a:pt x="57" y="1"/>
                  </a:moveTo>
                  <a:lnTo>
                    <a:pt x="1" y="623"/>
                  </a:lnTo>
                  <a:lnTo>
                    <a:pt x="114" y="623"/>
                  </a:lnTo>
                  <a:cubicBezTo>
                    <a:pt x="340" y="623"/>
                    <a:pt x="453" y="792"/>
                    <a:pt x="509" y="962"/>
                  </a:cubicBezTo>
                  <a:lnTo>
                    <a:pt x="623" y="1301"/>
                  </a:lnTo>
                  <a:cubicBezTo>
                    <a:pt x="694" y="1373"/>
                    <a:pt x="788" y="1444"/>
                    <a:pt x="876" y="1444"/>
                  </a:cubicBezTo>
                  <a:cubicBezTo>
                    <a:pt x="928" y="1444"/>
                    <a:pt x="977" y="1420"/>
                    <a:pt x="1018" y="1358"/>
                  </a:cubicBezTo>
                  <a:lnTo>
                    <a:pt x="1188" y="1075"/>
                  </a:lnTo>
                  <a:cubicBezTo>
                    <a:pt x="1301" y="962"/>
                    <a:pt x="1414" y="962"/>
                    <a:pt x="1584" y="962"/>
                  </a:cubicBezTo>
                  <a:lnTo>
                    <a:pt x="1697" y="962"/>
                  </a:lnTo>
                  <a:lnTo>
                    <a:pt x="1753" y="284"/>
                  </a:lnTo>
                  <a:lnTo>
                    <a:pt x="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5491514" y="3624786"/>
              <a:ext cx="32778" cy="26985"/>
            </a:xfrm>
            <a:custGeom>
              <a:avLst/>
              <a:gdLst/>
              <a:ahLst/>
              <a:cxnLst/>
              <a:rect l="l" t="t" r="r" b="b"/>
              <a:pathLst>
                <a:path w="1754" h="1444" extrusionOk="0">
                  <a:moveTo>
                    <a:pt x="57" y="0"/>
                  </a:moveTo>
                  <a:lnTo>
                    <a:pt x="0" y="622"/>
                  </a:lnTo>
                  <a:lnTo>
                    <a:pt x="113" y="622"/>
                  </a:lnTo>
                  <a:cubicBezTo>
                    <a:pt x="340" y="735"/>
                    <a:pt x="509" y="792"/>
                    <a:pt x="509" y="905"/>
                  </a:cubicBezTo>
                  <a:lnTo>
                    <a:pt x="622" y="1301"/>
                  </a:lnTo>
                  <a:cubicBezTo>
                    <a:pt x="658" y="1372"/>
                    <a:pt x="762" y="1444"/>
                    <a:pt x="862" y="1444"/>
                  </a:cubicBezTo>
                  <a:cubicBezTo>
                    <a:pt x="920" y="1444"/>
                    <a:pt x="977" y="1419"/>
                    <a:pt x="1018" y="1357"/>
                  </a:cubicBezTo>
                  <a:lnTo>
                    <a:pt x="1188" y="1074"/>
                  </a:lnTo>
                  <a:cubicBezTo>
                    <a:pt x="1301" y="905"/>
                    <a:pt x="1414" y="905"/>
                    <a:pt x="1583" y="905"/>
                  </a:cubicBezTo>
                  <a:lnTo>
                    <a:pt x="1697" y="905"/>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5460866" y="3621609"/>
              <a:ext cx="33824" cy="26237"/>
            </a:xfrm>
            <a:custGeom>
              <a:avLst/>
              <a:gdLst/>
              <a:ahLst/>
              <a:cxnLst/>
              <a:rect l="l" t="t" r="r" b="b"/>
              <a:pathLst>
                <a:path w="1810" h="1404" extrusionOk="0">
                  <a:moveTo>
                    <a:pt x="114" y="1"/>
                  </a:moveTo>
                  <a:lnTo>
                    <a:pt x="1" y="622"/>
                  </a:lnTo>
                  <a:lnTo>
                    <a:pt x="170" y="622"/>
                  </a:lnTo>
                  <a:cubicBezTo>
                    <a:pt x="283" y="622"/>
                    <a:pt x="453" y="736"/>
                    <a:pt x="510" y="905"/>
                  </a:cubicBezTo>
                  <a:lnTo>
                    <a:pt x="679" y="1244"/>
                  </a:lnTo>
                  <a:cubicBezTo>
                    <a:pt x="712" y="1343"/>
                    <a:pt x="802" y="1403"/>
                    <a:pt x="883" y="1403"/>
                  </a:cubicBezTo>
                  <a:cubicBezTo>
                    <a:pt x="941" y="1403"/>
                    <a:pt x="995" y="1372"/>
                    <a:pt x="1018" y="1301"/>
                  </a:cubicBezTo>
                  <a:lnTo>
                    <a:pt x="1245" y="1018"/>
                  </a:lnTo>
                  <a:cubicBezTo>
                    <a:pt x="1301" y="905"/>
                    <a:pt x="1414" y="905"/>
                    <a:pt x="1584" y="905"/>
                  </a:cubicBezTo>
                  <a:lnTo>
                    <a:pt x="1697" y="905"/>
                  </a:lnTo>
                  <a:lnTo>
                    <a:pt x="1810" y="283"/>
                  </a:lnTo>
                  <a:lnTo>
                    <a:pt x="1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5429170" y="3615274"/>
              <a:ext cx="33824" cy="26985"/>
            </a:xfrm>
            <a:custGeom>
              <a:avLst/>
              <a:gdLst/>
              <a:ahLst/>
              <a:cxnLst/>
              <a:rect l="l" t="t" r="r" b="b"/>
              <a:pathLst>
                <a:path w="1810" h="1444" extrusionOk="0">
                  <a:moveTo>
                    <a:pt x="57" y="0"/>
                  </a:moveTo>
                  <a:lnTo>
                    <a:pt x="1" y="679"/>
                  </a:lnTo>
                  <a:lnTo>
                    <a:pt x="170" y="679"/>
                  </a:lnTo>
                  <a:cubicBezTo>
                    <a:pt x="396" y="735"/>
                    <a:pt x="453" y="792"/>
                    <a:pt x="509" y="961"/>
                  </a:cubicBezTo>
                  <a:lnTo>
                    <a:pt x="679" y="1301"/>
                  </a:lnTo>
                  <a:cubicBezTo>
                    <a:pt x="715" y="1372"/>
                    <a:pt x="818" y="1444"/>
                    <a:pt x="904" y="1444"/>
                  </a:cubicBezTo>
                  <a:cubicBezTo>
                    <a:pt x="954" y="1444"/>
                    <a:pt x="997" y="1420"/>
                    <a:pt x="1018" y="1357"/>
                  </a:cubicBezTo>
                  <a:lnTo>
                    <a:pt x="1244" y="1075"/>
                  </a:lnTo>
                  <a:cubicBezTo>
                    <a:pt x="1301" y="961"/>
                    <a:pt x="1414" y="961"/>
                    <a:pt x="1584" y="961"/>
                  </a:cubicBezTo>
                  <a:lnTo>
                    <a:pt x="1697" y="961"/>
                  </a:lnTo>
                  <a:lnTo>
                    <a:pt x="1810" y="340"/>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5398522" y="3612097"/>
              <a:ext cx="33843" cy="26237"/>
            </a:xfrm>
            <a:custGeom>
              <a:avLst/>
              <a:gdLst/>
              <a:ahLst/>
              <a:cxnLst/>
              <a:rect l="l" t="t" r="r" b="b"/>
              <a:pathLst>
                <a:path w="1811" h="1404" extrusionOk="0">
                  <a:moveTo>
                    <a:pt x="114" y="1"/>
                  </a:moveTo>
                  <a:lnTo>
                    <a:pt x="1" y="623"/>
                  </a:lnTo>
                  <a:lnTo>
                    <a:pt x="171" y="623"/>
                  </a:lnTo>
                  <a:cubicBezTo>
                    <a:pt x="340" y="623"/>
                    <a:pt x="453" y="792"/>
                    <a:pt x="510" y="905"/>
                  </a:cubicBezTo>
                  <a:lnTo>
                    <a:pt x="679" y="1245"/>
                  </a:lnTo>
                  <a:cubicBezTo>
                    <a:pt x="712" y="1343"/>
                    <a:pt x="802" y="1403"/>
                    <a:pt x="883" y="1403"/>
                  </a:cubicBezTo>
                  <a:cubicBezTo>
                    <a:pt x="942" y="1403"/>
                    <a:pt x="995" y="1372"/>
                    <a:pt x="1019" y="1301"/>
                  </a:cubicBezTo>
                  <a:lnTo>
                    <a:pt x="1245" y="1018"/>
                  </a:lnTo>
                  <a:cubicBezTo>
                    <a:pt x="1301" y="905"/>
                    <a:pt x="1471" y="905"/>
                    <a:pt x="1584" y="905"/>
                  </a:cubicBezTo>
                  <a:lnTo>
                    <a:pt x="1697" y="905"/>
                  </a:lnTo>
                  <a:lnTo>
                    <a:pt x="1810" y="283"/>
                  </a:lnTo>
                  <a:lnTo>
                    <a:pt x="1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5366827" y="3606808"/>
              <a:ext cx="33824" cy="26480"/>
            </a:xfrm>
            <a:custGeom>
              <a:avLst/>
              <a:gdLst/>
              <a:ahLst/>
              <a:cxnLst/>
              <a:rect l="l" t="t" r="r" b="b"/>
              <a:pathLst>
                <a:path w="1810" h="1417" extrusionOk="0">
                  <a:moveTo>
                    <a:pt x="114" y="1"/>
                  </a:moveTo>
                  <a:lnTo>
                    <a:pt x="1" y="623"/>
                  </a:lnTo>
                  <a:lnTo>
                    <a:pt x="170" y="623"/>
                  </a:lnTo>
                  <a:cubicBezTo>
                    <a:pt x="340" y="679"/>
                    <a:pt x="453" y="793"/>
                    <a:pt x="510" y="906"/>
                  </a:cubicBezTo>
                  <a:lnTo>
                    <a:pt x="679" y="1245"/>
                  </a:lnTo>
                  <a:cubicBezTo>
                    <a:pt x="716" y="1354"/>
                    <a:pt x="823" y="1417"/>
                    <a:pt x="910" y="1417"/>
                  </a:cubicBezTo>
                  <a:cubicBezTo>
                    <a:pt x="957" y="1417"/>
                    <a:pt x="998" y="1398"/>
                    <a:pt x="1018" y="1358"/>
                  </a:cubicBezTo>
                  <a:lnTo>
                    <a:pt x="1245" y="1075"/>
                  </a:lnTo>
                  <a:cubicBezTo>
                    <a:pt x="1301" y="906"/>
                    <a:pt x="1471" y="906"/>
                    <a:pt x="1584" y="906"/>
                  </a:cubicBezTo>
                  <a:lnTo>
                    <a:pt x="1697" y="906"/>
                  </a:lnTo>
                  <a:lnTo>
                    <a:pt x="1810" y="284"/>
                  </a:lnTo>
                  <a:lnTo>
                    <a:pt x="1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5336197" y="3601538"/>
              <a:ext cx="32759" cy="26480"/>
            </a:xfrm>
            <a:custGeom>
              <a:avLst/>
              <a:gdLst/>
              <a:ahLst/>
              <a:cxnLst/>
              <a:rect l="l" t="t" r="r" b="b"/>
              <a:pathLst>
                <a:path w="1753" h="1417" extrusionOk="0">
                  <a:moveTo>
                    <a:pt x="57" y="0"/>
                  </a:moveTo>
                  <a:lnTo>
                    <a:pt x="0" y="622"/>
                  </a:lnTo>
                  <a:lnTo>
                    <a:pt x="113" y="622"/>
                  </a:lnTo>
                  <a:cubicBezTo>
                    <a:pt x="339" y="679"/>
                    <a:pt x="452" y="848"/>
                    <a:pt x="452" y="905"/>
                  </a:cubicBezTo>
                  <a:lnTo>
                    <a:pt x="622" y="1244"/>
                  </a:lnTo>
                  <a:cubicBezTo>
                    <a:pt x="659" y="1354"/>
                    <a:pt x="766" y="1416"/>
                    <a:pt x="852" y="1416"/>
                  </a:cubicBezTo>
                  <a:cubicBezTo>
                    <a:pt x="900" y="1416"/>
                    <a:pt x="941" y="1397"/>
                    <a:pt x="961" y="1357"/>
                  </a:cubicBezTo>
                  <a:lnTo>
                    <a:pt x="1187" y="1075"/>
                  </a:lnTo>
                  <a:cubicBezTo>
                    <a:pt x="1244" y="905"/>
                    <a:pt x="1414" y="905"/>
                    <a:pt x="1527" y="905"/>
                  </a:cubicBezTo>
                  <a:lnTo>
                    <a:pt x="1696" y="905"/>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5305548" y="3597315"/>
              <a:ext cx="32778" cy="26518"/>
            </a:xfrm>
            <a:custGeom>
              <a:avLst/>
              <a:gdLst/>
              <a:ahLst/>
              <a:cxnLst/>
              <a:rect l="l" t="t" r="r" b="b"/>
              <a:pathLst>
                <a:path w="1754" h="1419" extrusionOk="0">
                  <a:moveTo>
                    <a:pt x="57" y="0"/>
                  </a:moveTo>
                  <a:lnTo>
                    <a:pt x="0" y="622"/>
                  </a:lnTo>
                  <a:lnTo>
                    <a:pt x="114" y="622"/>
                  </a:lnTo>
                  <a:cubicBezTo>
                    <a:pt x="283" y="735"/>
                    <a:pt x="396" y="792"/>
                    <a:pt x="509" y="905"/>
                  </a:cubicBezTo>
                  <a:lnTo>
                    <a:pt x="622" y="1301"/>
                  </a:lnTo>
                  <a:cubicBezTo>
                    <a:pt x="657" y="1370"/>
                    <a:pt x="757" y="1419"/>
                    <a:pt x="842" y="1419"/>
                  </a:cubicBezTo>
                  <a:cubicBezTo>
                    <a:pt x="894" y="1419"/>
                    <a:pt x="940" y="1400"/>
                    <a:pt x="962" y="1357"/>
                  </a:cubicBezTo>
                  <a:lnTo>
                    <a:pt x="1188" y="1074"/>
                  </a:lnTo>
                  <a:cubicBezTo>
                    <a:pt x="1244" y="905"/>
                    <a:pt x="1414" y="905"/>
                    <a:pt x="1527" y="905"/>
                  </a:cubicBezTo>
                  <a:lnTo>
                    <a:pt x="1697" y="905"/>
                  </a:lnTo>
                  <a:lnTo>
                    <a:pt x="1753" y="283"/>
                  </a:lnTo>
                  <a:lnTo>
                    <a:pt x="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5532722" y="3667040"/>
              <a:ext cx="289525" cy="288460"/>
            </a:xfrm>
            <a:custGeom>
              <a:avLst/>
              <a:gdLst/>
              <a:ahLst/>
              <a:cxnLst/>
              <a:rect l="l" t="t" r="r" b="b"/>
              <a:pathLst>
                <a:path w="15493" h="15436" extrusionOk="0">
                  <a:moveTo>
                    <a:pt x="15096" y="5315"/>
                  </a:moveTo>
                  <a:cubicBezTo>
                    <a:pt x="14983" y="4920"/>
                    <a:pt x="14814" y="4524"/>
                    <a:pt x="14644" y="4185"/>
                  </a:cubicBezTo>
                  <a:cubicBezTo>
                    <a:pt x="14248" y="3506"/>
                    <a:pt x="13853" y="2884"/>
                    <a:pt x="13287" y="2375"/>
                  </a:cubicBezTo>
                  <a:lnTo>
                    <a:pt x="13231" y="2262"/>
                  </a:lnTo>
                  <a:cubicBezTo>
                    <a:pt x="12665" y="1697"/>
                    <a:pt x="11987" y="1245"/>
                    <a:pt x="11308" y="849"/>
                  </a:cubicBezTo>
                  <a:cubicBezTo>
                    <a:pt x="10969" y="679"/>
                    <a:pt x="10517" y="510"/>
                    <a:pt x="10178" y="396"/>
                  </a:cubicBezTo>
                  <a:cubicBezTo>
                    <a:pt x="9386" y="170"/>
                    <a:pt x="8594" y="1"/>
                    <a:pt x="7746" y="1"/>
                  </a:cubicBezTo>
                  <a:cubicBezTo>
                    <a:pt x="7011" y="1"/>
                    <a:pt x="6163" y="170"/>
                    <a:pt x="5372" y="396"/>
                  </a:cubicBezTo>
                  <a:cubicBezTo>
                    <a:pt x="4919" y="510"/>
                    <a:pt x="4580" y="679"/>
                    <a:pt x="4241" y="849"/>
                  </a:cubicBezTo>
                  <a:cubicBezTo>
                    <a:pt x="3506" y="1245"/>
                    <a:pt x="2884" y="1697"/>
                    <a:pt x="2262" y="2262"/>
                  </a:cubicBezTo>
                  <a:cubicBezTo>
                    <a:pt x="1697" y="2828"/>
                    <a:pt x="1188" y="3506"/>
                    <a:pt x="849" y="4185"/>
                  </a:cubicBezTo>
                  <a:cubicBezTo>
                    <a:pt x="622" y="4524"/>
                    <a:pt x="509" y="4976"/>
                    <a:pt x="340" y="5315"/>
                  </a:cubicBezTo>
                  <a:cubicBezTo>
                    <a:pt x="114" y="6107"/>
                    <a:pt x="0" y="6842"/>
                    <a:pt x="0" y="7747"/>
                  </a:cubicBezTo>
                  <a:cubicBezTo>
                    <a:pt x="0" y="8482"/>
                    <a:pt x="114" y="9330"/>
                    <a:pt x="340" y="10065"/>
                  </a:cubicBezTo>
                  <a:cubicBezTo>
                    <a:pt x="509" y="10460"/>
                    <a:pt x="622" y="10856"/>
                    <a:pt x="849" y="11195"/>
                  </a:cubicBezTo>
                  <a:cubicBezTo>
                    <a:pt x="1188" y="11874"/>
                    <a:pt x="1697" y="12552"/>
                    <a:pt x="2262" y="13174"/>
                  </a:cubicBezTo>
                  <a:cubicBezTo>
                    <a:pt x="2827" y="13740"/>
                    <a:pt x="3449" y="14249"/>
                    <a:pt x="4184" y="14588"/>
                  </a:cubicBezTo>
                  <a:cubicBezTo>
                    <a:pt x="4524" y="14814"/>
                    <a:pt x="4919" y="14927"/>
                    <a:pt x="5315" y="15097"/>
                  </a:cubicBezTo>
                  <a:cubicBezTo>
                    <a:pt x="6050" y="15379"/>
                    <a:pt x="6842" y="15436"/>
                    <a:pt x="7690" y="15436"/>
                  </a:cubicBezTo>
                  <a:cubicBezTo>
                    <a:pt x="8538" y="15436"/>
                    <a:pt x="9329" y="15266"/>
                    <a:pt x="10121" y="15097"/>
                  </a:cubicBezTo>
                  <a:cubicBezTo>
                    <a:pt x="10517" y="14927"/>
                    <a:pt x="10856" y="14814"/>
                    <a:pt x="11252" y="14588"/>
                  </a:cubicBezTo>
                  <a:cubicBezTo>
                    <a:pt x="11930" y="14249"/>
                    <a:pt x="12552" y="13796"/>
                    <a:pt x="13118" y="13231"/>
                  </a:cubicBezTo>
                  <a:lnTo>
                    <a:pt x="13231" y="13174"/>
                  </a:lnTo>
                  <a:lnTo>
                    <a:pt x="13287" y="13118"/>
                  </a:lnTo>
                  <a:cubicBezTo>
                    <a:pt x="13853" y="12552"/>
                    <a:pt x="14248" y="11874"/>
                    <a:pt x="14644" y="11195"/>
                  </a:cubicBezTo>
                  <a:cubicBezTo>
                    <a:pt x="14814" y="10856"/>
                    <a:pt x="14983" y="10404"/>
                    <a:pt x="15096" y="10065"/>
                  </a:cubicBezTo>
                  <a:cubicBezTo>
                    <a:pt x="15323" y="9273"/>
                    <a:pt x="15436" y="8482"/>
                    <a:pt x="15436" y="7747"/>
                  </a:cubicBezTo>
                  <a:lnTo>
                    <a:pt x="15436" y="7747"/>
                  </a:lnTo>
                  <a:cubicBezTo>
                    <a:pt x="15492" y="6898"/>
                    <a:pt x="15323" y="6107"/>
                    <a:pt x="15096" y="5315"/>
                  </a:cubicBezTo>
                  <a:close/>
                  <a:moveTo>
                    <a:pt x="2036" y="8990"/>
                  </a:moveTo>
                  <a:cubicBezTo>
                    <a:pt x="1697" y="9330"/>
                    <a:pt x="1131" y="9160"/>
                    <a:pt x="1075" y="8651"/>
                  </a:cubicBezTo>
                  <a:cubicBezTo>
                    <a:pt x="962" y="8312"/>
                    <a:pt x="962" y="7916"/>
                    <a:pt x="962" y="7633"/>
                  </a:cubicBezTo>
                  <a:cubicBezTo>
                    <a:pt x="962" y="7351"/>
                    <a:pt x="962" y="7012"/>
                    <a:pt x="1075" y="6729"/>
                  </a:cubicBezTo>
                  <a:cubicBezTo>
                    <a:pt x="1131" y="6220"/>
                    <a:pt x="1697" y="6050"/>
                    <a:pt x="2092" y="6390"/>
                  </a:cubicBezTo>
                  <a:cubicBezTo>
                    <a:pt x="2601" y="6785"/>
                    <a:pt x="2884" y="7294"/>
                    <a:pt x="2940" y="7633"/>
                  </a:cubicBezTo>
                  <a:lnTo>
                    <a:pt x="2940" y="7633"/>
                  </a:lnTo>
                  <a:lnTo>
                    <a:pt x="2940" y="7633"/>
                  </a:lnTo>
                  <a:lnTo>
                    <a:pt x="2940" y="7633"/>
                  </a:lnTo>
                  <a:cubicBezTo>
                    <a:pt x="2827" y="8086"/>
                    <a:pt x="2488" y="8538"/>
                    <a:pt x="2036" y="8990"/>
                  </a:cubicBezTo>
                  <a:close/>
                  <a:moveTo>
                    <a:pt x="4580" y="12722"/>
                  </a:moveTo>
                  <a:cubicBezTo>
                    <a:pt x="4580" y="13231"/>
                    <a:pt x="4015" y="13514"/>
                    <a:pt x="3619" y="13231"/>
                  </a:cubicBezTo>
                  <a:cubicBezTo>
                    <a:pt x="3336" y="13005"/>
                    <a:pt x="3110" y="12835"/>
                    <a:pt x="2827" y="12609"/>
                  </a:cubicBezTo>
                  <a:cubicBezTo>
                    <a:pt x="2601" y="12383"/>
                    <a:pt x="2375" y="12100"/>
                    <a:pt x="2205" y="11874"/>
                  </a:cubicBezTo>
                  <a:cubicBezTo>
                    <a:pt x="1923" y="11478"/>
                    <a:pt x="2205" y="10913"/>
                    <a:pt x="2658" y="10913"/>
                  </a:cubicBezTo>
                  <a:cubicBezTo>
                    <a:pt x="3336" y="10913"/>
                    <a:pt x="3958" y="10969"/>
                    <a:pt x="4241" y="11195"/>
                  </a:cubicBezTo>
                  <a:lnTo>
                    <a:pt x="4241" y="11195"/>
                  </a:lnTo>
                  <a:lnTo>
                    <a:pt x="4241" y="11195"/>
                  </a:lnTo>
                  <a:lnTo>
                    <a:pt x="4241" y="11195"/>
                  </a:lnTo>
                  <a:cubicBezTo>
                    <a:pt x="4524" y="11478"/>
                    <a:pt x="4580" y="12044"/>
                    <a:pt x="4580" y="12722"/>
                  </a:cubicBezTo>
                  <a:close/>
                  <a:moveTo>
                    <a:pt x="4297" y="4241"/>
                  </a:moveTo>
                  <a:lnTo>
                    <a:pt x="4297" y="4241"/>
                  </a:lnTo>
                  <a:lnTo>
                    <a:pt x="4297" y="4241"/>
                  </a:lnTo>
                  <a:lnTo>
                    <a:pt x="4297" y="4241"/>
                  </a:lnTo>
                  <a:cubicBezTo>
                    <a:pt x="3958" y="4524"/>
                    <a:pt x="3393" y="4637"/>
                    <a:pt x="2771" y="4637"/>
                  </a:cubicBezTo>
                  <a:cubicBezTo>
                    <a:pt x="2262" y="4637"/>
                    <a:pt x="1979" y="4015"/>
                    <a:pt x="2262" y="3676"/>
                  </a:cubicBezTo>
                  <a:cubicBezTo>
                    <a:pt x="2488" y="3393"/>
                    <a:pt x="2658" y="3223"/>
                    <a:pt x="2940" y="2884"/>
                  </a:cubicBezTo>
                  <a:cubicBezTo>
                    <a:pt x="3167" y="2715"/>
                    <a:pt x="3449" y="2488"/>
                    <a:pt x="3675" y="2262"/>
                  </a:cubicBezTo>
                  <a:cubicBezTo>
                    <a:pt x="4071" y="1980"/>
                    <a:pt x="4637" y="2262"/>
                    <a:pt x="4637" y="2771"/>
                  </a:cubicBezTo>
                  <a:cubicBezTo>
                    <a:pt x="4637" y="3337"/>
                    <a:pt x="4524" y="3958"/>
                    <a:pt x="4297" y="4241"/>
                  </a:cubicBezTo>
                  <a:close/>
                  <a:moveTo>
                    <a:pt x="7690" y="14588"/>
                  </a:moveTo>
                  <a:cubicBezTo>
                    <a:pt x="7407" y="14588"/>
                    <a:pt x="7068" y="14588"/>
                    <a:pt x="6785" y="14531"/>
                  </a:cubicBezTo>
                  <a:cubicBezTo>
                    <a:pt x="6276" y="14418"/>
                    <a:pt x="6050" y="13853"/>
                    <a:pt x="6446" y="13457"/>
                  </a:cubicBezTo>
                  <a:cubicBezTo>
                    <a:pt x="6842" y="12948"/>
                    <a:pt x="7351" y="12665"/>
                    <a:pt x="7690" y="12609"/>
                  </a:cubicBezTo>
                  <a:lnTo>
                    <a:pt x="7690" y="12609"/>
                  </a:lnTo>
                  <a:lnTo>
                    <a:pt x="7690" y="12609"/>
                  </a:lnTo>
                  <a:lnTo>
                    <a:pt x="7690" y="12609"/>
                  </a:lnTo>
                  <a:cubicBezTo>
                    <a:pt x="8029" y="12665"/>
                    <a:pt x="8538" y="12948"/>
                    <a:pt x="8990" y="13457"/>
                  </a:cubicBezTo>
                  <a:cubicBezTo>
                    <a:pt x="9329" y="13796"/>
                    <a:pt x="9103" y="14418"/>
                    <a:pt x="8594" y="14531"/>
                  </a:cubicBezTo>
                  <a:cubicBezTo>
                    <a:pt x="8312" y="14531"/>
                    <a:pt x="8029" y="14588"/>
                    <a:pt x="7690" y="14588"/>
                  </a:cubicBezTo>
                  <a:close/>
                  <a:moveTo>
                    <a:pt x="7746" y="2828"/>
                  </a:moveTo>
                  <a:lnTo>
                    <a:pt x="7746" y="2828"/>
                  </a:lnTo>
                  <a:cubicBezTo>
                    <a:pt x="7407" y="2771"/>
                    <a:pt x="6898" y="2488"/>
                    <a:pt x="6446" y="1980"/>
                  </a:cubicBezTo>
                  <a:cubicBezTo>
                    <a:pt x="6050" y="1640"/>
                    <a:pt x="6276" y="1018"/>
                    <a:pt x="6785" y="962"/>
                  </a:cubicBezTo>
                  <a:cubicBezTo>
                    <a:pt x="7124" y="849"/>
                    <a:pt x="7407" y="849"/>
                    <a:pt x="7746" y="849"/>
                  </a:cubicBezTo>
                  <a:cubicBezTo>
                    <a:pt x="8029" y="849"/>
                    <a:pt x="8425" y="849"/>
                    <a:pt x="8707" y="962"/>
                  </a:cubicBezTo>
                  <a:cubicBezTo>
                    <a:pt x="9160" y="1018"/>
                    <a:pt x="9386" y="1584"/>
                    <a:pt x="9047" y="1980"/>
                  </a:cubicBezTo>
                  <a:cubicBezTo>
                    <a:pt x="8594" y="2432"/>
                    <a:pt x="8142" y="2771"/>
                    <a:pt x="7746" y="2828"/>
                  </a:cubicBezTo>
                  <a:close/>
                  <a:moveTo>
                    <a:pt x="10856" y="2715"/>
                  </a:moveTo>
                  <a:cubicBezTo>
                    <a:pt x="10856" y="2206"/>
                    <a:pt x="11421" y="1923"/>
                    <a:pt x="11874" y="2206"/>
                  </a:cubicBezTo>
                  <a:cubicBezTo>
                    <a:pt x="12100" y="2432"/>
                    <a:pt x="12383" y="2545"/>
                    <a:pt x="12552" y="2771"/>
                  </a:cubicBezTo>
                  <a:lnTo>
                    <a:pt x="12665" y="2828"/>
                  </a:lnTo>
                  <a:cubicBezTo>
                    <a:pt x="12835" y="3054"/>
                    <a:pt x="13061" y="3280"/>
                    <a:pt x="13287" y="3563"/>
                  </a:cubicBezTo>
                  <a:cubicBezTo>
                    <a:pt x="13570" y="3958"/>
                    <a:pt x="13344" y="4524"/>
                    <a:pt x="12778" y="4524"/>
                  </a:cubicBezTo>
                  <a:cubicBezTo>
                    <a:pt x="12156" y="4524"/>
                    <a:pt x="11534" y="4467"/>
                    <a:pt x="11252" y="4185"/>
                  </a:cubicBezTo>
                  <a:lnTo>
                    <a:pt x="11252" y="4185"/>
                  </a:lnTo>
                  <a:lnTo>
                    <a:pt x="11252" y="4185"/>
                  </a:lnTo>
                  <a:lnTo>
                    <a:pt x="11252" y="4185"/>
                  </a:lnTo>
                  <a:lnTo>
                    <a:pt x="11252" y="4185"/>
                  </a:lnTo>
                  <a:cubicBezTo>
                    <a:pt x="10969" y="3958"/>
                    <a:pt x="10856" y="3393"/>
                    <a:pt x="10856" y="2715"/>
                  </a:cubicBezTo>
                  <a:close/>
                  <a:moveTo>
                    <a:pt x="12665" y="12552"/>
                  </a:moveTo>
                  <a:lnTo>
                    <a:pt x="12496" y="12665"/>
                  </a:lnTo>
                  <a:cubicBezTo>
                    <a:pt x="12269" y="12892"/>
                    <a:pt x="12100" y="13005"/>
                    <a:pt x="11874" y="13231"/>
                  </a:cubicBezTo>
                  <a:cubicBezTo>
                    <a:pt x="11421" y="13514"/>
                    <a:pt x="10856" y="13231"/>
                    <a:pt x="10856" y="12722"/>
                  </a:cubicBezTo>
                  <a:cubicBezTo>
                    <a:pt x="10856" y="12100"/>
                    <a:pt x="10969" y="11478"/>
                    <a:pt x="11139" y="11195"/>
                  </a:cubicBezTo>
                  <a:lnTo>
                    <a:pt x="11139" y="11195"/>
                  </a:lnTo>
                  <a:lnTo>
                    <a:pt x="11139" y="11195"/>
                  </a:lnTo>
                  <a:lnTo>
                    <a:pt x="11139" y="11195"/>
                  </a:lnTo>
                  <a:lnTo>
                    <a:pt x="11139" y="11195"/>
                  </a:lnTo>
                  <a:cubicBezTo>
                    <a:pt x="11421" y="10969"/>
                    <a:pt x="11987" y="10856"/>
                    <a:pt x="12722" y="10913"/>
                  </a:cubicBezTo>
                  <a:cubicBezTo>
                    <a:pt x="13231" y="10913"/>
                    <a:pt x="13513" y="11478"/>
                    <a:pt x="13231" y="11874"/>
                  </a:cubicBezTo>
                  <a:cubicBezTo>
                    <a:pt x="13061" y="12044"/>
                    <a:pt x="12835" y="12326"/>
                    <a:pt x="12665" y="12552"/>
                  </a:cubicBezTo>
                  <a:close/>
                  <a:moveTo>
                    <a:pt x="14531" y="7747"/>
                  </a:moveTo>
                  <a:cubicBezTo>
                    <a:pt x="14531" y="8086"/>
                    <a:pt x="14531" y="8369"/>
                    <a:pt x="14475" y="8708"/>
                  </a:cubicBezTo>
                  <a:cubicBezTo>
                    <a:pt x="14418" y="9217"/>
                    <a:pt x="13796" y="9443"/>
                    <a:pt x="13400" y="9047"/>
                  </a:cubicBezTo>
                  <a:cubicBezTo>
                    <a:pt x="12948" y="8595"/>
                    <a:pt x="12552" y="8142"/>
                    <a:pt x="12552" y="7747"/>
                  </a:cubicBezTo>
                  <a:lnTo>
                    <a:pt x="12552" y="7747"/>
                  </a:lnTo>
                  <a:cubicBezTo>
                    <a:pt x="12665" y="7351"/>
                    <a:pt x="12948" y="6898"/>
                    <a:pt x="13400" y="6390"/>
                  </a:cubicBezTo>
                  <a:cubicBezTo>
                    <a:pt x="13796" y="6050"/>
                    <a:pt x="14418" y="6220"/>
                    <a:pt x="14475" y="6729"/>
                  </a:cubicBezTo>
                  <a:cubicBezTo>
                    <a:pt x="14531" y="7068"/>
                    <a:pt x="14531" y="7351"/>
                    <a:pt x="14531" y="774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5607736" y="3739943"/>
              <a:ext cx="140549" cy="140549"/>
            </a:xfrm>
            <a:custGeom>
              <a:avLst/>
              <a:gdLst/>
              <a:ahLst/>
              <a:cxnLst/>
              <a:rect l="l" t="t" r="r" b="b"/>
              <a:pathLst>
                <a:path w="7521" h="7521" extrusionOk="0">
                  <a:moveTo>
                    <a:pt x="3732" y="1"/>
                  </a:moveTo>
                  <a:cubicBezTo>
                    <a:pt x="3337" y="1"/>
                    <a:pt x="2941" y="57"/>
                    <a:pt x="2602" y="227"/>
                  </a:cubicBezTo>
                  <a:cubicBezTo>
                    <a:pt x="2375" y="284"/>
                    <a:pt x="2262" y="340"/>
                    <a:pt x="2036" y="397"/>
                  </a:cubicBezTo>
                  <a:cubicBezTo>
                    <a:pt x="1697" y="566"/>
                    <a:pt x="1414" y="849"/>
                    <a:pt x="1132" y="1132"/>
                  </a:cubicBezTo>
                  <a:cubicBezTo>
                    <a:pt x="849" y="1414"/>
                    <a:pt x="623" y="1697"/>
                    <a:pt x="396" y="2036"/>
                  </a:cubicBezTo>
                  <a:cubicBezTo>
                    <a:pt x="340" y="2206"/>
                    <a:pt x="283" y="2432"/>
                    <a:pt x="227" y="2602"/>
                  </a:cubicBezTo>
                  <a:cubicBezTo>
                    <a:pt x="57" y="2997"/>
                    <a:pt x="1" y="3393"/>
                    <a:pt x="1" y="3732"/>
                  </a:cubicBezTo>
                  <a:cubicBezTo>
                    <a:pt x="1" y="4185"/>
                    <a:pt x="57" y="4524"/>
                    <a:pt x="227" y="4863"/>
                  </a:cubicBezTo>
                  <a:cubicBezTo>
                    <a:pt x="283" y="5089"/>
                    <a:pt x="340" y="5259"/>
                    <a:pt x="396" y="5429"/>
                  </a:cubicBezTo>
                  <a:cubicBezTo>
                    <a:pt x="566" y="5824"/>
                    <a:pt x="849" y="6107"/>
                    <a:pt x="1132" y="6390"/>
                  </a:cubicBezTo>
                  <a:cubicBezTo>
                    <a:pt x="1414" y="6673"/>
                    <a:pt x="1697" y="6842"/>
                    <a:pt x="2036" y="7068"/>
                  </a:cubicBezTo>
                  <a:cubicBezTo>
                    <a:pt x="2206" y="7125"/>
                    <a:pt x="2375" y="7238"/>
                    <a:pt x="2602" y="7294"/>
                  </a:cubicBezTo>
                  <a:cubicBezTo>
                    <a:pt x="2941" y="7408"/>
                    <a:pt x="3393" y="7521"/>
                    <a:pt x="3732" y="7521"/>
                  </a:cubicBezTo>
                  <a:cubicBezTo>
                    <a:pt x="4185" y="7521"/>
                    <a:pt x="4524" y="7408"/>
                    <a:pt x="4863" y="7294"/>
                  </a:cubicBezTo>
                  <a:cubicBezTo>
                    <a:pt x="5089" y="7238"/>
                    <a:pt x="5202" y="7125"/>
                    <a:pt x="5429" y="7068"/>
                  </a:cubicBezTo>
                  <a:cubicBezTo>
                    <a:pt x="5768" y="6955"/>
                    <a:pt x="6107" y="6729"/>
                    <a:pt x="6390" y="6446"/>
                  </a:cubicBezTo>
                  <a:lnTo>
                    <a:pt x="6446" y="6390"/>
                  </a:lnTo>
                  <a:cubicBezTo>
                    <a:pt x="6729" y="6107"/>
                    <a:pt x="6899" y="5824"/>
                    <a:pt x="7068" y="5429"/>
                  </a:cubicBezTo>
                  <a:cubicBezTo>
                    <a:pt x="7125" y="5316"/>
                    <a:pt x="7181" y="5089"/>
                    <a:pt x="7294" y="4863"/>
                  </a:cubicBezTo>
                  <a:cubicBezTo>
                    <a:pt x="7407" y="4524"/>
                    <a:pt x="7520" y="4185"/>
                    <a:pt x="7520" y="3732"/>
                  </a:cubicBezTo>
                  <a:lnTo>
                    <a:pt x="7294" y="2715"/>
                  </a:lnTo>
                  <a:cubicBezTo>
                    <a:pt x="7238" y="2489"/>
                    <a:pt x="7125" y="2319"/>
                    <a:pt x="7068" y="2149"/>
                  </a:cubicBezTo>
                  <a:cubicBezTo>
                    <a:pt x="6955" y="1754"/>
                    <a:pt x="6729" y="1471"/>
                    <a:pt x="6446" y="1188"/>
                  </a:cubicBezTo>
                  <a:lnTo>
                    <a:pt x="6390" y="1132"/>
                  </a:lnTo>
                  <a:cubicBezTo>
                    <a:pt x="6107" y="849"/>
                    <a:pt x="5768" y="623"/>
                    <a:pt x="5429" y="397"/>
                  </a:cubicBezTo>
                  <a:cubicBezTo>
                    <a:pt x="5315" y="340"/>
                    <a:pt x="5089" y="284"/>
                    <a:pt x="4863" y="227"/>
                  </a:cubicBezTo>
                  <a:cubicBezTo>
                    <a:pt x="4524" y="57"/>
                    <a:pt x="4072" y="1"/>
                    <a:pt x="3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5632049" y="3766368"/>
              <a:ext cx="91943" cy="91943"/>
            </a:xfrm>
            <a:custGeom>
              <a:avLst/>
              <a:gdLst/>
              <a:ahLst/>
              <a:cxnLst/>
              <a:rect l="l" t="t" r="r" b="b"/>
              <a:pathLst>
                <a:path w="4920" h="4920" extrusionOk="0">
                  <a:moveTo>
                    <a:pt x="2431" y="0"/>
                  </a:moveTo>
                  <a:cubicBezTo>
                    <a:pt x="2149" y="0"/>
                    <a:pt x="1979" y="57"/>
                    <a:pt x="1696" y="170"/>
                  </a:cubicBezTo>
                  <a:cubicBezTo>
                    <a:pt x="1527" y="227"/>
                    <a:pt x="1414" y="227"/>
                    <a:pt x="1301" y="283"/>
                  </a:cubicBezTo>
                  <a:lnTo>
                    <a:pt x="679" y="735"/>
                  </a:lnTo>
                  <a:cubicBezTo>
                    <a:pt x="452" y="905"/>
                    <a:pt x="339" y="1131"/>
                    <a:pt x="283" y="1357"/>
                  </a:cubicBezTo>
                  <a:cubicBezTo>
                    <a:pt x="170" y="1470"/>
                    <a:pt x="113" y="1583"/>
                    <a:pt x="113" y="1697"/>
                  </a:cubicBezTo>
                  <a:cubicBezTo>
                    <a:pt x="57" y="1923"/>
                    <a:pt x="0" y="2205"/>
                    <a:pt x="0" y="2488"/>
                  </a:cubicBezTo>
                  <a:cubicBezTo>
                    <a:pt x="0" y="2771"/>
                    <a:pt x="57" y="2940"/>
                    <a:pt x="113" y="3223"/>
                  </a:cubicBezTo>
                  <a:cubicBezTo>
                    <a:pt x="170" y="3393"/>
                    <a:pt x="170" y="3562"/>
                    <a:pt x="283" y="3619"/>
                  </a:cubicBezTo>
                  <a:lnTo>
                    <a:pt x="679" y="4241"/>
                  </a:lnTo>
                  <a:cubicBezTo>
                    <a:pt x="905" y="4467"/>
                    <a:pt x="1131" y="4580"/>
                    <a:pt x="1301" y="4693"/>
                  </a:cubicBezTo>
                  <a:cubicBezTo>
                    <a:pt x="1470" y="4750"/>
                    <a:pt x="1527" y="4806"/>
                    <a:pt x="1696" y="4806"/>
                  </a:cubicBezTo>
                  <a:cubicBezTo>
                    <a:pt x="1866" y="4863"/>
                    <a:pt x="2149" y="4919"/>
                    <a:pt x="2431" y="4919"/>
                  </a:cubicBezTo>
                  <a:cubicBezTo>
                    <a:pt x="2714" y="4919"/>
                    <a:pt x="2940" y="4863"/>
                    <a:pt x="3223" y="4806"/>
                  </a:cubicBezTo>
                  <a:cubicBezTo>
                    <a:pt x="3392" y="4750"/>
                    <a:pt x="3506" y="4750"/>
                    <a:pt x="3562" y="4693"/>
                  </a:cubicBezTo>
                  <a:lnTo>
                    <a:pt x="4241" y="4241"/>
                  </a:lnTo>
                  <a:cubicBezTo>
                    <a:pt x="4410" y="4015"/>
                    <a:pt x="4580" y="3902"/>
                    <a:pt x="4636" y="3619"/>
                  </a:cubicBezTo>
                  <a:cubicBezTo>
                    <a:pt x="4693" y="3449"/>
                    <a:pt x="4806" y="3393"/>
                    <a:pt x="4806" y="3223"/>
                  </a:cubicBezTo>
                  <a:cubicBezTo>
                    <a:pt x="4863" y="3054"/>
                    <a:pt x="4919" y="2771"/>
                    <a:pt x="4919" y="2488"/>
                  </a:cubicBezTo>
                  <a:cubicBezTo>
                    <a:pt x="4919" y="2149"/>
                    <a:pt x="4863" y="1923"/>
                    <a:pt x="4806" y="1640"/>
                  </a:cubicBezTo>
                  <a:cubicBezTo>
                    <a:pt x="4693" y="1470"/>
                    <a:pt x="4693" y="1357"/>
                    <a:pt x="4636" y="1301"/>
                  </a:cubicBezTo>
                  <a:cubicBezTo>
                    <a:pt x="4523" y="1075"/>
                    <a:pt x="4354" y="848"/>
                    <a:pt x="4241" y="735"/>
                  </a:cubicBezTo>
                  <a:cubicBezTo>
                    <a:pt x="4014" y="509"/>
                    <a:pt x="3788" y="340"/>
                    <a:pt x="3562" y="283"/>
                  </a:cubicBezTo>
                  <a:cubicBezTo>
                    <a:pt x="3449" y="227"/>
                    <a:pt x="3392" y="170"/>
                    <a:pt x="3223" y="170"/>
                  </a:cubicBezTo>
                  <a:cubicBezTo>
                    <a:pt x="2997" y="57"/>
                    <a:pt x="2714" y="0"/>
                    <a:pt x="2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4393677" y="3556107"/>
              <a:ext cx="45467" cy="45448"/>
            </a:xfrm>
            <a:custGeom>
              <a:avLst/>
              <a:gdLst/>
              <a:ahLst/>
              <a:cxnLst/>
              <a:rect l="l" t="t" r="r" b="b"/>
              <a:pathLst>
                <a:path w="2433" h="2432" extrusionOk="0">
                  <a:moveTo>
                    <a:pt x="2432" y="1244"/>
                  </a:moveTo>
                  <a:cubicBezTo>
                    <a:pt x="2432" y="1922"/>
                    <a:pt x="1867" y="2431"/>
                    <a:pt x="1245" y="2431"/>
                  </a:cubicBezTo>
                  <a:cubicBezTo>
                    <a:pt x="510" y="2431"/>
                    <a:pt x="1" y="1866"/>
                    <a:pt x="1" y="1244"/>
                  </a:cubicBezTo>
                  <a:cubicBezTo>
                    <a:pt x="1" y="509"/>
                    <a:pt x="566" y="0"/>
                    <a:pt x="1245" y="0"/>
                  </a:cubicBezTo>
                  <a:cubicBezTo>
                    <a:pt x="1867" y="0"/>
                    <a:pt x="2432" y="565"/>
                    <a:pt x="2432" y="12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5611959" y="3575113"/>
              <a:ext cx="529379" cy="301149"/>
            </a:xfrm>
            <a:custGeom>
              <a:avLst/>
              <a:gdLst/>
              <a:ahLst/>
              <a:cxnLst/>
              <a:rect l="l" t="t" r="r" b="b"/>
              <a:pathLst>
                <a:path w="28328" h="16115" extrusionOk="0">
                  <a:moveTo>
                    <a:pt x="16397" y="5937"/>
                  </a:moveTo>
                  <a:cubicBezTo>
                    <a:pt x="12383" y="7351"/>
                    <a:pt x="7747" y="8199"/>
                    <a:pt x="4128" y="9047"/>
                  </a:cubicBezTo>
                  <a:cubicBezTo>
                    <a:pt x="1527" y="9612"/>
                    <a:pt x="397" y="10687"/>
                    <a:pt x="227" y="12100"/>
                  </a:cubicBezTo>
                  <a:cubicBezTo>
                    <a:pt x="1" y="13288"/>
                    <a:pt x="510" y="14475"/>
                    <a:pt x="1414" y="15210"/>
                  </a:cubicBezTo>
                  <a:cubicBezTo>
                    <a:pt x="2545" y="16058"/>
                    <a:pt x="4072" y="16114"/>
                    <a:pt x="6390" y="14814"/>
                  </a:cubicBezTo>
                  <a:cubicBezTo>
                    <a:pt x="9613" y="13005"/>
                    <a:pt x="13683" y="10574"/>
                    <a:pt x="17585" y="8991"/>
                  </a:cubicBezTo>
                  <a:cubicBezTo>
                    <a:pt x="22956" y="6785"/>
                    <a:pt x="28327" y="7351"/>
                    <a:pt x="26914" y="3676"/>
                  </a:cubicBezTo>
                  <a:cubicBezTo>
                    <a:pt x="25500" y="1"/>
                    <a:pt x="21882" y="4015"/>
                    <a:pt x="16397" y="59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5638385" y="3777562"/>
              <a:ext cx="76096" cy="67929"/>
            </a:xfrm>
            <a:custGeom>
              <a:avLst/>
              <a:gdLst/>
              <a:ahLst/>
              <a:cxnLst/>
              <a:rect l="l" t="t" r="r" b="b"/>
              <a:pathLst>
                <a:path w="4072" h="3635" extrusionOk="0">
                  <a:moveTo>
                    <a:pt x="2089" y="1"/>
                  </a:moveTo>
                  <a:cubicBezTo>
                    <a:pt x="1867" y="1"/>
                    <a:pt x="1639" y="44"/>
                    <a:pt x="1414" y="136"/>
                  </a:cubicBezTo>
                  <a:cubicBezTo>
                    <a:pt x="509" y="476"/>
                    <a:pt x="0" y="1550"/>
                    <a:pt x="340" y="2455"/>
                  </a:cubicBezTo>
                  <a:cubicBezTo>
                    <a:pt x="607" y="3167"/>
                    <a:pt x="1331" y="3634"/>
                    <a:pt x="2068" y="3634"/>
                  </a:cubicBezTo>
                  <a:cubicBezTo>
                    <a:pt x="2267" y="3634"/>
                    <a:pt x="2466" y="3601"/>
                    <a:pt x="2658" y="3529"/>
                  </a:cubicBezTo>
                  <a:cubicBezTo>
                    <a:pt x="3619" y="3133"/>
                    <a:pt x="4071" y="2115"/>
                    <a:pt x="3732" y="1154"/>
                  </a:cubicBezTo>
                  <a:cubicBezTo>
                    <a:pt x="3472" y="461"/>
                    <a:pt x="2814" y="1"/>
                    <a:pt x="2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5655279" y="3788551"/>
              <a:ext cx="45467" cy="45448"/>
            </a:xfrm>
            <a:custGeom>
              <a:avLst/>
              <a:gdLst/>
              <a:ahLst/>
              <a:cxnLst/>
              <a:rect l="l" t="t" r="r" b="b"/>
              <a:pathLst>
                <a:path w="2433" h="2432" extrusionOk="0">
                  <a:moveTo>
                    <a:pt x="1641" y="227"/>
                  </a:moveTo>
                  <a:cubicBezTo>
                    <a:pt x="2206" y="453"/>
                    <a:pt x="2432" y="1075"/>
                    <a:pt x="2206" y="1640"/>
                  </a:cubicBezTo>
                  <a:cubicBezTo>
                    <a:pt x="1980" y="2206"/>
                    <a:pt x="1358" y="2432"/>
                    <a:pt x="793" y="2206"/>
                  </a:cubicBezTo>
                  <a:cubicBezTo>
                    <a:pt x="227" y="1980"/>
                    <a:pt x="1" y="1358"/>
                    <a:pt x="227" y="792"/>
                  </a:cubicBezTo>
                  <a:cubicBezTo>
                    <a:pt x="453" y="227"/>
                    <a:pt x="1075" y="1"/>
                    <a:pt x="1641" y="2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5965932" y="3608939"/>
              <a:ext cx="216625" cy="100389"/>
            </a:xfrm>
            <a:custGeom>
              <a:avLst/>
              <a:gdLst/>
              <a:ahLst/>
              <a:cxnLst/>
              <a:rect l="l" t="t" r="r" b="b"/>
              <a:pathLst>
                <a:path w="11592" h="5372" extrusionOk="0">
                  <a:moveTo>
                    <a:pt x="10743" y="1244"/>
                  </a:moveTo>
                  <a:lnTo>
                    <a:pt x="1358" y="113"/>
                  </a:lnTo>
                  <a:cubicBezTo>
                    <a:pt x="849" y="0"/>
                    <a:pt x="396" y="396"/>
                    <a:pt x="340" y="848"/>
                  </a:cubicBezTo>
                  <a:lnTo>
                    <a:pt x="57" y="3223"/>
                  </a:lnTo>
                  <a:cubicBezTo>
                    <a:pt x="1" y="3675"/>
                    <a:pt x="340" y="4127"/>
                    <a:pt x="849" y="4184"/>
                  </a:cubicBezTo>
                  <a:lnTo>
                    <a:pt x="10234" y="5315"/>
                  </a:lnTo>
                  <a:cubicBezTo>
                    <a:pt x="10743" y="5371"/>
                    <a:pt x="11139" y="5032"/>
                    <a:pt x="11252" y="4523"/>
                  </a:cubicBezTo>
                  <a:lnTo>
                    <a:pt x="11535" y="2205"/>
                  </a:lnTo>
                  <a:cubicBezTo>
                    <a:pt x="11591" y="1696"/>
                    <a:pt x="11252" y="1300"/>
                    <a:pt x="10743" y="1244"/>
                  </a:cubicBezTo>
                  <a:close/>
                  <a:moveTo>
                    <a:pt x="3902" y="2657"/>
                  </a:moveTo>
                  <a:cubicBezTo>
                    <a:pt x="3789" y="3110"/>
                    <a:pt x="3393" y="3392"/>
                    <a:pt x="2884" y="3392"/>
                  </a:cubicBezTo>
                  <a:lnTo>
                    <a:pt x="1810" y="3279"/>
                  </a:lnTo>
                  <a:cubicBezTo>
                    <a:pt x="1358" y="3223"/>
                    <a:pt x="1075" y="2770"/>
                    <a:pt x="1075" y="2262"/>
                  </a:cubicBezTo>
                  <a:lnTo>
                    <a:pt x="1131" y="1866"/>
                  </a:lnTo>
                  <a:cubicBezTo>
                    <a:pt x="1188" y="1357"/>
                    <a:pt x="1640" y="1074"/>
                    <a:pt x="2093" y="1074"/>
                  </a:cubicBezTo>
                  <a:lnTo>
                    <a:pt x="3167" y="1244"/>
                  </a:lnTo>
                  <a:cubicBezTo>
                    <a:pt x="3676" y="1300"/>
                    <a:pt x="3958" y="1696"/>
                    <a:pt x="3958" y="2205"/>
                  </a:cubicBezTo>
                  <a:close/>
                  <a:moveTo>
                    <a:pt x="10460" y="3392"/>
                  </a:moveTo>
                  <a:cubicBezTo>
                    <a:pt x="10404" y="3901"/>
                    <a:pt x="9952" y="4184"/>
                    <a:pt x="9443" y="4184"/>
                  </a:cubicBezTo>
                  <a:lnTo>
                    <a:pt x="8425" y="4071"/>
                  </a:lnTo>
                  <a:cubicBezTo>
                    <a:pt x="7916" y="3958"/>
                    <a:pt x="7633" y="3562"/>
                    <a:pt x="7633" y="3053"/>
                  </a:cubicBezTo>
                  <a:lnTo>
                    <a:pt x="7690" y="2657"/>
                  </a:lnTo>
                  <a:cubicBezTo>
                    <a:pt x="7746" y="2149"/>
                    <a:pt x="8199" y="1866"/>
                    <a:pt x="8708" y="1866"/>
                  </a:cubicBezTo>
                  <a:lnTo>
                    <a:pt x="9725" y="1979"/>
                  </a:lnTo>
                  <a:cubicBezTo>
                    <a:pt x="10234" y="2092"/>
                    <a:pt x="10517" y="2488"/>
                    <a:pt x="10517" y="299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6054682" y="3638410"/>
              <a:ext cx="42290" cy="39543"/>
            </a:xfrm>
            <a:custGeom>
              <a:avLst/>
              <a:gdLst/>
              <a:ahLst/>
              <a:cxnLst/>
              <a:rect l="l" t="t" r="r" b="b"/>
              <a:pathLst>
                <a:path w="2263" h="2116" extrusionOk="0">
                  <a:moveTo>
                    <a:pt x="1137" y="1"/>
                  </a:moveTo>
                  <a:cubicBezTo>
                    <a:pt x="609" y="1"/>
                    <a:pt x="110" y="381"/>
                    <a:pt x="57" y="911"/>
                  </a:cubicBezTo>
                  <a:cubicBezTo>
                    <a:pt x="1" y="1476"/>
                    <a:pt x="397" y="2042"/>
                    <a:pt x="962" y="2098"/>
                  </a:cubicBezTo>
                  <a:cubicBezTo>
                    <a:pt x="1021" y="2110"/>
                    <a:pt x="1080" y="2116"/>
                    <a:pt x="1138" y="2116"/>
                  </a:cubicBezTo>
                  <a:cubicBezTo>
                    <a:pt x="1640" y="2116"/>
                    <a:pt x="2099" y="1700"/>
                    <a:pt x="2149" y="1193"/>
                  </a:cubicBezTo>
                  <a:cubicBezTo>
                    <a:pt x="2262" y="628"/>
                    <a:pt x="1810" y="63"/>
                    <a:pt x="1245" y="6"/>
                  </a:cubicBezTo>
                  <a:cubicBezTo>
                    <a:pt x="1209" y="3"/>
                    <a:pt x="1173" y="1"/>
                    <a:pt x="1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6061036" y="3644857"/>
              <a:ext cx="27489" cy="27489"/>
            </a:xfrm>
            <a:custGeom>
              <a:avLst/>
              <a:gdLst/>
              <a:ahLst/>
              <a:cxnLst/>
              <a:rect l="l" t="t" r="r" b="b"/>
              <a:pathLst>
                <a:path w="1471" h="1471" extrusionOk="0">
                  <a:moveTo>
                    <a:pt x="1244" y="340"/>
                  </a:moveTo>
                  <a:cubicBezTo>
                    <a:pt x="1470" y="622"/>
                    <a:pt x="1414" y="1075"/>
                    <a:pt x="1131" y="1301"/>
                  </a:cubicBezTo>
                  <a:cubicBezTo>
                    <a:pt x="848" y="1470"/>
                    <a:pt x="396" y="1414"/>
                    <a:pt x="226" y="1131"/>
                  </a:cubicBezTo>
                  <a:cubicBezTo>
                    <a:pt x="0" y="848"/>
                    <a:pt x="57" y="453"/>
                    <a:pt x="339" y="227"/>
                  </a:cubicBezTo>
                  <a:cubicBezTo>
                    <a:pt x="622" y="0"/>
                    <a:pt x="1074" y="57"/>
                    <a:pt x="1244" y="3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5655279" y="3788551"/>
              <a:ext cx="45467" cy="45448"/>
            </a:xfrm>
            <a:custGeom>
              <a:avLst/>
              <a:gdLst/>
              <a:ahLst/>
              <a:cxnLst/>
              <a:rect l="l" t="t" r="r" b="b"/>
              <a:pathLst>
                <a:path w="2433" h="2432" extrusionOk="0">
                  <a:moveTo>
                    <a:pt x="1641" y="227"/>
                  </a:moveTo>
                  <a:cubicBezTo>
                    <a:pt x="2206" y="453"/>
                    <a:pt x="2432" y="1075"/>
                    <a:pt x="2206" y="1640"/>
                  </a:cubicBezTo>
                  <a:cubicBezTo>
                    <a:pt x="1980" y="2206"/>
                    <a:pt x="1358" y="2432"/>
                    <a:pt x="793" y="2206"/>
                  </a:cubicBezTo>
                  <a:cubicBezTo>
                    <a:pt x="227" y="1980"/>
                    <a:pt x="1" y="1358"/>
                    <a:pt x="227" y="792"/>
                  </a:cubicBezTo>
                  <a:cubicBezTo>
                    <a:pt x="453" y="227"/>
                    <a:pt x="1075" y="1"/>
                    <a:pt x="1641" y="22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4824795" y="2017659"/>
              <a:ext cx="842096" cy="185978"/>
            </a:xfrm>
            <a:custGeom>
              <a:avLst/>
              <a:gdLst/>
              <a:ahLst/>
              <a:cxnLst/>
              <a:rect l="l" t="t" r="r" b="b"/>
              <a:pathLst>
                <a:path w="45062" h="9952" extrusionOk="0">
                  <a:moveTo>
                    <a:pt x="42461" y="5259"/>
                  </a:moveTo>
                  <a:cubicBezTo>
                    <a:pt x="40991" y="5259"/>
                    <a:pt x="38956" y="5146"/>
                    <a:pt x="33924" y="5146"/>
                  </a:cubicBezTo>
                  <a:cubicBezTo>
                    <a:pt x="29457" y="5146"/>
                    <a:pt x="25839" y="7916"/>
                    <a:pt x="21881" y="9104"/>
                  </a:cubicBezTo>
                  <a:cubicBezTo>
                    <a:pt x="19280" y="9895"/>
                    <a:pt x="17753" y="9952"/>
                    <a:pt x="16227" y="9613"/>
                  </a:cubicBezTo>
                  <a:cubicBezTo>
                    <a:pt x="16057" y="9556"/>
                    <a:pt x="15775" y="9499"/>
                    <a:pt x="15548" y="9386"/>
                  </a:cubicBezTo>
                  <a:lnTo>
                    <a:pt x="15548" y="9386"/>
                  </a:lnTo>
                  <a:cubicBezTo>
                    <a:pt x="15040" y="9273"/>
                    <a:pt x="14474" y="9047"/>
                    <a:pt x="13909" y="8821"/>
                  </a:cubicBezTo>
                  <a:cubicBezTo>
                    <a:pt x="11308" y="7860"/>
                    <a:pt x="7916" y="6955"/>
                    <a:pt x="4240" y="7521"/>
                  </a:cubicBezTo>
                  <a:cubicBezTo>
                    <a:pt x="565" y="8086"/>
                    <a:pt x="0" y="2997"/>
                    <a:pt x="679" y="1188"/>
                  </a:cubicBezTo>
                  <a:cubicBezTo>
                    <a:pt x="1187" y="57"/>
                    <a:pt x="1753" y="1"/>
                    <a:pt x="3675" y="284"/>
                  </a:cubicBezTo>
                  <a:lnTo>
                    <a:pt x="3675" y="284"/>
                  </a:lnTo>
                  <a:cubicBezTo>
                    <a:pt x="4636" y="453"/>
                    <a:pt x="5993" y="736"/>
                    <a:pt x="7859" y="906"/>
                  </a:cubicBezTo>
                  <a:cubicBezTo>
                    <a:pt x="18658" y="2262"/>
                    <a:pt x="27252" y="906"/>
                    <a:pt x="35394" y="906"/>
                  </a:cubicBezTo>
                  <a:cubicBezTo>
                    <a:pt x="44044" y="906"/>
                    <a:pt x="45062" y="5259"/>
                    <a:pt x="42461" y="52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6569261" y="2745676"/>
              <a:ext cx="1690546" cy="1690546"/>
            </a:xfrm>
            <a:custGeom>
              <a:avLst/>
              <a:gdLst/>
              <a:ahLst/>
              <a:cxnLst/>
              <a:rect l="l" t="t" r="r" b="b"/>
              <a:pathLst>
                <a:path w="90464" h="90464" fill="none" extrusionOk="0">
                  <a:moveTo>
                    <a:pt x="90464" y="45232"/>
                  </a:moveTo>
                  <a:cubicBezTo>
                    <a:pt x="90464" y="70222"/>
                    <a:pt x="70222" y="90463"/>
                    <a:pt x="45232" y="90463"/>
                  </a:cubicBezTo>
                  <a:cubicBezTo>
                    <a:pt x="20242" y="90463"/>
                    <a:pt x="1" y="70222"/>
                    <a:pt x="1" y="45232"/>
                  </a:cubicBezTo>
                  <a:cubicBezTo>
                    <a:pt x="1" y="20241"/>
                    <a:pt x="20242" y="0"/>
                    <a:pt x="45232" y="0"/>
                  </a:cubicBezTo>
                  <a:cubicBezTo>
                    <a:pt x="70222" y="0"/>
                    <a:pt x="90464" y="20241"/>
                    <a:pt x="90464" y="45232"/>
                  </a:cubicBezTo>
                  <a:close/>
                </a:path>
              </a:pathLst>
            </a:custGeom>
            <a:noFill/>
            <a:ln w="128625" cap="flat" cmpd="sng">
              <a:solidFill>
                <a:schemeClr val="accent5"/>
              </a:solidFill>
              <a:prstDash val="solid"/>
              <a:miter lim="565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6603068" y="2779483"/>
              <a:ext cx="1622935" cy="1621869"/>
            </a:xfrm>
            <a:custGeom>
              <a:avLst/>
              <a:gdLst/>
              <a:ahLst/>
              <a:cxnLst/>
              <a:rect l="l" t="t" r="r" b="b"/>
              <a:pathLst>
                <a:path w="86846" h="86789" fill="none" extrusionOk="0">
                  <a:moveTo>
                    <a:pt x="86845" y="43423"/>
                  </a:moveTo>
                  <a:cubicBezTo>
                    <a:pt x="86845" y="67396"/>
                    <a:pt x="67396" y="86788"/>
                    <a:pt x="43423" y="86788"/>
                  </a:cubicBezTo>
                  <a:cubicBezTo>
                    <a:pt x="19450" y="86788"/>
                    <a:pt x="1" y="67396"/>
                    <a:pt x="1" y="43423"/>
                  </a:cubicBezTo>
                  <a:cubicBezTo>
                    <a:pt x="1" y="19450"/>
                    <a:pt x="19450" y="1"/>
                    <a:pt x="43423" y="1"/>
                  </a:cubicBezTo>
                  <a:cubicBezTo>
                    <a:pt x="67396" y="1"/>
                    <a:pt x="86845" y="19450"/>
                    <a:pt x="86845" y="43423"/>
                  </a:cubicBezTo>
                  <a:close/>
                </a:path>
              </a:pathLst>
            </a:custGeom>
            <a:solidFill>
              <a:schemeClr val="dk1"/>
            </a:solidFill>
            <a:ln w="50875" cap="flat" cmpd="sng">
              <a:solidFill>
                <a:schemeClr val="dk1"/>
              </a:solidFill>
              <a:prstDash val="solid"/>
              <a:miter lim="565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6948594" y="2584004"/>
              <a:ext cx="496602" cy="1037586"/>
            </a:xfrm>
            <a:custGeom>
              <a:avLst/>
              <a:gdLst/>
              <a:ahLst/>
              <a:cxnLst/>
              <a:rect l="l" t="t" r="r" b="b"/>
              <a:pathLst>
                <a:path w="26574" h="55523" extrusionOk="0">
                  <a:moveTo>
                    <a:pt x="26008" y="54957"/>
                  </a:moveTo>
                  <a:lnTo>
                    <a:pt x="24651" y="55523"/>
                  </a:lnTo>
                  <a:lnTo>
                    <a:pt x="23407" y="54787"/>
                  </a:lnTo>
                  <a:lnTo>
                    <a:pt x="10743" y="28271"/>
                  </a:lnTo>
                  <a:lnTo>
                    <a:pt x="622" y="4411"/>
                  </a:lnTo>
                  <a:cubicBezTo>
                    <a:pt x="0" y="2998"/>
                    <a:pt x="679" y="1301"/>
                    <a:pt x="2092" y="679"/>
                  </a:cubicBezTo>
                  <a:lnTo>
                    <a:pt x="2092" y="679"/>
                  </a:lnTo>
                  <a:cubicBezTo>
                    <a:pt x="3506" y="1"/>
                    <a:pt x="5202" y="736"/>
                    <a:pt x="5880" y="2149"/>
                  </a:cubicBezTo>
                  <a:lnTo>
                    <a:pt x="16114" y="26405"/>
                  </a:lnTo>
                  <a:lnTo>
                    <a:pt x="26574" y="5331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4476111" y="3618432"/>
              <a:ext cx="17977" cy="15212"/>
            </a:xfrm>
            <a:custGeom>
              <a:avLst/>
              <a:gdLst/>
              <a:ahLst/>
              <a:cxnLst/>
              <a:rect l="l" t="t" r="r" b="b"/>
              <a:pathLst>
                <a:path w="962" h="814" extrusionOk="0">
                  <a:moveTo>
                    <a:pt x="494" y="1"/>
                  </a:moveTo>
                  <a:cubicBezTo>
                    <a:pt x="364" y="1"/>
                    <a:pt x="226" y="76"/>
                    <a:pt x="113" y="227"/>
                  </a:cubicBezTo>
                  <a:cubicBezTo>
                    <a:pt x="0" y="453"/>
                    <a:pt x="57" y="623"/>
                    <a:pt x="283" y="792"/>
                  </a:cubicBezTo>
                  <a:cubicBezTo>
                    <a:pt x="311" y="807"/>
                    <a:pt x="350" y="814"/>
                    <a:pt x="395" y="814"/>
                  </a:cubicBezTo>
                  <a:cubicBezTo>
                    <a:pt x="530" y="814"/>
                    <a:pt x="721" y="750"/>
                    <a:pt x="848" y="623"/>
                  </a:cubicBezTo>
                  <a:cubicBezTo>
                    <a:pt x="961" y="453"/>
                    <a:pt x="905" y="227"/>
                    <a:pt x="679" y="57"/>
                  </a:cubicBezTo>
                  <a:cubicBezTo>
                    <a:pt x="622" y="20"/>
                    <a:pt x="559" y="1"/>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4445462" y="3646184"/>
              <a:ext cx="19043" cy="16109"/>
            </a:xfrm>
            <a:custGeom>
              <a:avLst/>
              <a:gdLst/>
              <a:ahLst/>
              <a:cxnLst/>
              <a:rect l="l" t="t" r="r" b="b"/>
              <a:pathLst>
                <a:path w="1019" h="862" extrusionOk="0">
                  <a:moveTo>
                    <a:pt x="560" y="0"/>
                  </a:moveTo>
                  <a:cubicBezTo>
                    <a:pt x="470" y="0"/>
                    <a:pt x="372" y="32"/>
                    <a:pt x="283" y="99"/>
                  </a:cubicBezTo>
                  <a:cubicBezTo>
                    <a:pt x="57" y="156"/>
                    <a:pt x="0" y="438"/>
                    <a:pt x="170" y="664"/>
                  </a:cubicBezTo>
                  <a:cubicBezTo>
                    <a:pt x="244" y="775"/>
                    <a:pt x="389" y="861"/>
                    <a:pt x="529" y="861"/>
                  </a:cubicBezTo>
                  <a:cubicBezTo>
                    <a:pt x="603" y="861"/>
                    <a:pt x="676" y="837"/>
                    <a:pt x="735" y="777"/>
                  </a:cubicBezTo>
                  <a:cubicBezTo>
                    <a:pt x="905" y="721"/>
                    <a:pt x="1018" y="438"/>
                    <a:pt x="848" y="212"/>
                  </a:cubicBezTo>
                  <a:cubicBezTo>
                    <a:pt x="814" y="75"/>
                    <a:pt x="697"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4408478" y="3656482"/>
              <a:ext cx="15866" cy="15866"/>
            </a:xfrm>
            <a:custGeom>
              <a:avLst/>
              <a:gdLst/>
              <a:ahLst/>
              <a:cxnLst/>
              <a:rect l="l" t="t" r="r" b="b"/>
              <a:pathLst>
                <a:path w="849" h="849" extrusionOk="0">
                  <a:moveTo>
                    <a:pt x="453" y="0"/>
                  </a:moveTo>
                  <a:cubicBezTo>
                    <a:pt x="227" y="0"/>
                    <a:pt x="1" y="226"/>
                    <a:pt x="1" y="453"/>
                  </a:cubicBezTo>
                  <a:cubicBezTo>
                    <a:pt x="1" y="735"/>
                    <a:pt x="227" y="848"/>
                    <a:pt x="453" y="848"/>
                  </a:cubicBezTo>
                  <a:cubicBezTo>
                    <a:pt x="622" y="848"/>
                    <a:pt x="849" y="679"/>
                    <a:pt x="849" y="453"/>
                  </a:cubicBezTo>
                  <a:cubicBezTo>
                    <a:pt x="849" y="226"/>
                    <a:pt x="62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4367271" y="3646184"/>
              <a:ext cx="19043" cy="16109"/>
            </a:xfrm>
            <a:custGeom>
              <a:avLst/>
              <a:gdLst/>
              <a:ahLst/>
              <a:cxnLst/>
              <a:rect l="l" t="t" r="r" b="b"/>
              <a:pathLst>
                <a:path w="1019" h="862" extrusionOk="0">
                  <a:moveTo>
                    <a:pt x="475" y="0"/>
                  </a:moveTo>
                  <a:cubicBezTo>
                    <a:pt x="349" y="0"/>
                    <a:pt x="239" y="75"/>
                    <a:pt x="170" y="212"/>
                  </a:cubicBezTo>
                  <a:cubicBezTo>
                    <a:pt x="0" y="438"/>
                    <a:pt x="114" y="721"/>
                    <a:pt x="283" y="777"/>
                  </a:cubicBezTo>
                  <a:cubicBezTo>
                    <a:pt x="362" y="837"/>
                    <a:pt x="441" y="861"/>
                    <a:pt x="515" y="861"/>
                  </a:cubicBezTo>
                  <a:cubicBezTo>
                    <a:pt x="653" y="861"/>
                    <a:pt x="775" y="775"/>
                    <a:pt x="849" y="664"/>
                  </a:cubicBezTo>
                  <a:cubicBezTo>
                    <a:pt x="1018" y="438"/>
                    <a:pt x="962" y="212"/>
                    <a:pt x="736" y="99"/>
                  </a:cubicBezTo>
                  <a:cubicBezTo>
                    <a:pt x="646" y="32"/>
                    <a:pt x="557"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4338734" y="3617386"/>
              <a:ext cx="17996" cy="15866"/>
            </a:xfrm>
            <a:custGeom>
              <a:avLst/>
              <a:gdLst/>
              <a:ahLst/>
              <a:cxnLst/>
              <a:rect l="l" t="t" r="r" b="b"/>
              <a:pathLst>
                <a:path w="963" h="849" extrusionOk="0">
                  <a:moveTo>
                    <a:pt x="518" y="0"/>
                  </a:moveTo>
                  <a:cubicBezTo>
                    <a:pt x="441" y="0"/>
                    <a:pt x="359" y="19"/>
                    <a:pt x="284" y="57"/>
                  </a:cubicBezTo>
                  <a:cubicBezTo>
                    <a:pt x="57" y="227"/>
                    <a:pt x="1" y="396"/>
                    <a:pt x="114" y="622"/>
                  </a:cubicBezTo>
                  <a:cubicBezTo>
                    <a:pt x="152" y="773"/>
                    <a:pt x="315" y="848"/>
                    <a:pt x="470" y="848"/>
                  </a:cubicBezTo>
                  <a:cubicBezTo>
                    <a:pt x="547" y="848"/>
                    <a:pt x="623" y="830"/>
                    <a:pt x="679" y="792"/>
                  </a:cubicBezTo>
                  <a:cubicBezTo>
                    <a:pt x="906" y="679"/>
                    <a:pt x="962" y="396"/>
                    <a:pt x="849" y="227"/>
                  </a:cubicBezTo>
                  <a:cubicBezTo>
                    <a:pt x="811" y="76"/>
                    <a:pt x="673"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4329240" y="3577225"/>
              <a:ext cx="15866" cy="15866"/>
            </a:xfrm>
            <a:custGeom>
              <a:avLst/>
              <a:gdLst/>
              <a:ahLst/>
              <a:cxnLst/>
              <a:rect l="l" t="t" r="r" b="b"/>
              <a:pathLst>
                <a:path w="849" h="849" extrusionOk="0">
                  <a:moveTo>
                    <a:pt x="452" y="1"/>
                  </a:moveTo>
                  <a:cubicBezTo>
                    <a:pt x="113" y="1"/>
                    <a:pt x="0" y="227"/>
                    <a:pt x="0" y="453"/>
                  </a:cubicBezTo>
                  <a:cubicBezTo>
                    <a:pt x="0" y="623"/>
                    <a:pt x="226" y="849"/>
                    <a:pt x="452" y="849"/>
                  </a:cubicBezTo>
                  <a:cubicBezTo>
                    <a:pt x="622" y="849"/>
                    <a:pt x="848" y="679"/>
                    <a:pt x="848" y="453"/>
                  </a:cubicBezTo>
                  <a:cubicBezTo>
                    <a:pt x="848" y="227"/>
                    <a:pt x="622" y="1"/>
                    <a:pt x="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4338734" y="3537662"/>
              <a:ext cx="17996" cy="16333"/>
            </a:xfrm>
            <a:custGeom>
              <a:avLst/>
              <a:gdLst/>
              <a:ahLst/>
              <a:cxnLst/>
              <a:rect l="l" t="t" r="r" b="b"/>
              <a:pathLst>
                <a:path w="963" h="874" extrusionOk="0">
                  <a:moveTo>
                    <a:pt x="483" y="1"/>
                  </a:moveTo>
                  <a:cubicBezTo>
                    <a:pt x="340" y="1"/>
                    <a:pt x="189" y="101"/>
                    <a:pt x="114" y="252"/>
                  </a:cubicBezTo>
                  <a:cubicBezTo>
                    <a:pt x="1" y="422"/>
                    <a:pt x="57" y="648"/>
                    <a:pt x="284" y="817"/>
                  </a:cubicBezTo>
                  <a:cubicBezTo>
                    <a:pt x="359" y="855"/>
                    <a:pt x="428" y="874"/>
                    <a:pt x="493" y="874"/>
                  </a:cubicBezTo>
                  <a:cubicBezTo>
                    <a:pt x="623" y="874"/>
                    <a:pt x="736" y="799"/>
                    <a:pt x="849" y="648"/>
                  </a:cubicBezTo>
                  <a:cubicBezTo>
                    <a:pt x="962" y="422"/>
                    <a:pt x="906" y="252"/>
                    <a:pt x="679" y="82"/>
                  </a:cubicBezTo>
                  <a:cubicBezTo>
                    <a:pt x="623" y="26"/>
                    <a:pt x="554" y="1"/>
                    <a:pt x="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4367271" y="3509574"/>
              <a:ext cx="19043" cy="15361"/>
            </a:xfrm>
            <a:custGeom>
              <a:avLst/>
              <a:gdLst/>
              <a:ahLst/>
              <a:cxnLst/>
              <a:rect l="l" t="t" r="r" b="b"/>
              <a:pathLst>
                <a:path w="1019" h="822" extrusionOk="0">
                  <a:moveTo>
                    <a:pt x="519" y="0"/>
                  </a:moveTo>
                  <a:cubicBezTo>
                    <a:pt x="443" y="0"/>
                    <a:pt x="363" y="19"/>
                    <a:pt x="283" y="59"/>
                  </a:cubicBezTo>
                  <a:cubicBezTo>
                    <a:pt x="114" y="115"/>
                    <a:pt x="0" y="398"/>
                    <a:pt x="170" y="624"/>
                  </a:cubicBezTo>
                  <a:cubicBezTo>
                    <a:pt x="207" y="735"/>
                    <a:pt x="340" y="821"/>
                    <a:pt x="490" y="821"/>
                  </a:cubicBezTo>
                  <a:cubicBezTo>
                    <a:pt x="571" y="821"/>
                    <a:pt x="657" y="796"/>
                    <a:pt x="736" y="737"/>
                  </a:cubicBezTo>
                  <a:cubicBezTo>
                    <a:pt x="962" y="681"/>
                    <a:pt x="1018" y="398"/>
                    <a:pt x="849" y="172"/>
                  </a:cubicBezTo>
                  <a:cubicBezTo>
                    <a:pt x="776" y="62"/>
                    <a:pt x="655"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4408478" y="3497987"/>
              <a:ext cx="15866" cy="15866"/>
            </a:xfrm>
            <a:custGeom>
              <a:avLst/>
              <a:gdLst/>
              <a:ahLst/>
              <a:cxnLst/>
              <a:rect l="l" t="t" r="r" b="b"/>
              <a:pathLst>
                <a:path w="849" h="849" extrusionOk="0">
                  <a:moveTo>
                    <a:pt x="453" y="0"/>
                  </a:moveTo>
                  <a:cubicBezTo>
                    <a:pt x="227" y="0"/>
                    <a:pt x="1" y="227"/>
                    <a:pt x="1" y="453"/>
                  </a:cubicBezTo>
                  <a:cubicBezTo>
                    <a:pt x="1" y="622"/>
                    <a:pt x="227" y="848"/>
                    <a:pt x="453" y="848"/>
                  </a:cubicBezTo>
                  <a:cubicBezTo>
                    <a:pt x="622" y="848"/>
                    <a:pt x="849" y="679"/>
                    <a:pt x="849" y="453"/>
                  </a:cubicBezTo>
                  <a:cubicBezTo>
                    <a:pt x="849" y="227"/>
                    <a:pt x="62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7381804" y="3558219"/>
              <a:ext cx="65518" cy="65518"/>
            </a:xfrm>
            <a:custGeom>
              <a:avLst/>
              <a:gdLst/>
              <a:ahLst/>
              <a:cxnLst/>
              <a:rect l="l" t="t" r="r" b="b"/>
              <a:pathLst>
                <a:path w="3506" h="3506" extrusionOk="0">
                  <a:moveTo>
                    <a:pt x="3506" y="1753"/>
                  </a:moveTo>
                  <a:cubicBezTo>
                    <a:pt x="3506" y="2714"/>
                    <a:pt x="2714" y="3506"/>
                    <a:pt x="1753" y="3506"/>
                  </a:cubicBezTo>
                  <a:cubicBezTo>
                    <a:pt x="792" y="3506"/>
                    <a:pt x="0" y="2714"/>
                    <a:pt x="0" y="1753"/>
                  </a:cubicBezTo>
                  <a:cubicBezTo>
                    <a:pt x="0" y="735"/>
                    <a:pt x="792" y="0"/>
                    <a:pt x="1753" y="0"/>
                  </a:cubicBezTo>
                  <a:cubicBezTo>
                    <a:pt x="2714" y="0"/>
                    <a:pt x="3506" y="735"/>
                    <a:pt x="3506" y="175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5177702" y="2811178"/>
              <a:ext cx="28536" cy="29601"/>
            </a:xfrm>
            <a:custGeom>
              <a:avLst/>
              <a:gdLst/>
              <a:ahLst/>
              <a:cxnLst/>
              <a:rect l="l" t="t" r="r" b="b"/>
              <a:pathLst>
                <a:path w="1527" h="1584" extrusionOk="0">
                  <a:moveTo>
                    <a:pt x="1470" y="792"/>
                  </a:moveTo>
                  <a:lnTo>
                    <a:pt x="792" y="1414"/>
                  </a:lnTo>
                  <a:cubicBezTo>
                    <a:pt x="679" y="1584"/>
                    <a:pt x="509" y="1584"/>
                    <a:pt x="396" y="1414"/>
                  </a:cubicBezTo>
                  <a:lnTo>
                    <a:pt x="113" y="1245"/>
                  </a:lnTo>
                  <a:cubicBezTo>
                    <a:pt x="0" y="1075"/>
                    <a:pt x="0" y="962"/>
                    <a:pt x="113" y="792"/>
                  </a:cubicBezTo>
                  <a:lnTo>
                    <a:pt x="735" y="170"/>
                  </a:lnTo>
                  <a:cubicBezTo>
                    <a:pt x="905" y="1"/>
                    <a:pt x="1018" y="1"/>
                    <a:pt x="1188" y="170"/>
                  </a:cubicBezTo>
                  <a:lnTo>
                    <a:pt x="1470" y="397"/>
                  </a:lnTo>
                  <a:cubicBezTo>
                    <a:pt x="1527" y="453"/>
                    <a:pt x="1527" y="679"/>
                    <a:pt x="1470" y="7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5" name="Google Shape;1725;p55"/>
          <p:cNvSpPr txBox="1"/>
          <p:nvPr/>
        </p:nvSpPr>
        <p:spPr>
          <a:xfrm>
            <a:off x="720000" y="3756775"/>
            <a:ext cx="1500300" cy="338400"/>
          </a:xfrm>
          <a:prstGeom prst="rect">
            <a:avLst/>
          </a:prstGeom>
          <a:noFill/>
          <a:ln>
            <a:noFill/>
          </a:ln>
        </p:spPr>
        <p:txBody>
          <a:bodyPr spcFirstLastPara="1" wrap="square" lIns="0" tIns="91425" rIns="9000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Wheel</a:t>
            </a:r>
            <a:endParaRPr sz="2400">
              <a:solidFill>
                <a:schemeClr val="accent6"/>
              </a:solidFill>
              <a:latin typeface="Francois One"/>
              <a:ea typeface="Francois One"/>
              <a:cs typeface="Francois One"/>
              <a:sym typeface="Francois One"/>
            </a:endParaRPr>
          </a:p>
        </p:txBody>
      </p:sp>
      <p:sp>
        <p:nvSpPr>
          <p:cNvPr id="1726" name="Google Shape;1726;p55"/>
          <p:cNvSpPr txBox="1"/>
          <p:nvPr/>
        </p:nvSpPr>
        <p:spPr>
          <a:xfrm>
            <a:off x="720000" y="4095175"/>
            <a:ext cx="2246400" cy="504000"/>
          </a:xfrm>
          <a:prstGeom prst="rect">
            <a:avLst/>
          </a:prstGeom>
          <a:noFill/>
          <a:ln>
            <a:noFill/>
          </a:ln>
        </p:spPr>
        <p:txBody>
          <a:bodyPr spcFirstLastPara="1" wrap="square" lIns="0" tIns="91425" rIns="9000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Jupiter is the biggest planet of them all</a:t>
            </a:r>
            <a:endParaRPr>
              <a:solidFill>
                <a:schemeClr val="accent6"/>
              </a:solidFill>
              <a:latin typeface="Montserrat"/>
              <a:ea typeface="Montserrat"/>
              <a:cs typeface="Montserrat"/>
              <a:sym typeface="Montserrat"/>
            </a:endParaRPr>
          </a:p>
        </p:txBody>
      </p:sp>
      <p:sp>
        <p:nvSpPr>
          <p:cNvPr id="1727" name="Google Shape;1727;p55"/>
          <p:cNvSpPr txBox="1"/>
          <p:nvPr/>
        </p:nvSpPr>
        <p:spPr>
          <a:xfrm>
            <a:off x="720000" y="1384275"/>
            <a:ext cx="1500300" cy="338400"/>
          </a:xfrm>
          <a:prstGeom prst="rect">
            <a:avLst/>
          </a:prstGeom>
          <a:noFill/>
          <a:ln>
            <a:noFill/>
          </a:ln>
        </p:spPr>
        <p:txBody>
          <a:bodyPr spcFirstLastPara="1" wrap="square" lIns="0" tIns="91425" rIns="9000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Lever</a:t>
            </a:r>
            <a:endParaRPr sz="2400">
              <a:solidFill>
                <a:schemeClr val="accent6"/>
              </a:solidFill>
              <a:latin typeface="Francois One"/>
              <a:ea typeface="Francois One"/>
              <a:cs typeface="Francois One"/>
              <a:sym typeface="Francois One"/>
            </a:endParaRPr>
          </a:p>
        </p:txBody>
      </p:sp>
      <p:sp>
        <p:nvSpPr>
          <p:cNvPr id="1728" name="Google Shape;1728;p55"/>
          <p:cNvSpPr txBox="1"/>
          <p:nvPr/>
        </p:nvSpPr>
        <p:spPr>
          <a:xfrm>
            <a:off x="720000" y="1721775"/>
            <a:ext cx="2246400" cy="504000"/>
          </a:xfrm>
          <a:prstGeom prst="rect">
            <a:avLst/>
          </a:prstGeom>
          <a:noFill/>
          <a:ln>
            <a:noFill/>
          </a:ln>
        </p:spPr>
        <p:txBody>
          <a:bodyPr spcFirstLastPara="1" wrap="square" lIns="0" tIns="91425" rIns="9000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Saturn is a gas giant and has several rings</a:t>
            </a:r>
            <a:endParaRPr>
              <a:solidFill>
                <a:schemeClr val="accent6"/>
              </a:solidFill>
              <a:latin typeface="Montserrat"/>
              <a:ea typeface="Montserrat"/>
              <a:cs typeface="Montserrat"/>
              <a:sym typeface="Montserrat"/>
            </a:endParaRPr>
          </a:p>
        </p:txBody>
      </p:sp>
      <p:cxnSp>
        <p:nvCxnSpPr>
          <p:cNvPr id="1729" name="Google Shape;1729;p55"/>
          <p:cNvCxnSpPr>
            <a:stCxn id="1725" idx="3"/>
          </p:cNvCxnSpPr>
          <p:nvPr/>
        </p:nvCxnSpPr>
        <p:spPr>
          <a:xfrm rot="10800000" flipH="1">
            <a:off x="2220300" y="3580075"/>
            <a:ext cx="2090700" cy="345900"/>
          </a:xfrm>
          <a:prstGeom prst="curvedConnector3">
            <a:avLst>
              <a:gd name="adj1" fmla="val 50000"/>
            </a:avLst>
          </a:prstGeom>
          <a:noFill/>
          <a:ln w="19050" cap="flat" cmpd="sng">
            <a:solidFill>
              <a:schemeClr val="accent6"/>
            </a:solidFill>
            <a:prstDash val="dot"/>
            <a:round/>
            <a:headEnd type="none" w="med" len="med"/>
            <a:tailEnd type="triangle" w="med" len="med"/>
          </a:ln>
        </p:spPr>
      </p:cxnSp>
      <p:cxnSp>
        <p:nvCxnSpPr>
          <p:cNvPr id="1730" name="Google Shape;1730;p55"/>
          <p:cNvCxnSpPr>
            <a:stCxn id="1731" idx="3"/>
          </p:cNvCxnSpPr>
          <p:nvPr/>
        </p:nvCxnSpPr>
        <p:spPr>
          <a:xfrm>
            <a:off x="2220300" y="2738063"/>
            <a:ext cx="3635400" cy="879000"/>
          </a:xfrm>
          <a:prstGeom prst="curvedConnector3">
            <a:avLst>
              <a:gd name="adj1" fmla="val 50000"/>
            </a:avLst>
          </a:prstGeom>
          <a:noFill/>
          <a:ln w="19050" cap="flat" cmpd="sng">
            <a:solidFill>
              <a:schemeClr val="accent6"/>
            </a:solidFill>
            <a:prstDash val="dot"/>
            <a:round/>
            <a:headEnd type="none" w="med" len="med"/>
            <a:tailEnd type="triangle" w="med" len="med"/>
          </a:ln>
        </p:spPr>
      </p:cxnSp>
      <p:cxnSp>
        <p:nvCxnSpPr>
          <p:cNvPr id="1732" name="Google Shape;1732;p55"/>
          <p:cNvCxnSpPr>
            <a:stCxn id="1727" idx="3"/>
          </p:cNvCxnSpPr>
          <p:nvPr/>
        </p:nvCxnSpPr>
        <p:spPr>
          <a:xfrm>
            <a:off x="2220300" y="1553475"/>
            <a:ext cx="4644000" cy="879600"/>
          </a:xfrm>
          <a:prstGeom prst="curvedConnector3">
            <a:avLst>
              <a:gd name="adj1" fmla="val 50000"/>
            </a:avLst>
          </a:prstGeom>
          <a:noFill/>
          <a:ln w="19050" cap="flat" cmpd="sng">
            <a:solidFill>
              <a:schemeClr val="accent6"/>
            </a:solidFill>
            <a:prstDash val="dot"/>
            <a:round/>
            <a:headEnd type="none" w="med" len="med"/>
            <a:tailEnd type="triangle" w="med" len="med"/>
          </a:ln>
        </p:spPr>
      </p:cxnSp>
      <p:sp>
        <p:nvSpPr>
          <p:cNvPr id="1733" name="Google Shape;1733;p55"/>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SOME BICYCLE SIMPLE MACHINES</a:t>
            </a:r>
            <a:endParaRPr/>
          </a:p>
        </p:txBody>
      </p:sp>
      <p:sp>
        <p:nvSpPr>
          <p:cNvPr id="1731" name="Google Shape;1731;p55"/>
          <p:cNvSpPr txBox="1"/>
          <p:nvPr/>
        </p:nvSpPr>
        <p:spPr>
          <a:xfrm>
            <a:off x="720000" y="2568863"/>
            <a:ext cx="1500300" cy="338400"/>
          </a:xfrm>
          <a:prstGeom prst="rect">
            <a:avLst/>
          </a:prstGeom>
          <a:noFill/>
          <a:ln>
            <a:noFill/>
          </a:ln>
        </p:spPr>
        <p:txBody>
          <a:bodyPr spcFirstLastPara="1" wrap="square" lIns="0" tIns="91425" rIns="90000" bIns="91425" anchor="ctr" anchorCtr="0">
            <a:noAutofit/>
          </a:bodyPr>
          <a:lstStyle/>
          <a:p>
            <a:pPr marL="0" lvl="0" indent="0" algn="l" rtl="0">
              <a:spcBef>
                <a:spcPts val="0"/>
              </a:spcBef>
              <a:spcAft>
                <a:spcPts val="0"/>
              </a:spcAft>
              <a:buClr>
                <a:schemeClr val="hlink"/>
              </a:buClr>
              <a:buSzPts val="1100"/>
              <a:buFont typeface="Arial"/>
              <a:buNone/>
            </a:pPr>
            <a:r>
              <a:rPr lang="en" sz="2400">
                <a:solidFill>
                  <a:schemeClr val="accent6"/>
                </a:solidFill>
                <a:latin typeface="Francois One"/>
                <a:ea typeface="Francois One"/>
                <a:cs typeface="Francois One"/>
                <a:sym typeface="Francois One"/>
              </a:rPr>
              <a:t>Pulley</a:t>
            </a:r>
            <a:endParaRPr sz="2400">
              <a:solidFill>
                <a:schemeClr val="accent6"/>
              </a:solidFill>
              <a:latin typeface="Francois One"/>
              <a:ea typeface="Francois One"/>
              <a:cs typeface="Francois One"/>
              <a:sym typeface="Francois One"/>
            </a:endParaRPr>
          </a:p>
        </p:txBody>
      </p:sp>
      <p:sp>
        <p:nvSpPr>
          <p:cNvPr id="1734" name="Google Shape;1734;p55"/>
          <p:cNvSpPr txBox="1"/>
          <p:nvPr/>
        </p:nvSpPr>
        <p:spPr>
          <a:xfrm>
            <a:off x="720000" y="2907263"/>
            <a:ext cx="2246400" cy="504000"/>
          </a:xfrm>
          <a:prstGeom prst="rect">
            <a:avLst/>
          </a:prstGeom>
          <a:noFill/>
          <a:ln>
            <a:noFill/>
          </a:ln>
        </p:spPr>
        <p:txBody>
          <a:bodyPr spcFirstLastPara="1" wrap="square" lIns="0" tIns="91425" rIns="9000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Mercury is the closest planet to the Sun</a:t>
            </a:r>
            <a:endParaRPr>
              <a:solidFill>
                <a:schemeClr val="accent6"/>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38"/>
        <p:cNvGrpSpPr/>
        <p:nvPr/>
      </p:nvGrpSpPr>
      <p:grpSpPr>
        <a:xfrm>
          <a:off x="0" y="0"/>
          <a:ext cx="0" cy="0"/>
          <a:chOff x="0" y="0"/>
          <a:chExt cx="0" cy="0"/>
        </a:xfrm>
      </p:grpSpPr>
      <p:graphicFrame>
        <p:nvGraphicFramePr>
          <p:cNvPr id="1739" name="Google Shape;1739;p56"/>
          <p:cNvGraphicFramePr/>
          <p:nvPr/>
        </p:nvGraphicFramePr>
        <p:xfrm>
          <a:off x="719988" y="2197335"/>
          <a:ext cx="3000000" cy="3000000"/>
        </p:xfrm>
        <a:graphic>
          <a:graphicData uri="http://schemas.openxmlformats.org/drawingml/2006/table">
            <a:tbl>
              <a:tblPr>
                <a:noFill/>
                <a:tableStyleId>{303C4FA2-31AA-40CC-916D-3EED1F2571AD}</a:tableStyleId>
              </a:tblPr>
              <a:tblGrid>
                <a:gridCol w="856000">
                  <a:extLst>
                    <a:ext uri="{9D8B030D-6E8A-4147-A177-3AD203B41FA5}">
                      <a16:colId xmlns:a16="http://schemas.microsoft.com/office/drawing/2014/main" val="20000"/>
                    </a:ext>
                  </a:extLst>
                </a:gridCol>
                <a:gridCol w="856000">
                  <a:extLst>
                    <a:ext uri="{9D8B030D-6E8A-4147-A177-3AD203B41FA5}">
                      <a16:colId xmlns:a16="http://schemas.microsoft.com/office/drawing/2014/main" val="20001"/>
                    </a:ext>
                  </a:extLst>
                </a:gridCol>
                <a:gridCol w="856000">
                  <a:extLst>
                    <a:ext uri="{9D8B030D-6E8A-4147-A177-3AD203B41FA5}">
                      <a16:colId xmlns:a16="http://schemas.microsoft.com/office/drawing/2014/main" val="20002"/>
                    </a:ext>
                  </a:extLst>
                </a:gridCol>
                <a:gridCol w="856000">
                  <a:extLst>
                    <a:ext uri="{9D8B030D-6E8A-4147-A177-3AD203B41FA5}">
                      <a16:colId xmlns:a16="http://schemas.microsoft.com/office/drawing/2014/main" val="20003"/>
                    </a:ext>
                  </a:extLst>
                </a:gridCol>
                <a:gridCol w="856000">
                  <a:extLst>
                    <a:ext uri="{9D8B030D-6E8A-4147-A177-3AD203B41FA5}">
                      <a16:colId xmlns:a16="http://schemas.microsoft.com/office/drawing/2014/main" val="20004"/>
                    </a:ext>
                  </a:extLst>
                </a:gridCol>
                <a:gridCol w="856000">
                  <a:extLst>
                    <a:ext uri="{9D8B030D-6E8A-4147-A177-3AD203B41FA5}">
                      <a16:colId xmlns:a16="http://schemas.microsoft.com/office/drawing/2014/main" val="20005"/>
                    </a:ext>
                  </a:extLst>
                </a:gridCol>
                <a:gridCol w="856000">
                  <a:extLst>
                    <a:ext uri="{9D8B030D-6E8A-4147-A177-3AD203B41FA5}">
                      <a16:colId xmlns:a16="http://schemas.microsoft.com/office/drawing/2014/main" val="20006"/>
                    </a:ext>
                  </a:extLst>
                </a:gridCol>
                <a:gridCol w="856000">
                  <a:extLst>
                    <a:ext uri="{9D8B030D-6E8A-4147-A177-3AD203B41FA5}">
                      <a16:colId xmlns:a16="http://schemas.microsoft.com/office/drawing/2014/main" val="20007"/>
                    </a:ext>
                  </a:extLst>
                </a:gridCol>
                <a:gridCol w="856000">
                  <a:extLst>
                    <a:ext uri="{9D8B030D-6E8A-4147-A177-3AD203B41FA5}">
                      <a16:colId xmlns:a16="http://schemas.microsoft.com/office/drawing/2014/main" val="20008"/>
                    </a:ext>
                  </a:extLst>
                </a:gridCol>
              </a:tblGrid>
              <a:tr h="481225">
                <a:tc gridSpan="3">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Lever</a:t>
                      </a:r>
                      <a:endParaRPr sz="2400"/>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tc hMerge="1">
                  <a:txBody>
                    <a:bodyPr/>
                    <a:lstStyle/>
                    <a:p>
                      <a:endParaRPr lang="pt-PT"/>
                    </a:p>
                  </a:txBody>
                  <a:tcPr/>
                </a:tc>
                <a:tc hMerge="1">
                  <a:txBody>
                    <a:bodyPr/>
                    <a:lstStyle/>
                    <a:p>
                      <a:endParaRPr lang="pt-PT"/>
                    </a:p>
                  </a:txBody>
                  <a:tcPr/>
                </a:tc>
                <a:tc gridSpan="2">
                  <a:txBody>
                    <a:bodyPr/>
                    <a:lstStyle/>
                    <a:p>
                      <a:pPr marL="0" lvl="0" indent="0" algn="ctr" rtl="0">
                        <a:spcBef>
                          <a:spcPts val="0"/>
                        </a:spcBef>
                        <a:spcAft>
                          <a:spcPts val="0"/>
                        </a:spcAft>
                        <a:buClr>
                          <a:schemeClr val="dk1"/>
                        </a:buClr>
                        <a:buSzPts val="1100"/>
                        <a:buFont typeface="Arial"/>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Clr>
                          <a:schemeClr val="dk1"/>
                        </a:buClr>
                        <a:buSzPts val="1100"/>
                        <a:buFont typeface="Arial"/>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None/>
                      </a:pPr>
                      <a:endParaRPr>
                        <a:solidFill>
                          <a:schemeClr val="accent6"/>
                        </a:solidFill>
                        <a:latin typeface="Montserrat"/>
                        <a:ea typeface="Montserrat"/>
                        <a:cs typeface="Montserrat"/>
                        <a:sym typeface="Montserrat"/>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extLst>
                  <a:ext uri="{0D108BD9-81ED-4DB2-BD59-A6C34878D82A}">
                    <a16:rowId xmlns:a16="http://schemas.microsoft.com/office/drawing/2014/main" val="10000"/>
                  </a:ext>
                </a:extLst>
              </a:tr>
              <a:tr h="481225">
                <a:tc gridSpan="3">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Pulley</a:t>
                      </a:r>
                      <a:endParaRPr sz="2400">
                        <a:solidFill>
                          <a:schemeClr val="accent6"/>
                        </a:solidFill>
                        <a:latin typeface="Montserrat"/>
                        <a:ea typeface="Montserrat"/>
                        <a:cs typeface="Montserrat"/>
                        <a:sym typeface="Montserrat"/>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tc hMerge="1">
                  <a:txBody>
                    <a:bodyPr/>
                    <a:lstStyle/>
                    <a:p>
                      <a:endParaRPr lang="pt-PT"/>
                    </a:p>
                  </a:txBody>
                  <a:tcPr/>
                </a:tc>
                <a:tc hMerge="1">
                  <a:txBody>
                    <a:bodyPr/>
                    <a:lstStyle/>
                    <a:p>
                      <a:endParaRPr lang="pt-PT"/>
                    </a:p>
                  </a:txBody>
                  <a:tcPr/>
                </a:tc>
                <a:tc gridSpan="2">
                  <a:txBody>
                    <a:bodyPr/>
                    <a:lstStyle/>
                    <a:p>
                      <a:pPr marL="0" lvl="0" indent="0" algn="ctr" rtl="0">
                        <a:spcBef>
                          <a:spcPts val="0"/>
                        </a:spcBef>
                        <a:spcAft>
                          <a:spcPts val="0"/>
                        </a:spcAft>
                        <a:buClr>
                          <a:schemeClr val="dk1"/>
                        </a:buClr>
                        <a:buSzPts val="1100"/>
                        <a:buFont typeface="Arial"/>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Clr>
                          <a:schemeClr val="dk1"/>
                        </a:buClr>
                        <a:buSzPts val="1100"/>
                        <a:buFont typeface="Arial"/>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None/>
                      </a:pPr>
                      <a:endParaRPr>
                        <a:solidFill>
                          <a:schemeClr val="accent6"/>
                        </a:solidFill>
                        <a:latin typeface="Montserrat"/>
                        <a:ea typeface="Montserrat"/>
                        <a:cs typeface="Montserrat"/>
                        <a:sym typeface="Montserrat"/>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extLst>
                  <a:ext uri="{0D108BD9-81ED-4DB2-BD59-A6C34878D82A}">
                    <a16:rowId xmlns:a16="http://schemas.microsoft.com/office/drawing/2014/main" val="10001"/>
                  </a:ext>
                </a:extLst>
              </a:tr>
              <a:tr h="481225">
                <a:tc gridSpan="3">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Screw</a:t>
                      </a:r>
                      <a:endParaRPr sz="2400">
                        <a:solidFill>
                          <a:schemeClr val="accent6"/>
                        </a:solidFill>
                        <a:latin typeface="Montserrat"/>
                        <a:ea typeface="Montserrat"/>
                        <a:cs typeface="Montserrat"/>
                        <a:sym typeface="Montserrat"/>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tc hMerge="1">
                  <a:txBody>
                    <a:bodyPr/>
                    <a:lstStyle/>
                    <a:p>
                      <a:endParaRPr lang="pt-PT"/>
                    </a:p>
                  </a:txBody>
                  <a:tcPr/>
                </a:tc>
                <a:tc hMerge="1">
                  <a:txBody>
                    <a:bodyPr/>
                    <a:lstStyle/>
                    <a:p>
                      <a:endParaRPr lang="pt-PT"/>
                    </a:p>
                  </a:txBody>
                  <a:tcPr/>
                </a:tc>
                <a:tc gridSpan="2">
                  <a:txBody>
                    <a:bodyPr/>
                    <a:lstStyle/>
                    <a:p>
                      <a:pPr marL="0" lvl="0" indent="0" algn="ctr" rtl="0">
                        <a:spcBef>
                          <a:spcPts val="0"/>
                        </a:spcBef>
                        <a:spcAft>
                          <a:spcPts val="0"/>
                        </a:spcAft>
                        <a:buClr>
                          <a:schemeClr val="dk1"/>
                        </a:buClr>
                        <a:buSzPts val="1100"/>
                        <a:buFont typeface="Arial"/>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Clr>
                          <a:schemeClr val="dk1"/>
                        </a:buClr>
                        <a:buSzPts val="1100"/>
                        <a:buFont typeface="Arial"/>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None/>
                      </a:pPr>
                      <a:endParaRPr>
                        <a:solidFill>
                          <a:schemeClr val="accent6"/>
                        </a:solidFill>
                        <a:latin typeface="Montserrat"/>
                        <a:ea typeface="Montserrat"/>
                        <a:cs typeface="Montserrat"/>
                        <a:sym typeface="Montserrat"/>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extLst>
                  <a:ext uri="{0D108BD9-81ED-4DB2-BD59-A6C34878D82A}">
                    <a16:rowId xmlns:a16="http://schemas.microsoft.com/office/drawing/2014/main" val="10002"/>
                  </a:ext>
                </a:extLst>
              </a:tr>
              <a:tr h="481225">
                <a:tc gridSpan="3">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Wedge</a:t>
                      </a:r>
                      <a:endParaRPr sz="2400">
                        <a:solidFill>
                          <a:schemeClr val="accent6"/>
                        </a:solidFill>
                        <a:latin typeface="Montserrat"/>
                        <a:ea typeface="Montserrat"/>
                        <a:cs typeface="Montserrat"/>
                        <a:sym typeface="Montserrat"/>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tc hMerge="1">
                  <a:txBody>
                    <a:bodyPr/>
                    <a:lstStyle/>
                    <a:p>
                      <a:endParaRPr lang="pt-PT"/>
                    </a:p>
                  </a:txBody>
                  <a:tcPr/>
                </a:tc>
                <a:tc hMerge="1">
                  <a:txBody>
                    <a:bodyPr/>
                    <a:lstStyle/>
                    <a:p>
                      <a:endParaRPr lang="pt-PT"/>
                    </a:p>
                  </a:txBody>
                  <a:tcPr/>
                </a:tc>
                <a:tc gridSpan="2">
                  <a:txBody>
                    <a:bodyPr/>
                    <a:lstStyle/>
                    <a:p>
                      <a:pPr marL="0" lvl="0" indent="0" algn="ctr" rtl="0">
                        <a:spcBef>
                          <a:spcPts val="0"/>
                        </a:spcBef>
                        <a:spcAft>
                          <a:spcPts val="0"/>
                        </a:spcAft>
                        <a:buClr>
                          <a:schemeClr val="dk1"/>
                        </a:buClr>
                        <a:buSzPts val="1100"/>
                        <a:buFont typeface="Arial"/>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Clr>
                          <a:schemeClr val="dk1"/>
                        </a:buClr>
                        <a:buSzPts val="1100"/>
                        <a:buFont typeface="Arial"/>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extLst>
                  <a:ext uri="{0D108BD9-81ED-4DB2-BD59-A6C34878D82A}">
                    <a16:rowId xmlns:a16="http://schemas.microsoft.com/office/drawing/2014/main" val="10003"/>
                  </a:ext>
                </a:extLst>
              </a:tr>
              <a:tr h="481225">
                <a:tc gridSpan="3">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Wheel and axle</a:t>
                      </a:r>
                      <a:endParaRPr sz="2400">
                        <a:solidFill>
                          <a:schemeClr val="accent6"/>
                        </a:solidFill>
                        <a:latin typeface="Montserrat"/>
                        <a:ea typeface="Montserrat"/>
                        <a:cs typeface="Montserrat"/>
                        <a:sym typeface="Montserrat"/>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tc hMerge="1">
                  <a:txBody>
                    <a:bodyPr/>
                    <a:lstStyle/>
                    <a:p>
                      <a:endParaRPr lang="pt-PT"/>
                    </a:p>
                  </a:txBody>
                  <a:tcPr/>
                </a:tc>
                <a:tc hMerge="1">
                  <a:txBody>
                    <a:bodyPr/>
                    <a:lstStyle/>
                    <a:p>
                      <a:endParaRPr lang="pt-PT"/>
                    </a:p>
                  </a:txBody>
                  <a:tcPr/>
                </a:tc>
                <a:tc gridSpan="2">
                  <a:txBody>
                    <a:bodyPr/>
                    <a:lstStyle/>
                    <a:p>
                      <a:pPr marL="0" lvl="0" indent="0" algn="ctr" rtl="0">
                        <a:spcBef>
                          <a:spcPts val="0"/>
                        </a:spcBef>
                        <a:spcAft>
                          <a:spcPts val="0"/>
                        </a:spcAft>
                        <a:buNone/>
                      </a:pPr>
                      <a:endParaRPr>
                        <a:solidFill>
                          <a:schemeClr val="accent6"/>
                        </a:solidFill>
                        <a:latin typeface="Montserrat"/>
                        <a:ea typeface="Montserrat"/>
                        <a:cs typeface="Montserrat"/>
                        <a:sym typeface="Montserrat"/>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tc gridSpan="2">
                  <a:txBody>
                    <a:bodyPr/>
                    <a:lstStyle/>
                    <a:p>
                      <a:pPr marL="0" lvl="0" indent="0" algn="ctr" rtl="0">
                        <a:spcBef>
                          <a:spcPts val="0"/>
                        </a:spcBef>
                        <a:spcAft>
                          <a:spcPts val="0"/>
                        </a:spcAft>
                        <a:buNone/>
                      </a:pPr>
                      <a:endParaRPr>
                        <a:solidFill>
                          <a:schemeClr val="accent6"/>
                        </a:solidFill>
                      </a:endParaRPr>
                    </a:p>
                  </a:txBody>
                  <a:tcPr marL="91425" marR="91425" marT="18000" marB="18000"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hMerge="1">
                  <a:txBody>
                    <a:bodyPr/>
                    <a:lstStyle/>
                    <a:p>
                      <a:endParaRPr lang="pt-PT"/>
                    </a:p>
                  </a:txBody>
                  <a:tcPr/>
                </a:tc>
                <a:extLst>
                  <a:ext uri="{0D108BD9-81ED-4DB2-BD59-A6C34878D82A}">
                    <a16:rowId xmlns:a16="http://schemas.microsoft.com/office/drawing/2014/main" val="10004"/>
                  </a:ext>
                </a:extLst>
              </a:tr>
            </a:tbl>
          </a:graphicData>
        </a:graphic>
      </p:graphicFrame>
      <p:sp>
        <p:nvSpPr>
          <p:cNvPr id="1740" name="Google Shape;1740;p56"/>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SIMPLE MACHINES IN INVENTIONS</a:t>
            </a:r>
            <a:endParaRPr/>
          </a:p>
        </p:txBody>
      </p:sp>
      <p:grpSp>
        <p:nvGrpSpPr>
          <p:cNvPr id="1741" name="Google Shape;1741;p56"/>
          <p:cNvGrpSpPr/>
          <p:nvPr/>
        </p:nvGrpSpPr>
        <p:grpSpPr>
          <a:xfrm>
            <a:off x="3958159" y="2300787"/>
            <a:ext cx="371782" cy="274285"/>
            <a:chOff x="5223609" y="3731112"/>
            <a:chExt cx="371782" cy="274285"/>
          </a:xfrm>
        </p:grpSpPr>
        <p:sp>
          <p:nvSpPr>
            <p:cNvPr id="1742" name="Google Shape;1742;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56"/>
          <p:cNvGrpSpPr/>
          <p:nvPr/>
        </p:nvGrpSpPr>
        <p:grpSpPr>
          <a:xfrm>
            <a:off x="5670159" y="2300787"/>
            <a:ext cx="371782" cy="274285"/>
            <a:chOff x="5223609" y="3731112"/>
            <a:chExt cx="371782" cy="274285"/>
          </a:xfrm>
        </p:grpSpPr>
        <p:sp>
          <p:nvSpPr>
            <p:cNvPr id="1745" name="Google Shape;1745;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56"/>
          <p:cNvGrpSpPr/>
          <p:nvPr/>
        </p:nvGrpSpPr>
        <p:grpSpPr>
          <a:xfrm>
            <a:off x="7382159" y="2300787"/>
            <a:ext cx="371782" cy="274285"/>
            <a:chOff x="5223609" y="3731112"/>
            <a:chExt cx="371782" cy="274285"/>
          </a:xfrm>
        </p:grpSpPr>
        <p:sp>
          <p:nvSpPr>
            <p:cNvPr id="1748" name="Google Shape;1748;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6"/>
          <p:cNvGrpSpPr/>
          <p:nvPr/>
        </p:nvGrpSpPr>
        <p:grpSpPr>
          <a:xfrm>
            <a:off x="3958159" y="2782012"/>
            <a:ext cx="371782" cy="274285"/>
            <a:chOff x="5223609" y="3731112"/>
            <a:chExt cx="371782" cy="274285"/>
          </a:xfrm>
        </p:grpSpPr>
        <p:sp>
          <p:nvSpPr>
            <p:cNvPr id="1751" name="Google Shape;1751;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56"/>
          <p:cNvGrpSpPr/>
          <p:nvPr/>
        </p:nvGrpSpPr>
        <p:grpSpPr>
          <a:xfrm>
            <a:off x="7382159" y="2782012"/>
            <a:ext cx="371782" cy="274285"/>
            <a:chOff x="5223609" y="3731112"/>
            <a:chExt cx="371782" cy="274285"/>
          </a:xfrm>
        </p:grpSpPr>
        <p:sp>
          <p:nvSpPr>
            <p:cNvPr id="1754" name="Google Shape;1754;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56"/>
          <p:cNvGrpSpPr/>
          <p:nvPr/>
        </p:nvGrpSpPr>
        <p:grpSpPr>
          <a:xfrm>
            <a:off x="5670159" y="3263224"/>
            <a:ext cx="371782" cy="274285"/>
            <a:chOff x="5223609" y="3731112"/>
            <a:chExt cx="371782" cy="274285"/>
          </a:xfrm>
        </p:grpSpPr>
        <p:sp>
          <p:nvSpPr>
            <p:cNvPr id="1757" name="Google Shape;1757;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56"/>
          <p:cNvGrpSpPr/>
          <p:nvPr/>
        </p:nvGrpSpPr>
        <p:grpSpPr>
          <a:xfrm>
            <a:off x="7382159" y="3263224"/>
            <a:ext cx="371782" cy="274285"/>
            <a:chOff x="5223609" y="3731112"/>
            <a:chExt cx="371782" cy="274285"/>
          </a:xfrm>
        </p:grpSpPr>
        <p:sp>
          <p:nvSpPr>
            <p:cNvPr id="1760" name="Google Shape;1760;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56"/>
          <p:cNvGrpSpPr/>
          <p:nvPr/>
        </p:nvGrpSpPr>
        <p:grpSpPr>
          <a:xfrm>
            <a:off x="5670159" y="3744424"/>
            <a:ext cx="371782" cy="274285"/>
            <a:chOff x="5223609" y="3731112"/>
            <a:chExt cx="371782" cy="274285"/>
          </a:xfrm>
        </p:grpSpPr>
        <p:sp>
          <p:nvSpPr>
            <p:cNvPr id="1763" name="Google Shape;1763;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56"/>
          <p:cNvGrpSpPr/>
          <p:nvPr/>
        </p:nvGrpSpPr>
        <p:grpSpPr>
          <a:xfrm>
            <a:off x="7382159" y="3744424"/>
            <a:ext cx="371782" cy="274285"/>
            <a:chOff x="5223609" y="3731112"/>
            <a:chExt cx="371782" cy="274285"/>
          </a:xfrm>
        </p:grpSpPr>
        <p:sp>
          <p:nvSpPr>
            <p:cNvPr id="1766" name="Google Shape;1766;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56"/>
          <p:cNvGrpSpPr/>
          <p:nvPr/>
        </p:nvGrpSpPr>
        <p:grpSpPr>
          <a:xfrm>
            <a:off x="3958159" y="4225674"/>
            <a:ext cx="371782" cy="274285"/>
            <a:chOff x="5223609" y="3731112"/>
            <a:chExt cx="371782" cy="274285"/>
          </a:xfrm>
        </p:grpSpPr>
        <p:sp>
          <p:nvSpPr>
            <p:cNvPr id="1769" name="Google Shape;1769;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56"/>
          <p:cNvGrpSpPr/>
          <p:nvPr/>
        </p:nvGrpSpPr>
        <p:grpSpPr>
          <a:xfrm>
            <a:off x="5670159" y="4225674"/>
            <a:ext cx="371782" cy="274285"/>
            <a:chOff x="5223609" y="3731112"/>
            <a:chExt cx="371782" cy="274285"/>
          </a:xfrm>
        </p:grpSpPr>
        <p:sp>
          <p:nvSpPr>
            <p:cNvPr id="1772" name="Google Shape;1772;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56"/>
          <p:cNvGrpSpPr/>
          <p:nvPr/>
        </p:nvGrpSpPr>
        <p:grpSpPr>
          <a:xfrm>
            <a:off x="7382159" y="4225674"/>
            <a:ext cx="371782" cy="274285"/>
            <a:chOff x="5223609" y="3731112"/>
            <a:chExt cx="371782" cy="274285"/>
          </a:xfrm>
        </p:grpSpPr>
        <p:sp>
          <p:nvSpPr>
            <p:cNvPr id="1775" name="Google Shape;1775;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7" name="Google Shape;1777;p56"/>
          <p:cNvSpPr/>
          <p:nvPr/>
        </p:nvSpPr>
        <p:spPr>
          <a:xfrm>
            <a:off x="5710067" y="2774625"/>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3998067" y="3737037"/>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3998067" y="3255837"/>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56"/>
          <p:cNvGrpSpPr/>
          <p:nvPr/>
        </p:nvGrpSpPr>
        <p:grpSpPr>
          <a:xfrm>
            <a:off x="3692880" y="1228996"/>
            <a:ext cx="902356" cy="957585"/>
            <a:chOff x="3919175" y="1581150"/>
            <a:chExt cx="474600" cy="503727"/>
          </a:xfrm>
        </p:grpSpPr>
        <p:sp>
          <p:nvSpPr>
            <p:cNvPr id="1781" name="Google Shape;1781;p56"/>
            <p:cNvSpPr/>
            <p:nvPr/>
          </p:nvSpPr>
          <p:spPr>
            <a:xfrm>
              <a:off x="4032500" y="1951842"/>
              <a:ext cx="94489" cy="50401"/>
            </a:xfrm>
            <a:custGeom>
              <a:avLst/>
              <a:gdLst/>
              <a:ahLst/>
              <a:cxnLst/>
              <a:rect l="l" t="t" r="r" b="b"/>
              <a:pathLst>
                <a:path w="3802" h="2028" extrusionOk="0">
                  <a:moveTo>
                    <a:pt x="1" y="0"/>
                  </a:moveTo>
                  <a:lnTo>
                    <a:pt x="1" y="2027"/>
                  </a:lnTo>
                  <a:lnTo>
                    <a:pt x="3801" y="2027"/>
                  </a:lnTo>
                  <a:lnTo>
                    <a:pt x="3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4106484" y="1951842"/>
              <a:ext cx="21274" cy="50401"/>
            </a:xfrm>
            <a:custGeom>
              <a:avLst/>
              <a:gdLst/>
              <a:ahLst/>
              <a:cxnLst/>
              <a:rect l="l" t="t" r="r" b="b"/>
              <a:pathLst>
                <a:path w="856" h="2028" extrusionOk="0">
                  <a:moveTo>
                    <a:pt x="1" y="0"/>
                  </a:moveTo>
                  <a:lnTo>
                    <a:pt x="1" y="2027"/>
                  </a:lnTo>
                  <a:lnTo>
                    <a:pt x="856" y="2027"/>
                  </a:lnTo>
                  <a:lnTo>
                    <a:pt x="856"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3937267" y="1999061"/>
              <a:ext cx="286524" cy="78733"/>
            </a:xfrm>
            <a:custGeom>
              <a:avLst/>
              <a:gdLst/>
              <a:ahLst/>
              <a:cxnLst/>
              <a:rect l="l" t="t" r="r" b="b"/>
              <a:pathLst>
                <a:path w="11529" h="3168" extrusionOk="0">
                  <a:moveTo>
                    <a:pt x="1584" y="1"/>
                  </a:moveTo>
                  <a:cubicBezTo>
                    <a:pt x="698" y="1"/>
                    <a:pt x="1" y="697"/>
                    <a:pt x="1" y="1584"/>
                  </a:cubicBezTo>
                  <a:cubicBezTo>
                    <a:pt x="1" y="2439"/>
                    <a:pt x="698" y="3168"/>
                    <a:pt x="1584" y="3168"/>
                  </a:cubicBezTo>
                  <a:lnTo>
                    <a:pt x="9945" y="3168"/>
                  </a:lnTo>
                  <a:cubicBezTo>
                    <a:pt x="10800" y="3168"/>
                    <a:pt x="11528" y="2439"/>
                    <a:pt x="11528" y="1584"/>
                  </a:cubicBezTo>
                  <a:cubicBezTo>
                    <a:pt x="11528" y="697"/>
                    <a:pt x="10800" y="1"/>
                    <a:pt x="9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3939628" y="1999061"/>
              <a:ext cx="284163" cy="78733"/>
            </a:xfrm>
            <a:custGeom>
              <a:avLst/>
              <a:gdLst/>
              <a:ahLst/>
              <a:cxnLst/>
              <a:rect l="l" t="t" r="r" b="b"/>
              <a:pathLst>
                <a:path w="11434" h="3168" extrusionOk="0">
                  <a:moveTo>
                    <a:pt x="7982" y="1"/>
                  </a:moveTo>
                  <a:cubicBezTo>
                    <a:pt x="7633" y="444"/>
                    <a:pt x="7380" y="982"/>
                    <a:pt x="7380" y="1584"/>
                  </a:cubicBezTo>
                  <a:cubicBezTo>
                    <a:pt x="7380" y="1711"/>
                    <a:pt x="7380" y="1806"/>
                    <a:pt x="7411" y="1901"/>
                  </a:cubicBezTo>
                  <a:cubicBezTo>
                    <a:pt x="7475" y="2059"/>
                    <a:pt x="7316" y="2217"/>
                    <a:pt x="7126" y="2217"/>
                  </a:cubicBezTo>
                  <a:lnTo>
                    <a:pt x="1" y="2217"/>
                  </a:lnTo>
                  <a:cubicBezTo>
                    <a:pt x="254" y="2756"/>
                    <a:pt x="793" y="3168"/>
                    <a:pt x="1489" y="3168"/>
                  </a:cubicBezTo>
                  <a:lnTo>
                    <a:pt x="9850" y="3168"/>
                  </a:lnTo>
                  <a:cubicBezTo>
                    <a:pt x="10705" y="3168"/>
                    <a:pt x="11433" y="2439"/>
                    <a:pt x="11433" y="1584"/>
                  </a:cubicBezTo>
                  <a:cubicBezTo>
                    <a:pt x="11433" y="697"/>
                    <a:pt x="10705" y="1"/>
                    <a:pt x="985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4005759" y="2025827"/>
              <a:ext cx="148767" cy="24430"/>
            </a:xfrm>
            <a:custGeom>
              <a:avLst/>
              <a:gdLst/>
              <a:ahLst/>
              <a:cxnLst/>
              <a:rect l="l" t="t" r="r" b="b"/>
              <a:pathLst>
                <a:path w="5986" h="983" extrusionOk="0">
                  <a:moveTo>
                    <a:pt x="0" y="0"/>
                  </a:moveTo>
                  <a:lnTo>
                    <a:pt x="0" y="982"/>
                  </a:lnTo>
                  <a:lnTo>
                    <a:pt x="5986" y="982"/>
                  </a:lnTo>
                  <a:lnTo>
                    <a:pt x="5986"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4123011" y="2025827"/>
              <a:ext cx="31513" cy="23635"/>
            </a:xfrm>
            <a:custGeom>
              <a:avLst/>
              <a:gdLst/>
              <a:ahLst/>
              <a:cxnLst/>
              <a:rect l="l" t="t" r="r" b="b"/>
              <a:pathLst>
                <a:path w="1268" h="951" extrusionOk="0">
                  <a:moveTo>
                    <a:pt x="32" y="0"/>
                  </a:moveTo>
                  <a:cubicBezTo>
                    <a:pt x="32" y="159"/>
                    <a:pt x="1" y="317"/>
                    <a:pt x="1" y="475"/>
                  </a:cubicBezTo>
                  <a:cubicBezTo>
                    <a:pt x="1" y="570"/>
                    <a:pt x="1" y="697"/>
                    <a:pt x="32" y="792"/>
                  </a:cubicBezTo>
                  <a:cubicBezTo>
                    <a:pt x="32" y="824"/>
                    <a:pt x="32" y="887"/>
                    <a:pt x="1" y="950"/>
                  </a:cubicBezTo>
                  <a:lnTo>
                    <a:pt x="1268" y="950"/>
                  </a:lnTo>
                  <a:lnTo>
                    <a:pt x="1268" y="0"/>
                  </a:lnTo>
                  <a:close/>
                </a:path>
              </a:pathLst>
            </a:custGeom>
            <a:solidFill>
              <a:srgbClr val="1D2947">
                <a:alpha val="8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3937267" y="1997495"/>
              <a:ext cx="78733" cy="78733"/>
            </a:xfrm>
            <a:custGeom>
              <a:avLst/>
              <a:gdLst/>
              <a:ahLst/>
              <a:cxnLst/>
              <a:rect l="l" t="t" r="r" b="b"/>
              <a:pathLst>
                <a:path w="3168" h="3168" extrusionOk="0">
                  <a:moveTo>
                    <a:pt x="1584" y="0"/>
                  </a:moveTo>
                  <a:cubicBezTo>
                    <a:pt x="698" y="0"/>
                    <a:pt x="1" y="729"/>
                    <a:pt x="1" y="1584"/>
                  </a:cubicBezTo>
                  <a:cubicBezTo>
                    <a:pt x="1" y="2470"/>
                    <a:pt x="698" y="3167"/>
                    <a:pt x="1584" y="3167"/>
                  </a:cubicBezTo>
                  <a:cubicBezTo>
                    <a:pt x="2439" y="3167"/>
                    <a:pt x="3168" y="2470"/>
                    <a:pt x="3168" y="1584"/>
                  </a:cubicBezTo>
                  <a:cubicBezTo>
                    <a:pt x="3168" y="729"/>
                    <a:pt x="2439" y="0"/>
                    <a:pt x="1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4144259" y="1997495"/>
              <a:ext cx="78733" cy="78733"/>
            </a:xfrm>
            <a:custGeom>
              <a:avLst/>
              <a:gdLst/>
              <a:ahLst/>
              <a:cxnLst/>
              <a:rect l="l" t="t" r="r" b="b"/>
              <a:pathLst>
                <a:path w="3168" h="3168" extrusionOk="0">
                  <a:moveTo>
                    <a:pt x="1584" y="0"/>
                  </a:moveTo>
                  <a:cubicBezTo>
                    <a:pt x="729" y="0"/>
                    <a:pt x="1" y="729"/>
                    <a:pt x="1" y="1584"/>
                  </a:cubicBezTo>
                  <a:cubicBezTo>
                    <a:pt x="1" y="2470"/>
                    <a:pt x="729" y="3167"/>
                    <a:pt x="1584" y="3167"/>
                  </a:cubicBezTo>
                  <a:cubicBezTo>
                    <a:pt x="2471" y="3167"/>
                    <a:pt x="3168" y="2470"/>
                    <a:pt x="3168" y="1584"/>
                  </a:cubicBezTo>
                  <a:cubicBezTo>
                    <a:pt x="3168" y="729"/>
                    <a:pt x="2471" y="0"/>
                    <a:pt x="1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3942784" y="2003783"/>
              <a:ext cx="73215" cy="73215"/>
            </a:xfrm>
            <a:custGeom>
              <a:avLst/>
              <a:gdLst/>
              <a:ahLst/>
              <a:cxnLst/>
              <a:rect l="l" t="t" r="r" b="b"/>
              <a:pathLst>
                <a:path w="2946" h="2946" extrusionOk="0">
                  <a:moveTo>
                    <a:pt x="2186" y="1"/>
                  </a:moveTo>
                  <a:cubicBezTo>
                    <a:pt x="2344" y="254"/>
                    <a:pt x="2439" y="507"/>
                    <a:pt x="2439" y="824"/>
                  </a:cubicBezTo>
                  <a:cubicBezTo>
                    <a:pt x="2439" y="1711"/>
                    <a:pt x="1711" y="2407"/>
                    <a:pt x="856" y="2407"/>
                  </a:cubicBezTo>
                  <a:cubicBezTo>
                    <a:pt x="539" y="2407"/>
                    <a:pt x="254" y="2344"/>
                    <a:pt x="1" y="2186"/>
                  </a:cubicBezTo>
                  <a:lnTo>
                    <a:pt x="1" y="2186"/>
                  </a:lnTo>
                  <a:cubicBezTo>
                    <a:pt x="286" y="2661"/>
                    <a:pt x="792" y="2946"/>
                    <a:pt x="1362" y="2946"/>
                  </a:cubicBezTo>
                  <a:cubicBezTo>
                    <a:pt x="2217" y="2946"/>
                    <a:pt x="2946" y="2217"/>
                    <a:pt x="2946" y="1362"/>
                  </a:cubicBezTo>
                  <a:cubicBezTo>
                    <a:pt x="2946" y="792"/>
                    <a:pt x="2629" y="286"/>
                    <a:pt x="218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4150571" y="2003783"/>
              <a:ext cx="73215" cy="73215"/>
            </a:xfrm>
            <a:custGeom>
              <a:avLst/>
              <a:gdLst/>
              <a:ahLst/>
              <a:cxnLst/>
              <a:rect l="l" t="t" r="r" b="b"/>
              <a:pathLst>
                <a:path w="2946" h="2946" extrusionOk="0">
                  <a:moveTo>
                    <a:pt x="2185" y="1"/>
                  </a:moveTo>
                  <a:cubicBezTo>
                    <a:pt x="2344" y="254"/>
                    <a:pt x="2407" y="507"/>
                    <a:pt x="2407" y="824"/>
                  </a:cubicBezTo>
                  <a:cubicBezTo>
                    <a:pt x="2407" y="1711"/>
                    <a:pt x="1710" y="2407"/>
                    <a:pt x="824" y="2407"/>
                  </a:cubicBezTo>
                  <a:cubicBezTo>
                    <a:pt x="507" y="2407"/>
                    <a:pt x="254" y="2344"/>
                    <a:pt x="0" y="2186"/>
                  </a:cubicBezTo>
                  <a:lnTo>
                    <a:pt x="0" y="2186"/>
                  </a:lnTo>
                  <a:cubicBezTo>
                    <a:pt x="285" y="2661"/>
                    <a:pt x="792" y="2946"/>
                    <a:pt x="1362" y="2946"/>
                  </a:cubicBezTo>
                  <a:cubicBezTo>
                    <a:pt x="2217" y="2946"/>
                    <a:pt x="2945" y="2217"/>
                    <a:pt x="2945" y="1362"/>
                  </a:cubicBezTo>
                  <a:cubicBezTo>
                    <a:pt x="2945" y="792"/>
                    <a:pt x="2597" y="286"/>
                    <a:pt x="2185"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3930184" y="1991978"/>
              <a:ext cx="299895" cy="92899"/>
            </a:xfrm>
            <a:custGeom>
              <a:avLst/>
              <a:gdLst/>
              <a:ahLst/>
              <a:cxnLst/>
              <a:rect l="l" t="t" r="r" b="b"/>
              <a:pathLst>
                <a:path w="12067" h="3738" extrusionOk="0">
                  <a:moveTo>
                    <a:pt x="10230" y="571"/>
                  </a:moveTo>
                  <a:cubicBezTo>
                    <a:pt x="10927" y="571"/>
                    <a:pt x="11528" y="1141"/>
                    <a:pt x="11528" y="1869"/>
                  </a:cubicBezTo>
                  <a:cubicBezTo>
                    <a:pt x="11528" y="2566"/>
                    <a:pt x="10927" y="3167"/>
                    <a:pt x="10230" y="3167"/>
                  </a:cubicBezTo>
                  <a:lnTo>
                    <a:pt x="1869" y="3167"/>
                  </a:lnTo>
                  <a:cubicBezTo>
                    <a:pt x="1141" y="3167"/>
                    <a:pt x="571" y="2566"/>
                    <a:pt x="571" y="1869"/>
                  </a:cubicBezTo>
                  <a:cubicBezTo>
                    <a:pt x="571" y="1141"/>
                    <a:pt x="1141" y="571"/>
                    <a:pt x="1869" y="571"/>
                  </a:cubicBezTo>
                  <a:close/>
                  <a:moveTo>
                    <a:pt x="1869" y="1"/>
                  </a:moveTo>
                  <a:cubicBezTo>
                    <a:pt x="824" y="1"/>
                    <a:pt x="1" y="824"/>
                    <a:pt x="1" y="1869"/>
                  </a:cubicBezTo>
                  <a:cubicBezTo>
                    <a:pt x="1" y="2882"/>
                    <a:pt x="824" y="3738"/>
                    <a:pt x="1869" y="3738"/>
                  </a:cubicBezTo>
                  <a:lnTo>
                    <a:pt x="10230" y="3738"/>
                  </a:lnTo>
                  <a:cubicBezTo>
                    <a:pt x="11243" y="3738"/>
                    <a:pt x="12067" y="2882"/>
                    <a:pt x="12067" y="1869"/>
                  </a:cubicBezTo>
                  <a:cubicBezTo>
                    <a:pt x="12067" y="824"/>
                    <a:pt x="11243" y="1"/>
                    <a:pt x="10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3965623" y="2026622"/>
              <a:ext cx="22044" cy="21274"/>
            </a:xfrm>
            <a:custGeom>
              <a:avLst/>
              <a:gdLst/>
              <a:ahLst/>
              <a:cxnLst/>
              <a:rect l="l" t="t" r="r" b="b"/>
              <a:pathLst>
                <a:path w="887" h="856" extrusionOk="0">
                  <a:moveTo>
                    <a:pt x="443" y="0"/>
                  </a:moveTo>
                  <a:cubicBezTo>
                    <a:pt x="190" y="0"/>
                    <a:pt x="0" y="190"/>
                    <a:pt x="0" y="412"/>
                  </a:cubicBezTo>
                  <a:cubicBezTo>
                    <a:pt x="0" y="665"/>
                    <a:pt x="190" y="855"/>
                    <a:pt x="443" y="855"/>
                  </a:cubicBezTo>
                  <a:cubicBezTo>
                    <a:pt x="665" y="855"/>
                    <a:pt x="887" y="665"/>
                    <a:pt x="887" y="412"/>
                  </a:cubicBezTo>
                  <a:cubicBezTo>
                    <a:pt x="887" y="190"/>
                    <a:pt x="665" y="0"/>
                    <a:pt x="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4173386" y="2026622"/>
              <a:ext cx="21274" cy="21274"/>
            </a:xfrm>
            <a:custGeom>
              <a:avLst/>
              <a:gdLst/>
              <a:ahLst/>
              <a:cxnLst/>
              <a:rect l="l" t="t" r="r" b="b"/>
              <a:pathLst>
                <a:path w="856" h="856" extrusionOk="0">
                  <a:moveTo>
                    <a:pt x="412" y="0"/>
                  </a:moveTo>
                  <a:cubicBezTo>
                    <a:pt x="191" y="0"/>
                    <a:pt x="1" y="190"/>
                    <a:pt x="1" y="412"/>
                  </a:cubicBezTo>
                  <a:cubicBezTo>
                    <a:pt x="1" y="665"/>
                    <a:pt x="191" y="855"/>
                    <a:pt x="412" y="855"/>
                  </a:cubicBezTo>
                  <a:cubicBezTo>
                    <a:pt x="666" y="855"/>
                    <a:pt x="856" y="665"/>
                    <a:pt x="856" y="412"/>
                  </a:cubicBezTo>
                  <a:cubicBezTo>
                    <a:pt x="856" y="190"/>
                    <a:pt x="666"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3960876" y="1593775"/>
              <a:ext cx="337696" cy="196757"/>
            </a:xfrm>
            <a:custGeom>
              <a:avLst/>
              <a:gdLst/>
              <a:ahLst/>
              <a:cxnLst/>
              <a:rect l="l" t="t" r="r" b="b"/>
              <a:pathLst>
                <a:path w="13588" h="7917" extrusionOk="0">
                  <a:moveTo>
                    <a:pt x="13253" y="0"/>
                  </a:moveTo>
                  <a:cubicBezTo>
                    <a:pt x="13209" y="0"/>
                    <a:pt x="13162" y="11"/>
                    <a:pt x="13112" y="31"/>
                  </a:cubicBezTo>
                  <a:lnTo>
                    <a:pt x="191" y="7346"/>
                  </a:lnTo>
                  <a:cubicBezTo>
                    <a:pt x="33" y="7441"/>
                    <a:pt x="1" y="7600"/>
                    <a:pt x="64" y="7758"/>
                  </a:cubicBezTo>
                  <a:cubicBezTo>
                    <a:pt x="128" y="7885"/>
                    <a:pt x="191" y="7916"/>
                    <a:pt x="318" y="7916"/>
                  </a:cubicBezTo>
                  <a:cubicBezTo>
                    <a:pt x="349" y="7916"/>
                    <a:pt x="444" y="7916"/>
                    <a:pt x="476" y="7885"/>
                  </a:cubicBezTo>
                  <a:lnTo>
                    <a:pt x="13365" y="538"/>
                  </a:lnTo>
                  <a:cubicBezTo>
                    <a:pt x="13524" y="474"/>
                    <a:pt x="13587" y="316"/>
                    <a:pt x="13492" y="157"/>
                  </a:cubicBezTo>
                  <a:cubicBezTo>
                    <a:pt x="13427" y="49"/>
                    <a:pt x="13347" y="0"/>
                    <a:pt x="132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4049026" y="1589997"/>
              <a:ext cx="240075" cy="299696"/>
            </a:xfrm>
            <a:custGeom>
              <a:avLst/>
              <a:gdLst/>
              <a:ahLst/>
              <a:cxnLst/>
              <a:rect l="l" t="t" r="r" b="b"/>
              <a:pathLst>
                <a:path w="9660" h="12059" extrusionOk="0">
                  <a:moveTo>
                    <a:pt x="9357" y="1"/>
                  </a:moveTo>
                  <a:cubicBezTo>
                    <a:pt x="9272" y="1"/>
                    <a:pt x="9179" y="43"/>
                    <a:pt x="9122" y="119"/>
                  </a:cubicBezTo>
                  <a:lnTo>
                    <a:pt x="128" y="11584"/>
                  </a:lnTo>
                  <a:cubicBezTo>
                    <a:pt x="1" y="11710"/>
                    <a:pt x="64" y="11869"/>
                    <a:pt x="159" y="11995"/>
                  </a:cubicBezTo>
                  <a:cubicBezTo>
                    <a:pt x="254" y="12027"/>
                    <a:pt x="286" y="12059"/>
                    <a:pt x="349" y="12059"/>
                  </a:cubicBezTo>
                  <a:cubicBezTo>
                    <a:pt x="444" y="12059"/>
                    <a:pt x="571" y="12027"/>
                    <a:pt x="571" y="11932"/>
                  </a:cubicBezTo>
                  <a:lnTo>
                    <a:pt x="9565" y="468"/>
                  </a:lnTo>
                  <a:cubicBezTo>
                    <a:pt x="9660" y="341"/>
                    <a:pt x="9628" y="183"/>
                    <a:pt x="9502" y="56"/>
                  </a:cubicBezTo>
                  <a:cubicBezTo>
                    <a:pt x="9464" y="19"/>
                    <a:pt x="9412" y="1"/>
                    <a:pt x="9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4337881" y="1839288"/>
              <a:ext cx="48040" cy="73240"/>
            </a:xfrm>
            <a:custGeom>
              <a:avLst/>
              <a:gdLst/>
              <a:ahLst/>
              <a:cxnLst/>
              <a:rect l="l" t="t" r="r" b="b"/>
              <a:pathLst>
                <a:path w="1933" h="2947" extrusionOk="0">
                  <a:moveTo>
                    <a:pt x="982" y="1"/>
                  </a:moveTo>
                  <a:cubicBezTo>
                    <a:pt x="824" y="1"/>
                    <a:pt x="697" y="128"/>
                    <a:pt x="697" y="286"/>
                  </a:cubicBezTo>
                  <a:lnTo>
                    <a:pt x="697" y="698"/>
                  </a:lnTo>
                  <a:cubicBezTo>
                    <a:pt x="697" y="856"/>
                    <a:pt x="634" y="983"/>
                    <a:pt x="476" y="1078"/>
                  </a:cubicBezTo>
                  <a:cubicBezTo>
                    <a:pt x="159" y="1268"/>
                    <a:pt x="0" y="1616"/>
                    <a:pt x="0" y="1996"/>
                  </a:cubicBezTo>
                  <a:cubicBezTo>
                    <a:pt x="0" y="2503"/>
                    <a:pt x="412" y="2914"/>
                    <a:pt x="951" y="2946"/>
                  </a:cubicBezTo>
                  <a:lnTo>
                    <a:pt x="982" y="2946"/>
                  </a:lnTo>
                  <a:cubicBezTo>
                    <a:pt x="1267" y="2946"/>
                    <a:pt x="1489" y="2851"/>
                    <a:pt x="1616" y="2693"/>
                  </a:cubicBezTo>
                  <a:cubicBezTo>
                    <a:pt x="1806" y="2503"/>
                    <a:pt x="1932" y="2218"/>
                    <a:pt x="1932" y="1964"/>
                  </a:cubicBezTo>
                  <a:cubicBezTo>
                    <a:pt x="1932" y="1806"/>
                    <a:pt x="1806" y="1679"/>
                    <a:pt x="1647" y="1679"/>
                  </a:cubicBezTo>
                  <a:cubicBezTo>
                    <a:pt x="1489" y="1679"/>
                    <a:pt x="1362" y="1806"/>
                    <a:pt x="1362" y="1964"/>
                  </a:cubicBezTo>
                  <a:cubicBezTo>
                    <a:pt x="1362" y="2059"/>
                    <a:pt x="1331" y="2186"/>
                    <a:pt x="1267" y="2281"/>
                  </a:cubicBezTo>
                  <a:cubicBezTo>
                    <a:pt x="1172" y="2344"/>
                    <a:pt x="1046" y="2376"/>
                    <a:pt x="951" y="2376"/>
                  </a:cubicBezTo>
                  <a:cubicBezTo>
                    <a:pt x="729" y="2376"/>
                    <a:pt x="539" y="2186"/>
                    <a:pt x="539" y="1996"/>
                  </a:cubicBezTo>
                  <a:cubicBezTo>
                    <a:pt x="539" y="1838"/>
                    <a:pt x="634" y="1679"/>
                    <a:pt x="729" y="1584"/>
                  </a:cubicBezTo>
                  <a:cubicBezTo>
                    <a:pt x="1046" y="1394"/>
                    <a:pt x="1267" y="1046"/>
                    <a:pt x="1267" y="698"/>
                  </a:cubicBezTo>
                  <a:lnTo>
                    <a:pt x="1267" y="286"/>
                  </a:lnTo>
                  <a:cubicBezTo>
                    <a:pt x="1267" y="128"/>
                    <a:pt x="1141"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4339447" y="1630730"/>
              <a:ext cx="14986" cy="137757"/>
            </a:xfrm>
            <a:custGeom>
              <a:avLst/>
              <a:gdLst/>
              <a:ahLst/>
              <a:cxnLst/>
              <a:rect l="l" t="t" r="r" b="b"/>
              <a:pathLst>
                <a:path w="603" h="5543" extrusionOk="0">
                  <a:moveTo>
                    <a:pt x="286" y="1"/>
                  </a:moveTo>
                  <a:cubicBezTo>
                    <a:pt x="127" y="1"/>
                    <a:pt x="1" y="127"/>
                    <a:pt x="1" y="286"/>
                  </a:cubicBezTo>
                  <a:lnTo>
                    <a:pt x="1" y="5289"/>
                  </a:lnTo>
                  <a:cubicBezTo>
                    <a:pt x="1" y="5448"/>
                    <a:pt x="127" y="5543"/>
                    <a:pt x="286" y="5543"/>
                  </a:cubicBezTo>
                  <a:cubicBezTo>
                    <a:pt x="444" y="5543"/>
                    <a:pt x="603" y="5416"/>
                    <a:pt x="571" y="5289"/>
                  </a:cubicBezTo>
                  <a:lnTo>
                    <a:pt x="571" y="286"/>
                  </a:lnTo>
                  <a:cubicBezTo>
                    <a:pt x="571" y="127"/>
                    <a:pt x="44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4372500" y="1630730"/>
              <a:ext cx="14191" cy="137757"/>
            </a:xfrm>
            <a:custGeom>
              <a:avLst/>
              <a:gdLst/>
              <a:ahLst/>
              <a:cxnLst/>
              <a:rect l="l" t="t" r="r" b="b"/>
              <a:pathLst>
                <a:path w="571" h="5543" extrusionOk="0">
                  <a:moveTo>
                    <a:pt x="286" y="1"/>
                  </a:moveTo>
                  <a:cubicBezTo>
                    <a:pt x="128" y="1"/>
                    <a:pt x="1" y="127"/>
                    <a:pt x="1" y="286"/>
                  </a:cubicBezTo>
                  <a:lnTo>
                    <a:pt x="1" y="5289"/>
                  </a:lnTo>
                  <a:cubicBezTo>
                    <a:pt x="1" y="5448"/>
                    <a:pt x="128" y="5543"/>
                    <a:pt x="286" y="5543"/>
                  </a:cubicBezTo>
                  <a:cubicBezTo>
                    <a:pt x="444" y="5543"/>
                    <a:pt x="571" y="5416"/>
                    <a:pt x="571" y="5289"/>
                  </a:cubicBezTo>
                  <a:lnTo>
                    <a:pt x="571" y="286"/>
                  </a:lnTo>
                  <a:cubicBezTo>
                    <a:pt x="571" y="127"/>
                    <a:pt x="44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4336315" y="1742489"/>
              <a:ext cx="53532" cy="52762"/>
            </a:xfrm>
            <a:custGeom>
              <a:avLst/>
              <a:gdLst/>
              <a:ahLst/>
              <a:cxnLst/>
              <a:rect l="l" t="t" r="r" b="b"/>
              <a:pathLst>
                <a:path w="2154" h="2123" extrusionOk="0">
                  <a:moveTo>
                    <a:pt x="1077" y="1"/>
                  </a:moveTo>
                  <a:cubicBezTo>
                    <a:pt x="475" y="1"/>
                    <a:pt x="0" y="476"/>
                    <a:pt x="0" y="1046"/>
                  </a:cubicBezTo>
                  <a:cubicBezTo>
                    <a:pt x="0" y="1647"/>
                    <a:pt x="475" y="2122"/>
                    <a:pt x="1077" y="2122"/>
                  </a:cubicBezTo>
                  <a:cubicBezTo>
                    <a:pt x="1679" y="2122"/>
                    <a:pt x="2154" y="1647"/>
                    <a:pt x="2154" y="1046"/>
                  </a:cubicBezTo>
                  <a:cubicBezTo>
                    <a:pt x="2154" y="476"/>
                    <a:pt x="1679" y="1"/>
                    <a:pt x="10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4339447" y="1745645"/>
              <a:ext cx="50401" cy="50401"/>
            </a:xfrm>
            <a:custGeom>
              <a:avLst/>
              <a:gdLst/>
              <a:ahLst/>
              <a:cxnLst/>
              <a:rect l="l" t="t" r="r" b="b"/>
              <a:pathLst>
                <a:path w="2028" h="2028" extrusionOk="0">
                  <a:moveTo>
                    <a:pt x="1426" y="0"/>
                  </a:moveTo>
                  <a:lnTo>
                    <a:pt x="1426" y="0"/>
                  </a:lnTo>
                  <a:cubicBezTo>
                    <a:pt x="1521" y="190"/>
                    <a:pt x="1553" y="285"/>
                    <a:pt x="1553" y="507"/>
                  </a:cubicBezTo>
                  <a:cubicBezTo>
                    <a:pt x="1553" y="1077"/>
                    <a:pt x="1078" y="1552"/>
                    <a:pt x="476" y="1552"/>
                  </a:cubicBezTo>
                  <a:cubicBezTo>
                    <a:pt x="318" y="1552"/>
                    <a:pt x="159" y="1520"/>
                    <a:pt x="1" y="1457"/>
                  </a:cubicBezTo>
                  <a:lnTo>
                    <a:pt x="1" y="1457"/>
                  </a:lnTo>
                  <a:cubicBezTo>
                    <a:pt x="159" y="1805"/>
                    <a:pt x="508" y="2027"/>
                    <a:pt x="951" y="2027"/>
                  </a:cubicBezTo>
                  <a:cubicBezTo>
                    <a:pt x="1553" y="2027"/>
                    <a:pt x="2028" y="1552"/>
                    <a:pt x="2028" y="982"/>
                  </a:cubicBezTo>
                  <a:cubicBezTo>
                    <a:pt x="1996" y="539"/>
                    <a:pt x="1743" y="190"/>
                    <a:pt x="142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4336315" y="1602398"/>
              <a:ext cx="53532" cy="53532"/>
            </a:xfrm>
            <a:custGeom>
              <a:avLst/>
              <a:gdLst/>
              <a:ahLst/>
              <a:cxnLst/>
              <a:rect l="l" t="t" r="r" b="b"/>
              <a:pathLst>
                <a:path w="2154" h="2154" extrusionOk="0">
                  <a:moveTo>
                    <a:pt x="1077" y="1"/>
                  </a:moveTo>
                  <a:cubicBezTo>
                    <a:pt x="475" y="1"/>
                    <a:pt x="0" y="476"/>
                    <a:pt x="0" y="1077"/>
                  </a:cubicBezTo>
                  <a:cubicBezTo>
                    <a:pt x="0" y="1647"/>
                    <a:pt x="475" y="2154"/>
                    <a:pt x="1077" y="2154"/>
                  </a:cubicBezTo>
                  <a:cubicBezTo>
                    <a:pt x="1679" y="2154"/>
                    <a:pt x="2154" y="1647"/>
                    <a:pt x="2154" y="1077"/>
                  </a:cubicBezTo>
                  <a:cubicBezTo>
                    <a:pt x="2154" y="476"/>
                    <a:pt x="1679" y="1"/>
                    <a:pt x="10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4339447" y="1605555"/>
              <a:ext cx="50401" cy="50376"/>
            </a:xfrm>
            <a:custGeom>
              <a:avLst/>
              <a:gdLst/>
              <a:ahLst/>
              <a:cxnLst/>
              <a:rect l="l" t="t" r="r" b="b"/>
              <a:pathLst>
                <a:path w="2028" h="2027" extrusionOk="0">
                  <a:moveTo>
                    <a:pt x="1426" y="0"/>
                  </a:moveTo>
                  <a:lnTo>
                    <a:pt x="1426" y="0"/>
                  </a:lnTo>
                  <a:cubicBezTo>
                    <a:pt x="1521" y="159"/>
                    <a:pt x="1553" y="285"/>
                    <a:pt x="1553" y="475"/>
                  </a:cubicBezTo>
                  <a:cubicBezTo>
                    <a:pt x="1553" y="1077"/>
                    <a:pt x="1078" y="1552"/>
                    <a:pt x="476" y="1552"/>
                  </a:cubicBezTo>
                  <a:cubicBezTo>
                    <a:pt x="318" y="1552"/>
                    <a:pt x="159" y="1489"/>
                    <a:pt x="1" y="1425"/>
                  </a:cubicBezTo>
                  <a:lnTo>
                    <a:pt x="1" y="1425"/>
                  </a:lnTo>
                  <a:cubicBezTo>
                    <a:pt x="159" y="1774"/>
                    <a:pt x="508" y="2027"/>
                    <a:pt x="951" y="2027"/>
                  </a:cubicBezTo>
                  <a:cubicBezTo>
                    <a:pt x="1553" y="2027"/>
                    <a:pt x="2028" y="1552"/>
                    <a:pt x="2028" y="950"/>
                  </a:cubicBezTo>
                  <a:cubicBezTo>
                    <a:pt x="1996" y="539"/>
                    <a:pt x="1743" y="190"/>
                    <a:pt x="142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4332364" y="1776139"/>
              <a:ext cx="61411" cy="69488"/>
            </a:xfrm>
            <a:custGeom>
              <a:avLst/>
              <a:gdLst/>
              <a:ahLst/>
              <a:cxnLst/>
              <a:rect l="l" t="t" r="r" b="b"/>
              <a:pathLst>
                <a:path w="2471" h="2796" extrusionOk="0">
                  <a:moveTo>
                    <a:pt x="1248" y="0"/>
                  </a:moveTo>
                  <a:cubicBezTo>
                    <a:pt x="1180" y="0"/>
                    <a:pt x="1109" y="24"/>
                    <a:pt x="1046" y="72"/>
                  </a:cubicBezTo>
                  <a:lnTo>
                    <a:pt x="127" y="895"/>
                  </a:lnTo>
                  <a:cubicBezTo>
                    <a:pt x="32" y="958"/>
                    <a:pt x="1" y="1053"/>
                    <a:pt x="32" y="1148"/>
                  </a:cubicBezTo>
                  <a:lnTo>
                    <a:pt x="412" y="2574"/>
                  </a:lnTo>
                  <a:cubicBezTo>
                    <a:pt x="444" y="2700"/>
                    <a:pt x="571" y="2795"/>
                    <a:pt x="698" y="2795"/>
                  </a:cubicBezTo>
                  <a:lnTo>
                    <a:pt x="1774" y="2795"/>
                  </a:lnTo>
                  <a:cubicBezTo>
                    <a:pt x="1901" y="2795"/>
                    <a:pt x="2028" y="2700"/>
                    <a:pt x="2059" y="2574"/>
                  </a:cubicBezTo>
                  <a:lnTo>
                    <a:pt x="2408" y="1148"/>
                  </a:lnTo>
                  <a:cubicBezTo>
                    <a:pt x="2471" y="1053"/>
                    <a:pt x="2408" y="958"/>
                    <a:pt x="2344" y="895"/>
                  </a:cubicBezTo>
                  <a:lnTo>
                    <a:pt x="1426" y="72"/>
                  </a:lnTo>
                  <a:cubicBezTo>
                    <a:pt x="1378" y="24"/>
                    <a:pt x="1315" y="0"/>
                    <a:pt x="1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4339447" y="1786577"/>
              <a:ext cx="54328" cy="59820"/>
            </a:xfrm>
            <a:custGeom>
              <a:avLst/>
              <a:gdLst/>
              <a:ahLst/>
              <a:cxnLst/>
              <a:rect l="l" t="t" r="r" b="b"/>
              <a:pathLst>
                <a:path w="2186" h="2407" extrusionOk="0">
                  <a:moveTo>
                    <a:pt x="1521" y="0"/>
                  </a:moveTo>
                  <a:lnTo>
                    <a:pt x="1109" y="1552"/>
                  </a:lnTo>
                  <a:cubicBezTo>
                    <a:pt x="1078" y="1647"/>
                    <a:pt x="951" y="1742"/>
                    <a:pt x="824" y="1742"/>
                  </a:cubicBezTo>
                  <a:lnTo>
                    <a:pt x="1" y="1742"/>
                  </a:lnTo>
                  <a:lnTo>
                    <a:pt x="127" y="2217"/>
                  </a:lnTo>
                  <a:cubicBezTo>
                    <a:pt x="159" y="2344"/>
                    <a:pt x="286" y="2407"/>
                    <a:pt x="413" y="2407"/>
                  </a:cubicBezTo>
                  <a:lnTo>
                    <a:pt x="1489" y="2407"/>
                  </a:lnTo>
                  <a:cubicBezTo>
                    <a:pt x="1616" y="2407"/>
                    <a:pt x="1743" y="2344"/>
                    <a:pt x="1774" y="2217"/>
                  </a:cubicBezTo>
                  <a:lnTo>
                    <a:pt x="2123" y="792"/>
                  </a:lnTo>
                  <a:cubicBezTo>
                    <a:pt x="2186" y="665"/>
                    <a:pt x="2123" y="538"/>
                    <a:pt x="2059" y="475"/>
                  </a:cubicBezTo>
                  <a:lnTo>
                    <a:pt x="1521"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3960876" y="1768161"/>
              <a:ext cx="139348" cy="149861"/>
            </a:xfrm>
            <a:custGeom>
              <a:avLst/>
              <a:gdLst/>
              <a:ahLst/>
              <a:cxnLst/>
              <a:rect l="l" t="t" r="r" b="b"/>
              <a:pathLst>
                <a:path w="5607" h="6030" extrusionOk="0">
                  <a:moveTo>
                    <a:pt x="285" y="1"/>
                  </a:moveTo>
                  <a:cubicBezTo>
                    <a:pt x="254" y="1"/>
                    <a:pt x="223" y="5"/>
                    <a:pt x="191" y="13"/>
                  </a:cubicBezTo>
                  <a:cubicBezTo>
                    <a:pt x="64" y="76"/>
                    <a:pt x="1" y="171"/>
                    <a:pt x="1" y="298"/>
                  </a:cubicBezTo>
                  <a:lnTo>
                    <a:pt x="1" y="4288"/>
                  </a:lnTo>
                  <a:cubicBezTo>
                    <a:pt x="1" y="4446"/>
                    <a:pt x="128" y="4573"/>
                    <a:pt x="286" y="4573"/>
                  </a:cubicBezTo>
                  <a:cubicBezTo>
                    <a:pt x="444" y="4573"/>
                    <a:pt x="539" y="4446"/>
                    <a:pt x="539" y="4288"/>
                  </a:cubicBezTo>
                  <a:lnTo>
                    <a:pt x="539" y="1058"/>
                  </a:lnTo>
                  <a:lnTo>
                    <a:pt x="5036" y="5966"/>
                  </a:lnTo>
                  <a:cubicBezTo>
                    <a:pt x="5068" y="5998"/>
                    <a:pt x="5131" y="6030"/>
                    <a:pt x="5226" y="6030"/>
                  </a:cubicBezTo>
                  <a:cubicBezTo>
                    <a:pt x="5290" y="6030"/>
                    <a:pt x="5385" y="5998"/>
                    <a:pt x="5480" y="5966"/>
                  </a:cubicBezTo>
                  <a:cubicBezTo>
                    <a:pt x="5606" y="5871"/>
                    <a:pt x="5606" y="5681"/>
                    <a:pt x="5480" y="5555"/>
                  </a:cubicBezTo>
                  <a:lnTo>
                    <a:pt x="508" y="108"/>
                  </a:lnTo>
                  <a:cubicBezTo>
                    <a:pt x="460" y="36"/>
                    <a:pt x="377" y="1"/>
                    <a:pt x="2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4123806" y="1598472"/>
              <a:ext cx="230631" cy="306183"/>
            </a:xfrm>
            <a:custGeom>
              <a:avLst/>
              <a:gdLst/>
              <a:ahLst/>
              <a:cxnLst/>
              <a:rect l="l" t="t" r="r" b="b"/>
              <a:pathLst>
                <a:path w="9280" h="12320" extrusionOk="0">
                  <a:moveTo>
                    <a:pt x="7854" y="665"/>
                  </a:moveTo>
                  <a:lnTo>
                    <a:pt x="8551" y="1140"/>
                  </a:lnTo>
                  <a:lnTo>
                    <a:pt x="7918" y="2217"/>
                  </a:lnTo>
                  <a:lnTo>
                    <a:pt x="6461" y="2502"/>
                  </a:lnTo>
                  <a:lnTo>
                    <a:pt x="6461" y="2502"/>
                  </a:lnTo>
                  <a:lnTo>
                    <a:pt x="7854" y="665"/>
                  </a:lnTo>
                  <a:close/>
                  <a:moveTo>
                    <a:pt x="7538" y="2882"/>
                  </a:moveTo>
                  <a:lnTo>
                    <a:pt x="6904" y="3927"/>
                  </a:lnTo>
                  <a:lnTo>
                    <a:pt x="5923" y="3262"/>
                  </a:lnTo>
                  <a:lnTo>
                    <a:pt x="5954" y="3199"/>
                  </a:lnTo>
                  <a:lnTo>
                    <a:pt x="7538" y="2882"/>
                  </a:lnTo>
                  <a:close/>
                  <a:moveTo>
                    <a:pt x="5511" y="3769"/>
                  </a:moveTo>
                  <a:lnTo>
                    <a:pt x="6588" y="4434"/>
                  </a:lnTo>
                  <a:lnTo>
                    <a:pt x="5859" y="5637"/>
                  </a:lnTo>
                  <a:lnTo>
                    <a:pt x="5511" y="3769"/>
                  </a:lnTo>
                  <a:close/>
                  <a:moveTo>
                    <a:pt x="5036" y="4402"/>
                  </a:moveTo>
                  <a:lnTo>
                    <a:pt x="5384" y="6302"/>
                  </a:lnTo>
                  <a:lnTo>
                    <a:pt x="4212" y="5479"/>
                  </a:lnTo>
                  <a:lnTo>
                    <a:pt x="5036" y="4402"/>
                  </a:lnTo>
                  <a:close/>
                  <a:moveTo>
                    <a:pt x="3864" y="5986"/>
                  </a:moveTo>
                  <a:lnTo>
                    <a:pt x="5068" y="6809"/>
                  </a:lnTo>
                  <a:lnTo>
                    <a:pt x="3136" y="7157"/>
                  </a:lnTo>
                  <a:lnTo>
                    <a:pt x="3136" y="7157"/>
                  </a:lnTo>
                  <a:lnTo>
                    <a:pt x="3611" y="6429"/>
                  </a:lnTo>
                  <a:cubicBezTo>
                    <a:pt x="3642" y="6271"/>
                    <a:pt x="3737" y="6112"/>
                    <a:pt x="3864" y="5986"/>
                  </a:cubicBezTo>
                  <a:close/>
                  <a:moveTo>
                    <a:pt x="4688" y="7442"/>
                  </a:moveTo>
                  <a:lnTo>
                    <a:pt x="3801" y="8582"/>
                  </a:lnTo>
                  <a:lnTo>
                    <a:pt x="2692" y="7822"/>
                  </a:lnTo>
                  <a:lnTo>
                    <a:pt x="2692" y="7791"/>
                  </a:lnTo>
                  <a:lnTo>
                    <a:pt x="4688" y="7442"/>
                  </a:lnTo>
                  <a:close/>
                  <a:moveTo>
                    <a:pt x="2439" y="8361"/>
                  </a:moveTo>
                  <a:lnTo>
                    <a:pt x="3452" y="9057"/>
                  </a:lnTo>
                  <a:lnTo>
                    <a:pt x="2692" y="10008"/>
                  </a:lnTo>
                  <a:lnTo>
                    <a:pt x="2376" y="8392"/>
                  </a:lnTo>
                  <a:lnTo>
                    <a:pt x="2439" y="8361"/>
                  </a:lnTo>
                  <a:close/>
                  <a:moveTo>
                    <a:pt x="1964" y="9184"/>
                  </a:moveTo>
                  <a:lnTo>
                    <a:pt x="2217" y="10673"/>
                  </a:lnTo>
                  <a:lnTo>
                    <a:pt x="1489" y="11654"/>
                  </a:lnTo>
                  <a:lnTo>
                    <a:pt x="761" y="11179"/>
                  </a:lnTo>
                  <a:lnTo>
                    <a:pt x="1964" y="9184"/>
                  </a:lnTo>
                  <a:close/>
                  <a:moveTo>
                    <a:pt x="7839" y="0"/>
                  </a:moveTo>
                  <a:cubicBezTo>
                    <a:pt x="7738" y="0"/>
                    <a:pt x="7633" y="42"/>
                    <a:pt x="7569" y="127"/>
                  </a:cubicBezTo>
                  <a:lnTo>
                    <a:pt x="3611" y="5257"/>
                  </a:lnTo>
                  <a:cubicBezTo>
                    <a:pt x="3421" y="5542"/>
                    <a:pt x="3231" y="5827"/>
                    <a:pt x="3072" y="6112"/>
                  </a:cubicBezTo>
                  <a:lnTo>
                    <a:pt x="95" y="11084"/>
                  </a:lnTo>
                  <a:cubicBezTo>
                    <a:pt x="0" y="11211"/>
                    <a:pt x="64" y="11401"/>
                    <a:pt x="159" y="11496"/>
                  </a:cubicBezTo>
                  <a:lnTo>
                    <a:pt x="1331" y="12288"/>
                  </a:lnTo>
                  <a:cubicBezTo>
                    <a:pt x="1362" y="12319"/>
                    <a:pt x="1426" y="12319"/>
                    <a:pt x="1489" y="12319"/>
                  </a:cubicBezTo>
                  <a:cubicBezTo>
                    <a:pt x="1552" y="12319"/>
                    <a:pt x="1647" y="12288"/>
                    <a:pt x="1711" y="12193"/>
                  </a:cubicBezTo>
                  <a:lnTo>
                    <a:pt x="5289" y="7601"/>
                  </a:lnTo>
                  <a:cubicBezTo>
                    <a:pt x="5511" y="7284"/>
                    <a:pt x="5764" y="6936"/>
                    <a:pt x="5954" y="6587"/>
                  </a:cubicBezTo>
                  <a:lnTo>
                    <a:pt x="9185" y="1235"/>
                  </a:lnTo>
                  <a:cubicBezTo>
                    <a:pt x="9280" y="1109"/>
                    <a:pt x="9248" y="919"/>
                    <a:pt x="9121" y="824"/>
                  </a:cubicBezTo>
                  <a:lnTo>
                    <a:pt x="7981" y="32"/>
                  </a:lnTo>
                  <a:cubicBezTo>
                    <a:pt x="7939" y="11"/>
                    <a:pt x="7890" y="0"/>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4040378" y="1870775"/>
              <a:ext cx="56689" cy="41752"/>
            </a:xfrm>
            <a:custGeom>
              <a:avLst/>
              <a:gdLst/>
              <a:ahLst/>
              <a:cxnLst/>
              <a:rect l="l" t="t" r="r" b="b"/>
              <a:pathLst>
                <a:path w="2281" h="1680" extrusionOk="0">
                  <a:moveTo>
                    <a:pt x="1141" y="1"/>
                  </a:moveTo>
                  <a:cubicBezTo>
                    <a:pt x="507" y="1"/>
                    <a:pt x="1" y="539"/>
                    <a:pt x="1" y="1172"/>
                  </a:cubicBezTo>
                  <a:lnTo>
                    <a:pt x="1" y="1679"/>
                  </a:lnTo>
                  <a:lnTo>
                    <a:pt x="2281" y="1679"/>
                  </a:lnTo>
                  <a:lnTo>
                    <a:pt x="2281" y="1172"/>
                  </a:lnTo>
                  <a:cubicBezTo>
                    <a:pt x="2281" y="539"/>
                    <a:pt x="1774" y="1"/>
                    <a:pt x="11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4057700" y="1870775"/>
              <a:ext cx="40957" cy="41752"/>
            </a:xfrm>
            <a:custGeom>
              <a:avLst/>
              <a:gdLst/>
              <a:ahLst/>
              <a:cxnLst/>
              <a:rect l="l" t="t" r="r" b="b"/>
              <a:pathLst>
                <a:path w="1648" h="1680" extrusionOk="0">
                  <a:moveTo>
                    <a:pt x="444" y="1"/>
                  </a:moveTo>
                  <a:cubicBezTo>
                    <a:pt x="285" y="1"/>
                    <a:pt x="127" y="32"/>
                    <a:pt x="0" y="96"/>
                  </a:cubicBezTo>
                  <a:cubicBezTo>
                    <a:pt x="444" y="254"/>
                    <a:pt x="729" y="697"/>
                    <a:pt x="729" y="1172"/>
                  </a:cubicBezTo>
                  <a:lnTo>
                    <a:pt x="729" y="1679"/>
                  </a:lnTo>
                  <a:lnTo>
                    <a:pt x="1584" y="1679"/>
                  </a:lnTo>
                  <a:lnTo>
                    <a:pt x="1584" y="1172"/>
                  </a:lnTo>
                  <a:cubicBezTo>
                    <a:pt x="1647" y="539"/>
                    <a:pt x="1077" y="1"/>
                    <a:pt x="444"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3968754" y="1896745"/>
              <a:ext cx="152719" cy="67723"/>
            </a:xfrm>
            <a:custGeom>
              <a:avLst/>
              <a:gdLst/>
              <a:ahLst/>
              <a:cxnLst/>
              <a:rect l="l" t="t" r="r" b="b"/>
              <a:pathLst>
                <a:path w="6145" h="2725" extrusionOk="0">
                  <a:moveTo>
                    <a:pt x="1" y="1"/>
                  </a:moveTo>
                  <a:lnTo>
                    <a:pt x="1" y="2724"/>
                  </a:lnTo>
                  <a:lnTo>
                    <a:pt x="6144" y="2724"/>
                  </a:lnTo>
                  <a:lnTo>
                    <a:pt x="61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3921536" y="1845600"/>
              <a:ext cx="74011" cy="118870"/>
            </a:xfrm>
            <a:custGeom>
              <a:avLst/>
              <a:gdLst/>
              <a:ahLst/>
              <a:cxnLst/>
              <a:rect l="l" t="t" r="r" b="b"/>
              <a:pathLst>
                <a:path w="2978" h="4783" extrusionOk="0">
                  <a:moveTo>
                    <a:pt x="982" y="0"/>
                  </a:moveTo>
                  <a:cubicBezTo>
                    <a:pt x="824" y="0"/>
                    <a:pt x="729" y="127"/>
                    <a:pt x="697" y="222"/>
                  </a:cubicBezTo>
                  <a:lnTo>
                    <a:pt x="1" y="4561"/>
                  </a:lnTo>
                  <a:cubicBezTo>
                    <a:pt x="1" y="4656"/>
                    <a:pt x="64" y="4782"/>
                    <a:pt x="191" y="4782"/>
                  </a:cubicBezTo>
                  <a:lnTo>
                    <a:pt x="2819" y="4782"/>
                  </a:lnTo>
                  <a:lnTo>
                    <a:pt x="2977" y="3832"/>
                  </a:lnTo>
                  <a:lnTo>
                    <a:pt x="2977" y="285"/>
                  </a:lnTo>
                  <a:cubicBezTo>
                    <a:pt x="2977" y="127"/>
                    <a:pt x="2851" y="0"/>
                    <a:pt x="2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3968754" y="1896745"/>
              <a:ext cx="152719" cy="67723"/>
            </a:xfrm>
            <a:custGeom>
              <a:avLst/>
              <a:gdLst/>
              <a:ahLst/>
              <a:cxnLst/>
              <a:rect l="l" t="t" r="r" b="b"/>
              <a:pathLst>
                <a:path w="6145" h="2725" extrusionOk="0">
                  <a:moveTo>
                    <a:pt x="4878" y="1"/>
                  </a:moveTo>
                  <a:lnTo>
                    <a:pt x="4878" y="1489"/>
                  </a:lnTo>
                  <a:cubicBezTo>
                    <a:pt x="4878" y="1647"/>
                    <a:pt x="4719" y="1806"/>
                    <a:pt x="4561" y="1806"/>
                  </a:cubicBezTo>
                  <a:lnTo>
                    <a:pt x="1" y="1806"/>
                  </a:lnTo>
                  <a:lnTo>
                    <a:pt x="1" y="2724"/>
                  </a:lnTo>
                  <a:lnTo>
                    <a:pt x="6144" y="2724"/>
                  </a:lnTo>
                  <a:lnTo>
                    <a:pt x="61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3919175" y="1846370"/>
              <a:ext cx="76372" cy="118870"/>
            </a:xfrm>
            <a:custGeom>
              <a:avLst/>
              <a:gdLst/>
              <a:ahLst/>
              <a:cxnLst/>
              <a:rect l="l" t="t" r="r" b="b"/>
              <a:pathLst>
                <a:path w="3073" h="4783" extrusionOk="0">
                  <a:moveTo>
                    <a:pt x="2122" y="1"/>
                  </a:moveTo>
                  <a:lnTo>
                    <a:pt x="2122" y="3516"/>
                  </a:lnTo>
                  <a:cubicBezTo>
                    <a:pt x="2122" y="3674"/>
                    <a:pt x="1964" y="3833"/>
                    <a:pt x="1806" y="3833"/>
                  </a:cubicBezTo>
                  <a:lnTo>
                    <a:pt x="159" y="3833"/>
                  </a:lnTo>
                  <a:lnTo>
                    <a:pt x="64" y="4561"/>
                  </a:lnTo>
                  <a:cubicBezTo>
                    <a:pt x="1" y="4688"/>
                    <a:pt x="127" y="4783"/>
                    <a:pt x="254" y="4783"/>
                  </a:cubicBezTo>
                  <a:lnTo>
                    <a:pt x="3009" y="4783"/>
                  </a:lnTo>
                  <a:lnTo>
                    <a:pt x="3009" y="286"/>
                  </a:lnTo>
                  <a:cubicBezTo>
                    <a:pt x="3072" y="128"/>
                    <a:pt x="2946" y="1"/>
                    <a:pt x="27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4269414" y="1581150"/>
              <a:ext cx="41727" cy="40957"/>
            </a:xfrm>
            <a:custGeom>
              <a:avLst/>
              <a:gdLst/>
              <a:ahLst/>
              <a:cxnLst/>
              <a:rect l="l" t="t" r="r" b="b"/>
              <a:pathLst>
                <a:path w="1679" h="1648" extrusionOk="0">
                  <a:moveTo>
                    <a:pt x="855" y="0"/>
                  </a:moveTo>
                  <a:cubicBezTo>
                    <a:pt x="380" y="0"/>
                    <a:pt x="0" y="349"/>
                    <a:pt x="0" y="824"/>
                  </a:cubicBezTo>
                  <a:cubicBezTo>
                    <a:pt x="0" y="1267"/>
                    <a:pt x="380" y="1647"/>
                    <a:pt x="855" y="1647"/>
                  </a:cubicBezTo>
                  <a:cubicBezTo>
                    <a:pt x="1299" y="1647"/>
                    <a:pt x="1679" y="1267"/>
                    <a:pt x="1679" y="824"/>
                  </a:cubicBezTo>
                  <a:cubicBezTo>
                    <a:pt x="1679" y="349"/>
                    <a:pt x="1299" y="0"/>
                    <a:pt x="8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4271775" y="1581945"/>
              <a:ext cx="39366" cy="39366"/>
            </a:xfrm>
            <a:custGeom>
              <a:avLst/>
              <a:gdLst/>
              <a:ahLst/>
              <a:cxnLst/>
              <a:rect l="l" t="t" r="r" b="b"/>
              <a:pathLst>
                <a:path w="1584" h="1584" extrusionOk="0">
                  <a:moveTo>
                    <a:pt x="1077" y="0"/>
                  </a:moveTo>
                  <a:cubicBezTo>
                    <a:pt x="1109" y="63"/>
                    <a:pt x="1140" y="190"/>
                    <a:pt x="1140" y="317"/>
                  </a:cubicBezTo>
                  <a:cubicBezTo>
                    <a:pt x="1140" y="792"/>
                    <a:pt x="792" y="1140"/>
                    <a:pt x="317" y="1140"/>
                  </a:cubicBezTo>
                  <a:cubicBezTo>
                    <a:pt x="190" y="1140"/>
                    <a:pt x="127" y="1109"/>
                    <a:pt x="0" y="1045"/>
                  </a:cubicBezTo>
                  <a:lnTo>
                    <a:pt x="0" y="1045"/>
                  </a:lnTo>
                  <a:cubicBezTo>
                    <a:pt x="127" y="1362"/>
                    <a:pt x="444" y="1584"/>
                    <a:pt x="760" y="1584"/>
                  </a:cubicBezTo>
                  <a:cubicBezTo>
                    <a:pt x="1235" y="1584"/>
                    <a:pt x="1584" y="1204"/>
                    <a:pt x="1584" y="728"/>
                  </a:cubicBezTo>
                  <a:cubicBezTo>
                    <a:pt x="1584" y="443"/>
                    <a:pt x="1394" y="158"/>
                    <a:pt x="107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4294589" y="1582815"/>
              <a:ext cx="70854" cy="68991"/>
            </a:xfrm>
            <a:custGeom>
              <a:avLst/>
              <a:gdLst/>
              <a:ahLst/>
              <a:cxnLst/>
              <a:rect l="l" t="t" r="r" b="b"/>
              <a:pathLst>
                <a:path w="2851" h="2776" extrusionOk="0">
                  <a:moveTo>
                    <a:pt x="1648" y="0"/>
                  </a:moveTo>
                  <a:cubicBezTo>
                    <a:pt x="1337" y="0"/>
                    <a:pt x="1034" y="141"/>
                    <a:pt x="824" y="408"/>
                  </a:cubicBezTo>
                  <a:lnTo>
                    <a:pt x="64" y="1295"/>
                  </a:lnTo>
                  <a:cubicBezTo>
                    <a:pt x="1" y="1422"/>
                    <a:pt x="1" y="1580"/>
                    <a:pt x="96" y="1675"/>
                  </a:cubicBezTo>
                  <a:lnTo>
                    <a:pt x="1679" y="2720"/>
                  </a:lnTo>
                  <a:cubicBezTo>
                    <a:pt x="1729" y="2758"/>
                    <a:pt x="1784" y="2776"/>
                    <a:pt x="1838" y="2776"/>
                  </a:cubicBezTo>
                  <a:cubicBezTo>
                    <a:pt x="1921" y="2776"/>
                    <a:pt x="2002" y="2734"/>
                    <a:pt x="2059" y="2657"/>
                  </a:cubicBezTo>
                  <a:lnTo>
                    <a:pt x="2598" y="1580"/>
                  </a:lnTo>
                  <a:cubicBezTo>
                    <a:pt x="2851" y="1105"/>
                    <a:pt x="2693" y="503"/>
                    <a:pt x="2249" y="187"/>
                  </a:cubicBezTo>
                  <a:cubicBezTo>
                    <a:pt x="2061" y="61"/>
                    <a:pt x="1852" y="0"/>
                    <a:pt x="16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4324511" y="1583362"/>
              <a:ext cx="40932" cy="68444"/>
            </a:xfrm>
            <a:custGeom>
              <a:avLst/>
              <a:gdLst/>
              <a:ahLst/>
              <a:cxnLst/>
              <a:rect l="l" t="t" r="r" b="b"/>
              <a:pathLst>
                <a:path w="1647" h="2754" extrusionOk="0">
                  <a:moveTo>
                    <a:pt x="449" y="0"/>
                  </a:moveTo>
                  <a:cubicBezTo>
                    <a:pt x="292" y="0"/>
                    <a:pt x="137" y="33"/>
                    <a:pt x="0" y="101"/>
                  </a:cubicBezTo>
                  <a:cubicBezTo>
                    <a:pt x="63" y="101"/>
                    <a:pt x="63" y="133"/>
                    <a:pt x="95" y="133"/>
                  </a:cubicBezTo>
                  <a:cubicBezTo>
                    <a:pt x="538" y="450"/>
                    <a:pt x="697" y="1052"/>
                    <a:pt x="443" y="1527"/>
                  </a:cubicBezTo>
                  <a:lnTo>
                    <a:pt x="0" y="2350"/>
                  </a:lnTo>
                  <a:lnTo>
                    <a:pt x="507" y="2698"/>
                  </a:lnTo>
                  <a:cubicBezTo>
                    <a:pt x="557" y="2736"/>
                    <a:pt x="612" y="2754"/>
                    <a:pt x="666" y="2754"/>
                  </a:cubicBezTo>
                  <a:cubicBezTo>
                    <a:pt x="749" y="2754"/>
                    <a:pt x="829" y="2712"/>
                    <a:pt x="887" y="2635"/>
                  </a:cubicBezTo>
                  <a:lnTo>
                    <a:pt x="1425" y="1558"/>
                  </a:lnTo>
                  <a:cubicBezTo>
                    <a:pt x="1647" y="1083"/>
                    <a:pt x="1520" y="481"/>
                    <a:pt x="1045" y="165"/>
                  </a:cubicBezTo>
                  <a:cubicBezTo>
                    <a:pt x="865" y="57"/>
                    <a:pt x="655" y="0"/>
                    <a:pt x="449"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4131684" y="1909345"/>
              <a:ext cx="27561" cy="14191"/>
            </a:xfrm>
            <a:custGeom>
              <a:avLst/>
              <a:gdLst/>
              <a:ahLst/>
              <a:cxnLst/>
              <a:rect l="l" t="t" r="r" b="b"/>
              <a:pathLst>
                <a:path w="1109" h="571" extrusionOk="0">
                  <a:moveTo>
                    <a:pt x="285" y="0"/>
                  </a:moveTo>
                  <a:cubicBezTo>
                    <a:pt x="127" y="0"/>
                    <a:pt x="0" y="127"/>
                    <a:pt x="0" y="285"/>
                  </a:cubicBezTo>
                  <a:cubicBezTo>
                    <a:pt x="0" y="444"/>
                    <a:pt x="127" y="570"/>
                    <a:pt x="285" y="570"/>
                  </a:cubicBezTo>
                  <a:lnTo>
                    <a:pt x="855" y="570"/>
                  </a:lnTo>
                  <a:cubicBezTo>
                    <a:pt x="982" y="570"/>
                    <a:pt x="1109" y="444"/>
                    <a:pt x="1109" y="285"/>
                  </a:cubicBezTo>
                  <a:cubicBezTo>
                    <a:pt x="1109" y="127"/>
                    <a:pt x="982" y="0"/>
                    <a:pt x="855" y="0"/>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3948301" y="1762942"/>
              <a:ext cx="40957" cy="40957"/>
            </a:xfrm>
            <a:custGeom>
              <a:avLst/>
              <a:gdLst/>
              <a:ahLst/>
              <a:cxnLst/>
              <a:rect l="l" t="t" r="r" b="b"/>
              <a:pathLst>
                <a:path w="1648" h="1648" extrusionOk="0">
                  <a:moveTo>
                    <a:pt x="824" y="1"/>
                  </a:moveTo>
                  <a:cubicBezTo>
                    <a:pt x="349" y="1"/>
                    <a:pt x="0" y="381"/>
                    <a:pt x="0" y="824"/>
                  </a:cubicBezTo>
                  <a:cubicBezTo>
                    <a:pt x="0" y="1268"/>
                    <a:pt x="349" y="1648"/>
                    <a:pt x="824" y="1648"/>
                  </a:cubicBezTo>
                  <a:cubicBezTo>
                    <a:pt x="1267" y="1648"/>
                    <a:pt x="1647" y="1268"/>
                    <a:pt x="1647" y="824"/>
                  </a:cubicBezTo>
                  <a:cubicBezTo>
                    <a:pt x="1647" y="381"/>
                    <a:pt x="1267" y="1"/>
                    <a:pt x="8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3949867" y="1764533"/>
              <a:ext cx="39391" cy="39366"/>
            </a:xfrm>
            <a:custGeom>
              <a:avLst/>
              <a:gdLst/>
              <a:ahLst/>
              <a:cxnLst/>
              <a:rect l="l" t="t" r="r" b="b"/>
              <a:pathLst>
                <a:path w="1585" h="1584" extrusionOk="0">
                  <a:moveTo>
                    <a:pt x="1077" y="0"/>
                  </a:moveTo>
                  <a:lnTo>
                    <a:pt x="1077" y="0"/>
                  </a:lnTo>
                  <a:cubicBezTo>
                    <a:pt x="1109" y="95"/>
                    <a:pt x="1141" y="222"/>
                    <a:pt x="1141" y="317"/>
                  </a:cubicBezTo>
                  <a:cubicBezTo>
                    <a:pt x="1141" y="792"/>
                    <a:pt x="792" y="1140"/>
                    <a:pt x="317" y="1140"/>
                  </a:cubicBezTo>
                  <a:cubicBezTo>
                    <a:pt x="191" y="1140"/>
                    <a:pt x="127" y="1109"/>
                    <a:pt x="1" y="1077"/>
                  </a:cubicBezTo>
                  <a:lnTo>
                    <a:pt x="1" y="1077"/>
                  </a:lnTo>
                  <a:cubicBezTo>
                    <a:pt x="127" y="1394"/>
                    <a:pt x="444" y="1584"/>
                    <a:pt x="761" y="1584"/>
                  </a:cubicBezTo>
                  <a:cubicBezTo>
                    <a:pt x="1236" y="1584"/>
                    <a:pt x="1584" y="1235"/>
                    <a:pt x="1584" y="760"/>
                  </a:cubicBezTo>
                  <a:cubicBezTo>
                    <a:pt x="1584" y="412"/>
                    <a:pt x="1394" y="127"/>
                    <a:pt x="107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4112001" y="1846370"/>
              <a:ext cx="132240" cy="118099"/>
            </a:xfrm>
            <a:custGeom>
              <a:avLst/>
              <a:gdLst/>
              <a:ahLst/>
              <a:cxnLst/>
              <a:rect l="l" t="t" r="r" b="b"/>
              <a:pathLst>
                <a:path w="5321" h="4752" extrusionOk="0">
                  <a:moveTo>
                    <a:pt x="285" y="1"/>
                  </a:moveTo>
                  <a:cubicBezTo>
                    <a:pt x="127" y="1"/>
                    <a:pt x="0" y="128"/>
                    <a:pt x="0" y="286"/>
                  </a:cubicBezTo>
                  <a:lnTo>
                    <a:pt x="0" y="3833"/>
                  </a:lnTo>
                  <a:lnTo>
                    <a:pt x="190" y="4751"/>
                  </a:lnTo>
                  <a:lnTo>
                    <a:pt x="5036" y="4751"/>
                  </a:lnTo>
                  <a:cubicBezTo>
                    <a:pt x="5194" y="4751"/>
                    <a:pt x="5321" y="4625"/>
                    <a:pt x="5321" y="4466"/>
                  </a:cubicBezTo>
                  <a:lnTo>
                    <a:pt x="5321" y="2914"/>
                  </a:lnTo>
                  <a:lnTo>
                    <a:pt x="5163" y="2693"/>
                  </a:lnTo>
                  <a:lnTo>
                    <a:pt x="3927" y="2693"/>
                  </a:lnTo>
                  <a:lnTo>
                    <a:pt x="20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4112001" y="1913272"/>
              <a:ext cx="132240" cy="51196"/>
            </a:xfrm>
            <a:custGeom>
              <a:avLst/>
              <a:gdLst/>
              <a:ahLst/>
              <a:cxnLst/>
              <a:rect l="l" t="t" r="r" b="b"/>
              <a:pathLst>
                <a:path w="5321" h="2060" extrusionOk="0">
                  <a:moveTo>
                    <a:pt x="4402" y="1"/>
                  </a:moveTo>
                  <a:lnTo>
                    <a:pt x="4402" y="824"/>
                  </a:lnTo>
                  <a:cubicBezTo>
                    <a:pt x="4402" y="982"/>
                    <a:pt x="4244" y="1141"/>
                    <a:pt x="4086" y="1141"/>
                  </a:cubicBezTo>
                  <a:lnTo>
                    <a:pt x="0" y="1141"/>
                  </a:lnTo>
                  <a:lnTo>
                    <a:pt x="0" y="2059"/>
                  </a:lnTo>
                  <a:lnTo>
                    <a:pt x="5036" y="2059"/>
                  </a:lnTo>
                  <a:cubicBezTo>
                    <a:pt x="5194" y="2059"/>
                    <a:pt x="5321" y="1933"/>
                    <a:pt x="5321" y="1774"/>
                  </a:cubicBezTo>
                  <a:lnTo>
                    <a:pt x="5321" y="222"/>
                  </a:lnTo>
                  <a:lnTo>
                    <a:pt x="51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4162376" y="1846370"/>
              <a:ext cx="82659" cy="72445"/>
            </a:xfrm>
            <a:custGeom>
              <a:avLst/>
              <a:gdLst/>
              <a:ahLst/>
              <a:cxnLst/>
              <a:rect l="l" t="t" r="r" b="b"/>
              <a:pathLst>
                <a:path w="3326" h="2915" extrusionOk="0">
                  <a:moveTo>
                    <a:pt x="0" y="1"/>
                  </a:moveTo>
                  <a:lnTo>
                    <a:pt x="0" y="1236"/>
                  </a:lnTo>
                  <a:cubicBezTo>
                    <a:pt x="0" y="1394"/>
                    <a:pt x="95" y="1521"/>
                    <a:pt x="159" y="1584"/>
                  </a:cubicBezTo>
                  <a:lnTo>
                    <a:pt x="1489" y="2819"/>
                  </a:lnTo>
                  <a:cubicBezTo>
                    <a:pt x="1584" y="2883"/>
                    <a:pt x="1710" y="2914"/>
                    <a:pt x="1869" y="2914"/>
                  </a:cubicBezTo>
                  <a:lnTo>
                    <a:pt x="3326" y="2914"/>
                  </a:lnTo>
                  <a:lnTo>
                    <a:pt x="3326" y="286"/>
                  </a:lnTo>
                  <a:cubicBezTo>
                    <a:pt x="3294" y="128"/>
                    <a:pt x="3167" y="1"/>
                    <a:pt x="30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4221400" y="1846370"/>
              <a:ext cx="22839" cy="73240"/>
            </a:xfrm>
            <a:custGeom>
              <a:avLst/>
              <a:gdLst/>
              <a:ahLst/>
              <a:cxnLst/>
              <a:rect l="l" t="t" r="r" b="b"/>
              <a:pathLst>
                <a:path w="919" h="2947" extrusionOk="0">
                  <a:moveTo>
                    <a:pt x="0" y="1"/>
                  </a:moveTo>
                  <a:lnTo>
                    <a:pt x="0" y="2946"/>
                  </a:lnTo>
                  <a:lnTo>
                    <a:pt x="919" y="2946"/>
                  </a:lnTo>
                  <a:lnTo>
                    <a:pt x="919" y="286"/>
                  </a:lnTo>
                  <a:cubicBezTo>
                    <a:pt x="919" y="128"/>
                    <a:pt x="792" y="1"/>
                    <a:pt x="634"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56"/>
          <p:cNvGrpSpPr/>
          <p:nvPr/>
        </p:nvGrpSpPr>
        <p:grpSpPr>
          <a:xfrm>
            <a:off x="7138163" y="1448588"/>
            <a:ext cx="859760" cy="737985"/>
            <a:chOff x="8297200" y="1133325"/>
            <a:chExt cx="506725" cy="403800"/>
          </a:xfrm>
        </p:grpSpPr>
        <p:sp>
          <p:nvSpPr>
            <p:cNvPr id="1825" name="Google Shape;1825;p56"/>
            <p:cNvSpPr/>
            <p:nvPr/>
          </p:nvSpPr>
          <p:spPr>
            <a:xfrm>
              <a:off x="8598850" y="1389825"/>
              <a:ext cx="98200" cy="63375"/>
            </a:xfrm>
            <a:custGeom>
              <a:avLst/>
              <a:gdLst/>
              <a:ahLst/>
              <a:cxnLst/>
              <a:rect l="l" t="t" r="r" b="b"/>
              <a:pathLst>
                <a:path w="3928" h="2535" extrusionOk="0">
                  <a:moveTo>
                    <a:pt x="1" y="1"/>
                  </a:moveTo>
                  <a:lnTo>
                    <a:pt x="1" y="2534"/>
                  </a:lnTo>
                  <a:lnTo>
                    <a:pt x="3928" y="2534"/>
                  </a:lnTo>
                  <a:lnTo>
                    <a:pt x="39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8599650" y="1389825"/>
              <a:ext cx="98200" cy="63375"/>
            </a:xfrm>
            <a:custGeom>
              <a:avLst/>
              <a:gdLst/>
              <a:ahLst/>
              <a:cxnLst/>
              <a:rect l="l" t="t" r="r" b="b"/>
              <a:pathLst>
                <a:path w="3928" h="2535" extrusionOk="0">
                  <a:moveTo>
                    <a:pt x="3231" y="1"/>
                  </a:moveTo>
                  <a:lnTo>
                    <a:pt x="3231" y="1173"/>
                  </a:lnTo>
                  <a:cubicBezTo>
                    <a:pt x="3231" y="1299"/>
                    <a:pt x="3136" y="1363"/>
                    <a:pt x="3009" y="1363"/>
                  </a:cubicBezTo>
                  <a:lnTo>
                    <a:pt x="0" y="1363"/>
                  </a:lnTo>
                  <a:lnTo>
                    <a:pt x="0" y="2534"/>
                  </a:lnTo>
                  <a:lnTo>
                    <a:pt x="3927" y="2534"/>
                  </a:lnTo>
                  <a:lnTo>
                    <a:pt x="3927"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8499875" y="1449200"/>
              <a:ext cx="296150" cy="80800"/>
            </a:xfrm>
            <a:custGeom>
              <a:avLst/>
              <a:gdLst/>
              <a:ahLst/>
              <a:cxnLst/>
              <a:rect l="l" t="t" r="r" b="b"/>
              <a:pathLst>
                <a:path w="11846" h="3232" extrusionOk="0">
                  <a:moveTo>
                    <a:pt x="1616" y="1"/>
                  </a:moveTo>
                  <a:cubicBezTo>
                    <a:pt x="729" y="1"/>
                    <a:pt x="1" y="698"/>
                    <a:pt x="1" y="1616"/>
                  </a:cubicBezTo>
                  <a:cubicBezTo>
                    <a:pt x="1" y="2534"/>
                    <a:pt x="729" y="3231"/>
                    <a:pt x="1616" y="3231"/>
                  </a:cubicBezTo>
                  <a:lnTo>
                    <a:pt x="10230" y="3231"/>
                  </a:lnTo>
                  <a:cubicBezTo>
                    <a:pt x="11117" y="3231"/>
                    <a:pt x="11845" y="2471"/>
                    <a:pt x="11845" y="1616"/>
                  </a:cubicBezTo>
                  <a:cubicBezTo>
                    <a:pt x="11845" y="698"/>
                    <a:pt x="11117" y="1"/>
                    <a:pt x="10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8504625" y="1449200"/>
              <a:ext cx="292175" cy="80800"/>
            </a:xfrm>
            <a:custGeom>
              <a:avLst/>
              <a:gdLst/>
              <a:ahLst/>
              <a:cxnLst/>
              <a:rect l="l" t="t" r="r" b="b"/>
              <a:pathLst>
                <a:path w="11687" h="3232" extrusionOk="0">
                  <a:moveTo>
                    <a:pt x="8172" y="1"/>
                  </a:moveTo>
                  <a:cubicBezTo>
                    <a:pt x="7760" y="413"/>
                    <a:pt x="7570" y="983"/>
                    <a:pt x="7570" y="1616"/>
                  </a:cubicBezTo>
                  <a:cubicBezTo>
                    <a:pt x="7570" y="1743"/>
                    <a:pt x="7570" y="1838"/>
                    <a:pt x="7602" y="1933"/>
                  </a:cubicBezTo>
                  <a:cubicBezTo>
                    <a:pt x="7665" y="2091"/>
                    <a:pt x="7507" y="2249"/>
                    <a:pt x="7348" y="2249"/>
                  </a:cubicBezTo>
                  <a:lnTo>
                    <a:pt x="1" y="2249"/>
                  </a:lnTo>
                  <a:cubicBezTo>
                    <a:pt x="223" y="2788"/>
                    <a:pt x="793" y="3231"/>
                    <a:pt x="1489" y="3231"/>
                  </a:cubicBezTo>
                  <a:lnTo>
                    <a:pt x="10072" y="3231"/>
                  </a:lnTo>
                  <a:cubicBezTo>
                    <a:pt x="10990" y="3231"/>
                    <a:pt x="11687" y="2534"/>
                    <a:pt x="11687" y="1616"/>
                  </a:cubicBezTo>
                  <a:cubicBezTo>
                    <a:pt x="11687" y="698"/>
                    <a:pt x="10990" y="1"/>
                    <a:pt x="10072"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8370050" y="1141225"/>
              <a:ext cx="189250" cy="32500"/>
            </a:xfrm>
            <a:custGeom>
              <a:avLst/>
              <a:gdLst/>
              <a:ahLst/>
              <a:cxnLst/>
              <a:rect l="l" t="t" r="r" b="b"/>
              <a:pathLst>
                <a:path w="7570" h="1300" extrusionOk="0">
                  <a:moveTo>
                    <a:pt x="317" y="1"/>
                  </a:moveTo>
                  <a:cubicBezTo>
                    <a:pt x="159" y="1"/>
                    <a:pt x="0" y="96"/>
                    <a:pt x="0" y="254"/>
                  </a:cubicBezTo>
                  <a:cubicBezTo>
                    <a:pt x="0" y="444"/>
                    <a:pt x="127" y="602"/>
                    <a:pt x="285" y="602"/>
                  </a:cubicBezTo>
                  <a:lnTo>
                    <a:pt x="7284" y="1299"/>
                  </a:lnTo>
                  <a:cubicBezTo>
                    <a:pt x="7411" y="1299"/>
                    <a:pt x="7569" y="1172"/>
                    <a:pt x="7569" y="1014"/>
                  </a:cubicBezTo>
                  <a:cubicBezTo>
                    <a:pt x="7569" y="856"/>
                    <a:pt x="7442" y="697"/>
                    <a:pt x="7284" y="697"/>
                  </a:cubicBezTo>
                  <a:lnTo>
                    <a:pt x="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8543425" y="1148825"/>
              <a:ext cx="45950" cy="48650"/>
            </a:xfrm>
            <a:custGeom>
              <a:avLst/>
              <a:gdLst/>
              <a:ahLst/>
              <a:cxnLst/>
              <a:rect l="l" t="t" r="r" b="b"/>
              <a:pathLst>
                <a:path w="1838" h="1946" extrusionOk="0">
                  <a:moveTo>
                    <a:pt x="327" y="1"/>
                  </a:moveTo>
                  <a:cubicBezTo>
                    <a:pt x="165" y="1"/>
                    <a:pt x="1" y="138"/>
                    <a:pt x="1" y="330"/>
                  </a:cubicBezTo>
                  <a:lnTo>
                    <a:pt x="1" y="1945"/>
                  </a:lnTo>
                  <a:lnTo>
                    <a:pt x="1838" y="1945"/>
                  </a:lnTo>
                  <a:lnTo>
                    <a:pt x="1838" y="1249"/>
                  </a:lnTo>
                  <a:cubicBezTo>
                    <a:pt x="1838" y="995"/>
                    <a:pt x="1711" y="773"/>
                    <a:pt x="1521" y="647"/>
                  </a:cubicBezTo>
                  <a:lnTo>
                    <a:pt x="476" y="45"/>
                  </a:lnTo>
                  <a:cubicBezTo>
                    <a:pt x="430" y="14"/>
                    <a:pt x="378" y="1"/>
                    <a:pt x="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8567975" y="1157075"/>
              <a:ext cx="22975" cy="41175"/>
            </a:xfrm>
            <a:custGeom>
              <a:avLst/>
              <a:gdLst/>
              <a:ahLst/>
              <a:cxnLst/>
              <a:rect l="l" t="t" r="r" b="b"/>
              <a:pathLst>
                <a:path w="919" h="1647" extrusionOk="0">
                  <a:moveTo>
                    <a:pt x="1" y="0"/>
                  </a:moveTo>
                  <a:cubicBezTo>
                    <a:pt x="64" y="63"/>
                    <a:pt x="64" y="158"/>
                    <a:pt x="64" y="222"/>
                  </a:cubicBezTo>
                  <a:lnTo>
                    <a:pt x="64" y="1647"/>
                  </a:lnTo>
                  <a:lnTo>
                    <a:pt x="919" y="1647"/>
                  </a:lnTo>
                  <a:lnTo>
                    <a:pt x="919" y="950"/>
                  </a:lnTo>
                  <a:cubicBezTo>
                    <a:pt x="887" y="665"/>
                    <a:pt x="761" y="443"/>
                    <a:pt x="571" y="317"/>
                  </a:cubicBezTo>
                  <a:lnTo>
                    <a:pt x="1"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8332825" y="1133325"/>
              <a:ext cx="68125" cy="289000"/>
            </a:xfrm>
            <a:custGeom>
              <a:avLst/>
              <a:gdLst/>
              <a:ahLst/>
              <a:cxnLst/>
              <a:rect l="l" t="t" r="r" b="b"/>
              <a:pathLst>
                <a:path w="2725" h="11560" extrusionOk="0">
                  <a:moveTo>
                    <a:pt x="1532" y="1"/>
                  </a:moveTo>
                  <a:cubicBezTo>
                    <a:pt x="1439" y="1"/>
                    <a:pt x="1343" y="39"/>
                    <a:pt x="1268" y="127"/>
                  </a:cubicBezTo>
                  <a:lnTo>
                    <a:pt x="318" y="950"/>
                  </a:lnTo>
                  <a:cubicBezTo>
                    <a:pt x="127" y="1108"/>
                    <a:pt x="1" y="1362"/>
                    <a:pt x="1" y="1615"/>
                  </a:cubicBezTo>
                  <a:lnTo>
                    <a:pt x="1" y="11559"/>
                  </a:lnTo>
                  <a:lnTo>
                    <a:pt x="793" y="11559"/>
                  </a:lnTo>
                  <a:lnTo>
                    <a:pt x="2693" y="2470"/>
                  </a:lnTo>
                  <a:cubicBezTo>
                    <a:pt x="2724" y="2217"/>
                    <a:pt x="2693" y="1932"/>
                    <a:pt x="2566" y="1679"/>
                  </a:cubicBezTo>
                  <a:lnTo>
                    <a:pt x="1869" y="222"/>
                  </a:lnTo>
                  <a:cubicBezTo>
                    <a:pt x="1812" y="88"/>
                    <a:pt x="1674" y="1"/>
                    <a:pt x="1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8333625" y="1134000"/>
              <a:ext cx="68125" cy="288325"/>
            </a:xfrm>
            <a:custGeom>
              <a:avLst/>
              <a:gdLst/>
              <a:ahLst/>
              <a:cxnLst/>
              <a:rect l="l" t="t" r="r" b="b"/>
              <a:pathLst>
                <a:path w="2725" h="11533" extrusionOk="0">
                  <a:moveTo>
                    <a:pt x="1516" y="1"/>
                  </a:moveTo>
                  <a:cubicBezTo>
                    <a:pt x="1416" y="1"/>
                    <a:pt x="1315" y="34"/>
                    <a:pt x="1236" y="100"/>
                  </a:cubicBezTo>
                  <a:lnTo>
                    <a:pt x="824" y="448"/>
                  </a:lnTo>
                  <a:lnTo>
                    <a:pt x="1457" y="1747"/>
                  </a:lnTo>
                  <a:cubicBezTo>
                    <a:pt x="1584" y="2000"/>
                    <a:pt x="1616" y="2253"/>
                    <a:pt x="1584" y="2538"/>
                  </a:cubicBezTo>
                  <a:lnTo>
                    <a:pt x="0" y="10234"/>
                  </a:lnTo>
                  <a:lnTo>
                    <a:pt x="0" y="11532"/>
                  </a:lnTo>
                  <a:lnTo>
                    <a:pt x="792" y="11532"/>
                  </a:lnTo>
                  <a:lnTo>
                    <a:pt x="2692" y="2475"/>
                  </a:lnTo>
                  <a:cubicBezTo>
                    <a:pt x="2724" y="2190"/>
                    <a:pt x="2692" y="1905"/>
                    <a:pt x="2566" y="1683"/>
                  </a:cubicBezTo>
                  <a:lnTo>
                    <a:pt x="1869" y="195"/>
                  </a:lnTo>
                  <a:cubicBezTo>
                    <a:pt x="1795" y="65"/>
                    <a:pt x="1657" y="1"/>
                    <a:pt x="1516"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6"/>
            <p:cNvSpPr/>
            <p:nvPr/>
          </p:nvSpPr>
          <p:spPr>
            <a:xfrm>
              <a:off x="8360550" y="1182400"/>
              <a:ext cx="321450" cy="142525"/>
            </a:xfrm>
            <a:custGeom>
              <a:avLst/>
              <a:gdLst/>
              <a:ahLst/>
              <a:cxnLst/>
              <a:rect l="l" t="t" r="r" b="b"/>
              <a:pathLst>
                <a:path w="12858" h="5701" extrusionOk="0">
                  <a:moveTo>
                    <a:pt x="507" y="1"/>
                  </a:moveTo>
                  <a:cubicBezTo>
                    <a:pt x="222" y="1"/>
                    <a:pt x="0" y="254"/>
                    <a:pt x="0" y="539"/>
                  </a:cubicBezTo>
                  <a:cubicBezTo>
                    <a:pt x="0" y="761"/>
                    <a:pt x="159" y="951"/>
                    <a:pt x="380" y="1014"/>
                  </a:cubicBezTo>
                  <a:lnTo>
                    <a:pt x="6651" y="2471"/>
                  </a:lnTo>
                  <a:cubicBezTo>
                    <a:pt x="7126" y="2597"/>
                    <a:pt x="7569" y="2787"/>
                    <a:pt x="7917" y="3104"/>
                  </a:cubicBezTo>
                  <a:lnTo>
                    <a:pt x="11084" y="5701"/>
                  </a:lnTo>
                  <a:lnTo>
                    <a:pt x="12858" y="4973"/>
                  </a:lnTo>
                  <a:lnTo>
                    <a:pt x="10419" y="951"/>
                  </a:lnTo>
                  <a:cubicBezTo>
                    <a:pt x="10039" y="381"/>
                    <a:pt x="9374" y="1"/>
                    <a:pt x="8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8564025" y="1182400"/>
              <a:ext cx="117975" cy="133825"/>
            </a:xfrm>
            <a:custGeom>
              <a:avLst/>
              <a:gdLst/>
              <a:ahLst/>
              <a:cxnLst/>
              <a:rect l="l" t="t" r="r" b="b"/>
              <a:pathLst>
                <a:path w="4719" h="5353" extrusionOk="0">
                  <a:moveTo>
                    <a:pt x="0" y="1"/>
                  </a:moveTo>
                  <a:cubicBezTo>
                    <a:pt x="380" y="222"/>
                    <a:pt x="697" y="539"/>
                    <a:pt x="919" y="887"/>
                  </a:cubicBezTo>
                  <a:lnTo>
                    <a:pt x="3705" y="5353"/>
                  </a:lnTo>
                  <a:lnTo>
                    <a:pt x="4719" y="4909"/>
                  </a:lnTo>
                  <a:lnTo>
                    <a:pt x="2280" y="951"/>
                  </a:lnTo>
                  <a:cubicBezTo>
                    <a:pt x="1900" y="381"/>
                    <a:pt x="1267" y="1"/>
                    <a:pt x="57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8352625" y="1176850"/>
              <a:ext cx="35650" cy="35650"/>
            </a:xfrm>
            <a:custGeom>
              <a:avLst/>
              <a:gdLst/>
              <a:ahLst/>
              <a:cxnLst/>
              <a:rect l="l" t="t" r="r" b="b"/>
              <a:pathLst>
                <a:path w="1426" h="1426" extrusionOk="0">
                  <a:moveTo>
                    <a:pt x="697" y="1"/>
                  </a:moveTo>
                  <a:cubicBezTo>
                    <a:pt x="317" y="1"/>
                    <a:pt x="1" y="318"/>
                    <a:pt x="1" y="698"/>
                  </a:cubicBezTo>
                  <a:cubicBezTo>
                    <a:pt x="1" y="1109"/>
                    <a:pt x="317" y="1426"/>
                    <a:pt x="697" y="1426"/>
                  </a:cubicBezTo>
                  <a:cubicBezTo>
                    <a:pt x="1109" y="1426"/>
                    <a:pt x="1426" y="1109"/>
                    <a:pt x="1426" y="698"/>
                  </a:cubicBezTo>
                  <a:cubicBezTo>
                    <a:pt x="1426" y="318"/>
                    <a:pt x="1109" y="1"/>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6"/>
            <p:cNvSpPr/>
            <p:nvPr/>
          </p:nvSpPr>
          <p:spPr>
            <a:xfrm>
              <a:off x="8352625" y="1176850"/>
              <a:ext cx="35650" cy="35650"/>
            </a:xfrm>
            <a:custGeom>
              <a:avLst/>
              <a:gdLst/>
              <a:ahLst/>
              <a:cxnLst/>
              <a:rect l="l" t="t" r="r" b="b"/>
              <a:pathLst>
                <a:path w="1426" h="1426" extrusionOk="0">
                  <a:moveTo>
                    <a:pt x="919" y="1"/>
                  </a:moveTo>
                  <a:lnTo>
                    <a:pt x="919" y="1"/>
                  </a:lnTo>
                  <a:cubicBezTo>
                    <a:pt x="951" y="64"/>
                    <a:pt x="951" y="159"/>
                    <a:pt x="951" y="223"/>
                  </a:cubicBezTo>
                  <a:cubicBezTo>
                    <a:pt x="951" y="634"/>
                    <a:pt x="634" y="951"/>
                    <a:pt x="222" y="951"/>
                  </a:cubicBezTo>
                  <a:cubicBezTo>
                    <a:pt x="159" y="951"/>
                    <a:pt x="64" y="951"/>
                    <a:pt x="1" y="919"/>
                  </a:cubicBezTo>
                  <a:lnTo>
                    <a:pt x="1" y="919"/>
                  </a:lnTo>
                  <a:cubicBezTo>
                    <a:pt x="64" y="1173"/>
                    <a:pt x="349" y="1426"/>
                    <a:pt x="666" y="1426"/>
                  </a:cubicBezTo>
                  <a:cubicBezTo>
                    <a:pt x="1077" y="1426"/>
                    <a:pt x="1394" y="1109"/>
                    <a:pt x="1394" y="698"/>
                  </a:cubicBezTo>
                  <a:cubicBezTo>
                    <a:pt x="1426" y="381"/>
                    <a:pt x="1236" y="128"/>
                    <a:pt x="91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8507800" y="1212525"/>
              <a:ext cx="86325" cy="141700"/>
            </a:xfrm>
            <a:custGeom>
              <a:avLst/>
              <a:gdLst/>
              <a:ahLst/>
              <a:cxnLst/>
              <a:rect l="l" t="t" r="r" b="b"/>
              <a:pathLst>
                <a:path w="3453" h="5668" extrusionOk="0">
                  <a:moveTo>
                    <a:pt x="339" y="0"/>
                  </a:moveTo>
                  <a:cubicBezTo>
                    <a:pt x="291" y="0"/>
                    <a:pt x="241" y="11"/>
                    <a:pt x="191" y="31"/>
                  </a:cubicBezTo>
                  <a:cubicBezTo>
                    <a:pt x="32" y="94"/>
                    <a:pt x="1" y="252"/>
                    <a:pt x="96" y="411"/>
                  </a:cubicBezTo>
                  <a:lnTo>
                    <a:pt x="2851" y="5509"/>
                  </a:lnTo>
                  <a:cubicBezTo>
                    <a:pt x="2946" y="5604"/>
                    <a:pt x="3009" y="5668"/>
                    <a:pt x="3136" y="5668"/>
                  </a:cubicBezTo>
                  <a:cubicBezTo>
                    <a:pt x="3168" y="5668"/>
                    <a:pt x="3199" y="5668"/>
                    <a:pt x="3263" y="5604"/>
                  </a:cubicBezTo>
                  <a:cubicBezTo>
                    <a:pt x="3421" y="5541"/>
                    <a:pt x="3453" y="5383"/>
                    <a:pt x="3358" y="5224"/>
                  </a:cubicBezTo>
                  <a:lnTo>
                    <a:pt x="602" y="157"/>
                  </a:lnTo>
                  <a:cubicBezTo>
                    <a:pt x="537" y="49"/>
                    <a:pt x="443" y="0"/>
                    <a:pt x="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8500675" y="1204575"/>
              <a:ext cx="31700" cy="31700"/>
            </a:xfrm>
            <a:custGeom>
              <a:avLst/>
              <a:gdLst/>
              <a:ahLst/>
              <a:cxnLst/>
              <a:rect l="l" t="t" r="r" b="b"/>
              <a:pathLst>
                <a:path w="1268" h="1268" extrusionOk="0">
                  <a:moveTo>
                    <a:pt x="634" y="0"/>
                  </a:moveTo>
                  <a:cubicBezTo>
                    <a:pt x="286" y="0"/>
                    <a:pt x="1" y="285"/>
                    <a:pt x="1" y="634"/>
                  </a:cubicBezTo>
                  <a:cubicBezTo>
                    <a:pt x="1" y="982"/>
                    <a:pt x="286" y="1267"/>
                    <a:pt x="602" y="1267"/>
                  </a:cubicBezTo>
                  <a:cubicBezTo>
                    <a:pt x="634" y="1267"/>
                    <a:pt x="1172" y="982"/>
                    <a:pt x="1172" y="982"/>
                  </a:cubicBezTo>
                  <a:cubicBezTo>
                    <a:pt x="1236" y="855"/>
                    <a:pt x="1267" y="760"/>
                    <a:pt x="1267" y="634"/>
                  </a:cubicBezTo>
                  <a:cubicBezTo>
                    <a:pt x="1267" y="317"/>
                    <a:pt x="1014" y="32"/>
                    <a:pt x="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8502250" y="1206150"/>
              <a:ext cx="30125" cy="30900"/>
            </a:xfrm>
            <a:custGeom>
              <a:avLst/>
              <a:gdLst/>
              <a:ahLst/>
              <a:cxnLst/>
              <a:rect l="l" t="t" r="r" b="b"/>
              <a:pathLst>
                <a:path w="1205" h="1236" extrusionOk="0">
                  <a:moveTo>
                    <a:pt x="793" y="1"/>
                  </a:moveTo>
                  <a:cubicBezTo>
                    <a:pt x="793" y="96"/>
                    <a:pt x="824" y="127"/>
                    <a:pt x="824" y="222"/>
                  </a:cubicBezTo>
                  <a:cubicBezTo>
                    <a:pt x="824" y="571"/>
                    <a:pt x="539" y="856"/>
                    <a:pt x="191" y="856"/>
                  </a:cubicBezTo>
                  <a:cubicBezTo>
                    <a:pt x="96" y="856"/>
                    <a:pt x="64" y="856"/>
                    <a:pt x="1" y="792"/>
                  </a:cubicBezTo>
                  <a:lnTo>
                    <a:pt x="1" y="792"/>
                  </a:lnTo>
                  <a:cubicBezTo>
                    <a:pt x="64" y="1046"/>
                    <a:pt x="318" y="1236"/>
                    <a:pt x="571" y="1236"/>
                  </a:cubicBezTo>
                  <a:cubicBezTo>
                    <a:pt x="951" y="1236"/>
                    <a:pt x="1204" y="951"/>
                    <a:pt x="1204" y="602"/>
                  </a:cubicBezTo>
                  <a:cubicBezTo>
                    <a:pt x="1204" y="317"/>
                    <a:pt x="1046" y="96"/>
                    <a:pt x="79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8571925" y="1476925"/>
              <a:ext cx="153625" cy="25350"/>
            </a:xfrm>
            <a:custGeom>
              <a:avLst/>
              <a:gdLst/>
              <a:ahLst/>
              <a:cxnLst/>
              <a:rect l="l" t="t" r="r" b="b"/>
              <a:pathLst>
                <a:path w="6145" h="1014" extrusionOk="0">
                  <a:moveTo>
                    <a:pt x="1" y="0"/>
                  </a:moveTo>
                  <a:lnTo>
                    <a:pt x="1" y="1014"/>
                  </a:lnTo>
                  <a:lnTo>
                    <a:pt x="6145" y="1014"/>
                  </a:lnTo>
                  <a:lnTo>
                    <a:pt x="6145"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8693075" y="1474550"/>
              <a:ext cx="32475" cy="26150"/>
            </a:xfrm>
            <a:custGeom>
              <a:avLst/>
              <a:gdLst/>
              <a:ahLst/>
              <a:cxnLst/>
              <a:rect l="l" t="t" r="r" b="b"/>
              <a:pathLst>
                <a:path w="1299" h="1046" extrusionOk="0">
                  <a:moveTo>
                    <a:pt x="32" y="0"/>
                  </a:moveTo>
                  <a:cubicBezTo>
                    <a:pt x="32" y="254"/>
                    <a:pt x="0" y="412"/>
                    <a:pt x="0" y="570"/>
                  </a:cubicBezTo>
                  <a:cubicBezTo>
                    <a:pt x="0" y="665"/>
                    <a:pt x="0" y="792"/>
                    <a:pt x="32" y="887"/>
                  </a:cubicBezTo>
                  <a:cubicBezTo>
                    <a:pt x="32" y="950"/>
                    <a:pt x="32" y="982"/>
                    <a:pt x="0" y="1045"/>
                  </a:cubicBezTo>
                  <a:lnTo>
                    <a:pt x="1299" y="1045"/>
                  </a:lnTo>
                  <a:lnTo>
                    <a:pt x="1299"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6"/>
            <p:cNvSpPr/>
            <p:nvPr/>
          </p:nvSpPr>
          <p:spPr>
            <a:xfrm>
              <a:off x="8500675" y="1447625"/>
              <a:ext cx="81575" cy="81575"/>
            </a:xfrm>
            <a:custGeom>
              <a:avLst/>
              <a:gdLst/>
              <a:ahLst/>
              <a:cxnLst/>
              <a:rect l="l" t="t" r="r" b="b"/>
              <a:pathLst>
                <a:path w="3263" h="3263" extrusionOk="0">
                  <a:moveTo>
                    <a:pt x="1647" y="1"/>
                  </a:moveTo>
                  <a:cubicBezTo>
                    <a:pt x="729" y="1"/>
                    <a:pt x="1" y="729"/>
                    <a:pt x="1" y="1647"/>
                  </a:cubicBezTo>
                  <a:cubicBezTo>
                    <a:pt x="1" y="2534"/>
                    <a:pt x="729" y="3263"/>
                    <a:pt x="1647" y="3263"/>
                  </a:cubicBezTo>
                  <a:cubicBezTo>
                    <a:pt x="2534" y="3263"/>
                    <a:pt x="3263" y="2534"/>
                    <a:pt x="3263" y="1647"/>
                  </a:cubicBezTo>
                  <a:cubicBezTo>
                    <a:pt x="3263" y="729"/>
                    <a:pt x="2534"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8714450" y="1447625"/>
              <a:ext cx="81575" cy="81575"/>
            </a:xfrm>
            <a:custGeom>
              <a:avLst/>
              <a:gdLst/>
              <a:ahLst/>
              <a:cxnLst/>
              <a:rect l="l" t="t" r="r" b="b"/>
              <a:pathLst>
                <a:path w="3263" h="3263" extrusionOk="0">
                  <a:moveTo>
                    <a:pt x="1647" y="1"/>
                  </a:moveTo>
                  <a:cubicBezTo>
                    <a:pt x="729" y="1"/>
                    <a:pt x="0" y="729"/>
                    <a:pt x="0" y="1647"/>
                  </a:cubicBezTo>
                  <a:cubicBezTo>
                    <a:pt x="0" y="2534"/>
                    <a:pt x="729" y="3263"/>
                    <a:pt x="1647" y="3263"/>
                  </a:cubicBezTo>
                  <a:cubicBezTo>
                    <a:pt x="2534" y="3263"/>
                    <a:pt x="3262" y="2534"/>
                    <a:pt x="3262" y="1647"/>
                  </a:cubicBezTo>
                  <a:cubicBezTo>
                    <a:pt x="3262" y="729"/>
                    <a:pt x="2534"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8507025" y="1453950"/>
              <a:ext cx="75225" cy="75250"/>
            </a:xfrm>
            <a:custGeom>
              <a:avLst/>
              <a:gdLst/>
              <a:ahLst/>
              <a:cxnLst/>
              <a:rect l="l" t="t" r="r" b="b"/>
              <a:pathLst>
                <a:path w="3009" h="3010" extrusionOk="0">
                  <a:moveTo>
                    <a:pt x="2217" y="1"/>
                  </a:moveTo>
                  <a:lnTo>
                    <a:pt x="2217" y="1"/>
                  </a:lnTo>
                  <a:cubicBezTo>
                    <a:pt x="2375" y="223"/>
                    <a:pt x="2439" y="508"/>
                    <a:pt x="2439" y="824"/>
                  </a:cubicBezTo>
                  <a:cubicBezTo>
                    <a:pt x="2439" y="1743"/>
                    <a:pt x="1742" y="2439"/>
                    <a:pt x="823" y="2439"/>
                  </a:cubicBezTo>
                  <a:cubicBezTo>
                    <a:pt x="507" y="2439"/>
                    <a:pt x="222" y="2376"/>
                    <a:pt x="0" y="2218"/>
                  </a:cubicBezTo>
                  <a:lnTo>
                    <a:pt x="0" y="2218"/>
                  </a:lnTo>
                  <a:cubicBezTo>
                    <a:pt x="253" y="2693"/>
                    <a:pt x="792" y="3010"/>
                    <a:pt x="1393" y="3010"/>
                  </a:cubicBezTo>
                  <a:cubicBezTo>
                    <a:pt x="2280" y="3010"/>
                    <a:pt x="3009" y="2281"/>
                    <a:pt x="3009" y="1394"/>
                  </a:cubicBezTo>
                  <a:cubicBezTo>
                    <a:pt x="3009" y="793"/>
                    <a:pt x="2692" y="286"/>
                    <a:pt x="22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8721575" y="1453950"/>
              <a:ext cx="75225" cy="75250"/>
            </a:xfrm>
            <a:custGeom>
              <a:avLst/>
              <a:gdLst/>
              <a:ahLst/>
              <a:cxnLst/>
              <a:rect l="l" t="t" r="r" b="b"/>
              <a:pathLst>
                <a:path w="3009" h="3010" extrusionOk="0">
                  <a:moveTo>
                    <a:pt x="2217" y="1"/>
                  </a:moveTo>
                  <a:lnTo>
                    <a:pt x="2217" y="1"/>
                  </a:lnTo>
                  <a:cubicBezTo>
                    <a:pt x="2376" y="223"/>
                    <a:pt x="2471" y="508"/>
                    <a:pt x="2471" y="824"/>
                  </a:cubicBezTo>
                  <a:cubicBezTo>
                    <a:pt x="2471" y="1743"/>
                    <a:pt x="1742" y="2439"/>
                    <a:pt x="824" y="2439"/>
                  </a:cubicBezTo>
                  <a:cubicBezTo>
                    <a:pt x="507" y="2439"/>
                    <a:pt x="254" y="2376"/>
                    <a:pt x="0" y="2218"/>
                  </a:cubicBezTo>
                  <a:lnTo>
                    <a:pt x="0" y="2218"/>
                  </a:lnTo>
                  <a:cubicBezTo>
                    <a:pt x="285" y="2693"/>
                    <a:pt x="792" y="3010"/>
                    <a:pt x="1394" y="3010"/>
                  </a:cubicBezTo>
                  <a:cubicBezTo>
                    <a:pt x="2312" y="3010"/>
                    <a:pt x="3009" y="2281"/>
                    <a:pt x="3009" y="1394"/>
                  </a:cubicBezTo>
                  <a:cubicBezTo>
                    <a:pt x="2977" y="793"/>
                    <a:pt x="2661" y="286"/>
                    <a:pt x="22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8491975" y="1439700"/>
              <a:ext cx="311950" cy="97425"/>
            </a:xfrm>
            <a:custGeom>
              <a:avLst/>
              <a:gdLst/>
              <a:ahLst/>
              <a:cxnLst/>
              <a:rect l="l" t="t" r="r" b="b"/>
              <a:pathLst>
                <a:path w="12478" h="3897" extrusionOk="0">
                  <a:moveTo>
                    <a:pt x="10578" y="634"/>
                  </a:moveTo>
                  <a:cubicBezTo>
                    <a:pt x="11338" y="634"/>
                    <a:pt x="11908" y="1236"/>
                    <a:pt x="11908" y="1996"/>
                  </a:cubicBezTo>
                  <a:cubicBezTo>
                    <a:pt x="11908" y="2756"/>
                    <a:pt x="11338" y="3326"/>
                    <a:pt x="10578" y="3326"/>
                  </a:cubicBezTo>
                  <a:lnTo>
                    <a:pt x="1995" y="3326"/>
                  </a:lnTo>
                  <a:cubicBezTo>
                    <a:pt x="1235" y="3326"/>
                    <a:pt x="634" y="2756"/>
                    <a:pt x="634" y="1996"/>
                  </a:cubicBezTo>
                  <a:cubicBezTo>
                    <a:pt x="634" y="1236"/>
                    <a:pt x="1235" y="634"/>
                    <a:pt x="1995" y="634"/>
                  </a:cubicBezTo>
                  <a:close/>
                  <a:moveTo>
                    <a:pt x="1932" y="1"/>
                  </a:moveTo>
                  <a:cubicBezTo>
                    <a:pt x="887" y="1"/>
                    <a:pt x="0" y="888"/>
                    <a:pt x="0" y="1964"/>
                  </a:cubicBezTo>
                  <a:cubicBezTo>
                    <a:pt x="0" y="3009"/>
                    <a:pt x="887" y="3896"/>
                    <a:pt x="1932" y="3896"/>
                  </a:cubicBezTo>
                  <a:lnTo>
                    <a:pt x="10546" y="3896"/>
                  </a:lnTo>
                  <a:cubicBezTo>
                    <a:pt x="11591" y="3896"/>
                    <a:pt x="12478" y="3009"/>
                    <a:pt x="12478" y="1964"/>
                  </a:cubicBezTo>
                  <a:cubicBezTo>
                    <a:pt x="12478" y="888"/>
                    <a:pt x="11591" y="1"/>
                    <a:pt x="10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6"/>
            <p:cNvSpPr/>
            <p:nvPr/>
          </p:nvSpPr>
          <p:spPr>
            <a:xfrm>
              <a:off x="8530775" y="1477725"/>
              <a:ext cx="21400" cy="21400"/>
            </a:xfrm>
            <a:custGeom>
              <a:avLst/>
              <a:gdLst/>
              <a:ahLst/>
              <a:cxnLst/>
              <a:rect l="l" t="t" r="r" b="b"/>
              <a:pathLst>
                <a:path w="856" h="856" extrusionOk="0">
                  <a:moveTo>
                    <a:pt x="443" y="0"/>
                  </a:moveTo>
                  <a:cubicBezTo>
                    <a:pt x="190" y="0"/>
                    <a:pt x="0" y="190"/>
                    <a:pt x="0" y="443"/>
                  </a:cubicBezTo>
                  <a:cubicBezTo>
                    <a:pt x="0" y="665"/>
                    <a:pt x="190" y="855"/>
                    <a:pt x="443" y="855"/>
                  </a:cubicBezTo>
                  <a:cubicBezTo>
                    <a:pt x="665" y="855"/>
                    <a:pt x="855" y="665"/>
                    <a:pt x="855" y="443"/>
                  </a:cubicBezTo>
                  <a:cubicBezTo>
                    <a:pt x="855" y="190"/>
                    <a:pt x="665" y="0"/>
                    <a:pt x="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8744525" y="1477725"/>
              <a:ext cx="21400" cy="21400"/>
            </a:xfrm>
            <a:custGeom>
              <a:avLst/>
              <a:gdLst/>
              <a:ahLst/>
              <a:cxnLst/>
              <a:rect l="l" t="t" r="r" b="b"/>
              <a:pathLst>
                <a:path w="856" h="856" extrusionOk="0">
                  <a:moveTo>
                    <a:pt x="444" y="0"/>
                  </a:moveTo>
                  <a:cubicBezTo>
                    <a:pt x="191" y="0"/>
                    <a:pt x="1" y="190"/>
                    <a:pt x="1" y="443"/>
                  </a:cubicBezTo>
                  <a:cubicBezTo>
                    <a:pt x="1" y="665"/>
                    <a:pt x="191" y="855"/>
                    <a:pt x="444" y="855"/>
                  </a:cubicBezTo>
                  <a:cubicBezTo>
                    <a:pt x="666" y="855"/>
                    <a:pt x="856" y="665"/>
                    <a:pt x="856" y="443"/>
                  </a:cubicBezTo>
                  <a:cubicBezTo>
                    <a:pt x="856" y="190"/>
                    <a:pt x="666"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8297200" y="1399475"/>
              <a:ext cx="142550" cy="99650"/>
            </a:xfrm>
            <a:custGeom>
              <a:avLst/>
              <a:gdLst/>
              <a:ahLst/>
              <a:cxnLst/>
              <a:rect l="l" t="t" r="r" b="b"/>
              <a:pathLst>
                <a:path w="5702" h="3986" extrusionOk="0">
                  <a:moveTo>
                    <a:pt x="1827" y="0"/>
                  </a:moveTo>
                  <a:cubicBezTo>
                    <a:pt x="1635" y="0"/>
                    <a:pt x="1443" y="78"/>
                    <a:pt x="1299" y="248"/>
                  </a:cubicBezTo>
                  <a:lnTo>
                    <a:pt x="444" y="1230"/>
                  </a:lnTo>
                  <a:cubicBezTo>
                    <a:pt x="159" y="1547"/>
                    <a:pt x="1" y="1927"/>
                    <a:pt x="1" y="2338"/>
                  </a:cubicBezTo>
                  <a:cubicBezTo>
                    <a:pt x="1" y="3257"/>
                    <a:pt x="761" y="3985"/>
                    <a:pt x="1647" y="3985"/>
                  </a:cubicBezTo>
                  <a:lnTo>
                    <a:pt x="5384" y="3985"/>
                  </a:lnTo>
                  <a:cubicBezTo>
                    <a:pt x="5543" y="3985"/>
                    <a:pt x="5701" y="3890"/>
                    <a:pt x="5701" y="3668"/>
                  </a:cubicBezTo>
                  <a:cubicBezTo>
                    <a:pt x="5701" y="3573"/>
                    <a:pt x="5606" y="3447"/>
                    <a:pt x="5511" y="3383"/>
                  </a:cubicBezTo>
                  <a:lnTo>
                    <a:pt x="4023" y="2718"/>
                  </a:lnTo>
                  <a:cubicBezTo>
                    <a:pt x="3516" y="2497"/>
                    <a:pt x="3073" y="2053"/>
                    <a:pt x="2883" y="1515"/>
                  </a:cubicBezTo>
                  <a:lnTo>
                    <a:pt x="2503" y="438"/>
                  </a:lnTo>
                  <a:cubicBezTo>
                    <a:pt x="2372" y="159"/>
                    <a:pt x="2100"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8328075" y="1399475"/>
              <a:ext cx="111675" cy="99650"/>
            </a:xfrm>
            <a:custGeom>
              <a:avLst/>
              <a:gdLst/>
              <a:ahLst/>
              <a:cxnLst/>
              <a:rect l="l" t="t" r="r" b="b"/>
              <a:pathLst>
                <a:path w="4467" h="3986" extrusionOk="0">
                  <a:moveTo>
                    <a:pt x="592" y="0"/>
                  </a:moveTo>
                  <a:cubicBezTo>
                    <a:pt x="400" y="0"/>
                    <a:pt x="208" y="78"/>
                    <a:pt x="64" y="248"/>
                  </a:cubicBezTo>
                  <a:lnTo>
                    <a:pt x="1" y="311"/>
                  </a:lnTo>
                  <a:cubicBezTo>
                    <a:pt x="32" y="343"/>
                    <a:pt x="32" y="406"/>
                    <a:pt x="32" y="438"/>
                  </a:cubicBezTo>
                  <a:lnTo>
                    <a:pt x="412" y="1515"/>
                  </a:lnTo>
                  <a:cubicBezTo>
                    <a:pt x="634" y="2053"/>
                    <a:pt x="1046" y="2497"/>
                    <a:pt x="1584" y="2718"/>
                  </a:cubicBezTo>
                  <a:lnTo>
                    <a:pt x="3041" y="3415"/>
                  </a:lnTo>
                  <a:cubicBezTo>
                    <a:pt x="3168" y="3447"/>
                    <a:pt x="3231" y="3573"/>
                    <a:pt x="3231" y="3668"/>
                  </a:cubicBezTo>
                  <a:cubicBezTo>
                    <a:pt x="3231" y="3827"/>
                    <a:pt x="3073" y="3985"/>
                    <a:pt x="2914" y="3985"/>
                  </a:cubicBezTo>
                  <a:lnTo>
                    <a:pt x="4149" y="3985"/>
                  </a:lnTo>
                  <a:cubicBezTo>
                    <a:pt x="4308" y="3985"/>
                    <a:pt x="4466" y="3827"/>
                    <a:pt x="4466" y="3668"/>
                  </a:cubicBezTo>
                  <a:cubicBezTo>
                    <a:pt x="4466" y="3573"/>
                    <a:pt x="4371" y="3447"/>
                    <a:pt x="4276" y="3415"/>
                  </a:cubicBezTo>
                  <a:lnTo>
                    <a:pt x="2788" y="2718"/>
                  </a:lnTo>
                  <a:cubicBezTo>
                    <a:pt x="2281" y="2497"/>
                    <a:pt x="1838" y="2053"/>
                    <a:pt x="1648" y="1515"/>
                  </a:cubicBezTo>
                  <a:lnTo>
                    <a:pt x="1268" y="438"/>
                  </a:lnTo>
                  <a:cubicBezTo>
                    <a:pt x="1137" y="159"/>
                    <a:pt x="865" y="0"/>
                    <a:pt x="592"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6"/>
            <p:cNvSpPr/>
            <p:nvPr/>
          </p:nvSpPr>
          <p:spPr>
            <a:xfrm>
              <a:off x="8624975" y="1312250"/>
              <a:ext cx="178950" cy="95825"/>
            </a:xfrm>
            <a:custGeom>
              <a:avLst/>
              <a:gdLst/>
              <a:ahLst/>
              <a:cxnLst/>
              <a:rect l="l" t="t" r="r" b="b"/>
              <a:pathLst>
                <a:path w="7158" h="3833" extrusionOk="0">
                  <a:moveTo>
                    <a:pt x="1" y="0"/>
                  </a:moveTo>
                  <a:lnTo>
                    <a:pt x="1" y="3705"/>
                  </a:lnTo>
                  <a:lnTo>
                    <a:pt x="666" y="3832"/>
                  </a:lnTo>
                  <a:lnTo>
                    <a:pt x="6746" y="3832"/>
                  </a:lnTo>
                  <a:cubicBezTo>
                    <a:pt x="7000" y="3832"/>
                    <a:pt x="7158" y="3674"/>
                    <a:pt x="7158" y="3452"/>
                  </a:cubicBezTo>
                  <a:lnTo>
                    <a:pt x="7158" y="1394"/>
                  </a:lnTo>
                  <a:cubicBezTo>
                    <a:pt x="7158" y="634"/>
                    <a:pt x="6525" y="0"/>
                    <a:pt x="5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8624975" y="1314625"/>
              <a:ext cx="178950" cy="93450"/>
            </a:xfrm>
            <a:custGeom>
              <a:avLst/>
              <a:gdLst/>
              <a:ahLst/>
              <a:cxnLst/>
              <a:rect l="l" t="t" r="r" b="b"/>
              <a:pathLst>
                <a:path w="7158" h="3738" extrusionOk="0">
                  <a:moveTo>
                    <a:pt x="6240" y="0"/>
                  </a:moveTo>
                  <a:lnTo>
                    <a:pt x="6240" y="0"/>
                  </a:lnTo>
                  <a:cubicBezTo>
                    <a:pt x="6271" y="159"/>
                    <a:pt x="6335" y="317"/>
                    <a:pt x="6335" y="444"/>
                  </a:cubicBezTo>
                  <a:lnTo>
                    <a:pt x="6335" y="2502"/>
                  </a:lnTo>
                  <a:cubicBezTo>
                    <a:pt x="6335" y="2755"/>
                    <a:pt x="6113" y="2914"/>
                    <a:pt x="5923" y="2914"/>
                  </a:cubicBezTo>
                  <a:lnTo>
                    <a:pt x="1" y="2914"/>
                  </a:lnTo>
                  <a:lnTo>
                    <a:pt x="1" y="3610"/>
                  </a:lnTo>
                  <a:lnTo>
                    <a:pt x="666" y="3737"/>
                  </a:lnTo>
                  <a:lnTo>
                    <a:pt x="6746" y="3737"/>
                  </a:lnTo>
                  <a:cubicBezTo>
                    <a:pt x="7000" y="3737"/>
                    <a:pt x="7158" y="3547"/>
                    <a:pt x="7158" y="3357"/>
                  </a:cubicBezTo>
                  <a:lnTo>
                    <a:pt x="7158" y="1299"/>
                  </a:lnTo>
                  <a:cubicBezTo>
                    <a:pt x="7158" y="697"/>
                    <a:pt x="6810" y="190"/>
                    <a:pt x="6240"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8579050" y="1275025"/>
              <a:ext cx="115625" cy="133050"/>
            </a:xfrm>
            <a:custGeom>
              <a:avLst/>
              <a:gdLst/>
              <a:ahLst/>
              <a:cxnLst/>
              <a:rect l="l" t="t" r="r" b="b"/>
              <a:pathLst>
                <a:path w="4625" h="5322" extrusionOk="0">
                  <a:moveTo>
                    <a:pt x="1394" y="1"/>
                  </a:moveTo>
                  <a:cubicBezTo>
                    <a:pt x="634" y="1"/>
                    <a:pt x="1" y="634"/>
                    <a:pt x="1" y="1363"/>
                  </a:cubicBezTo>
                  <a:lnTo>
                    <a:pt x="1" y="4941"/>
                  </a:lnTo>
                  <a:cubicBezTo>
                    <a:pt x="1" y="5131"/>
                    <a:pt x="159" y="5321"/>
                    <a:pt x="413" y="5321"/>
                  </a:cubicBezTo>
                  <a:lnTo>
                    <a:pt x="2503" y="5321"/>
                  </a:lnTo>
                  <a:lnTo>
                    <a:pt x="4466" y="2629"/>
                  </a:lnTo>
                  <a:cubicBezTo>
                    <a:pt x="4593" y="2534"/>
                    <a:pt x="4625" y="2313"/>
                    <a:pt x="4625" y="2154"/>
                  </a:cubicBezTo>
                  <a:lnTo>
                    <a:pt x="4625" y="381"/>
                  </a:lnTo>
                  <a:cubicBezTo>
                    <a:pt x="4625" y="191"/>
                    <a:pt x="4466" y="1"/>
                    <a:pt x="4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8613100" y="1275025"/>
              <a:ext cx="81575" cy="134625"/>
            </a:xfrm>
            <a:custGeom>
              <a:avLst/>
              <a:gdLst/>
              <a:ahLst/>
              <a:cxnLst/>
              <a:rect l="l" t="t" r="r" b="b"/>
              <a:pathLst>
                <a:path w="3263" h="5385" extrusionOk="0">
                  <a:moveTo>
                    <a:pt x="2376" y="1"/>
                  </a:moveTo>
                  <a:lnTo>
                    <a:pt x="2376" y="1901"/>
                  </a:lnTo>
                  <a:cubicBezTo>
                    <a:pt x="2376" y="2091"/>
                    <a:pt x="2281" y="2281"/>
                    <a:pt x="2154" y="2439"/>
                  </a:cubicBezTo>
                  <a:lnTo>
                    <a:pt x="1" y="5384"/>
                  </a:lnTo>
                  <a:lnTo>
                    <a:pt x="1109" y="5384"/>
                  </a:lnTo>
                  <a:lnTo>
                    <a:pt x="3073" y="2693"/>
                  </a:lnTo>
                  <a:cubicBezTo>
                    <a:pt x="3199" y="2566"/>
                    <a:pt x="3231" y="2376"/>
                    <a:pt x="3231" y="2218"/>
                  </a:cubicBezTo>
                  <a:lnTo>
                    <a:pt x="3231" y="412"/>
                  </a:lnTo>
                  <a:cubicBezTo>
                    <a:pt x="3263" y="159"/>
                    <a:pt x="3104" y="1"/>
                    <a:pt x="2883"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8717600" y="1324900"/>
              <a:ext cx="15875" cy="35675"/>
            </a:xfrm>
            <a:custGeom>
              <a:avLst/>
              <a:gdLst/>
              <a:ahLst/>
              <a:cxnLst/>
              <a:rect l="l" t="t" r="r" b="b"/>
              <a:pathLst>
                <a:path w="635" h="1427" extrusionOk="0">
                  <a:moveTo>
                    <a:pt x="318" y="1"/>
                  </a:moveTo>
                  <a:cubicBezTo>
                    <a:pt x="128" y="1"/>
                    <a:pt x="1" y="159"/>
                    <a:pt x="1" y="318"/>
                  </a:cubicBezTo>
                  <a:lnTo>
                    <a:pt x="1" y="1109"/>
                  </a:lnTo>
                  <a:cubicBezTo>
                    <a:pt x="1" y="1331"/>
                    <a:pt x="159" y="1426"/>
                    <a:pt x="318" y="1426"/>
                  </a:cubicBezTo>
                  <a:cubicBezTo>
                    <a:pt x="476" y="1426"/>
                    <a:pt x="634" y="1331"/>
                    <a:pt x="634" y="1109"/>
                  </a:cubicBezTo>
                  <a:lnTo>
                    <a:pt x="634" y="318"/>
                  </a:lnTo>
                  <a:cubicBezTo>
                    <a:pt x="634" y="128"/>
                    <a:pt x="508"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8747700" y="1324900"/>
              <a:ext cx="15850" cy="35675"/>
            </a:xfrm>
            <a:custGeom>
              <a:avLst/>
              <a:gdLst/>
              <a:ahLst/>
              <a:cxnLst/>
              <a:rect l="l" t="t" r="r" b="b"/>
              <a:pathLst>
                <a:path w="634" h="1427" extrusionOk="0">
                  <a:moveTo>
                    <a:pt x="317" y="1"/>
                  </a:moveTo>
                  <a:cubicBezTo>
                    <a:pt x="95" y="1"/>
                    <a:pt x="0" y="159"/>
                    <a:pt x="0" y="318"/>
                  </a:cubicBezTo>
                  <a:lnTo>
                    <a:pt x="0" y="1109"/>
                  </a:lnTo>
                  <a:cubicBezTo>
                    <a:pt x="0" y="1331"/>
                    <a:pt x="159" y="1426"/>
                    <a:pt x="317" y="1426"/>
                  </a:cubicBezTo>
                  <a:cubicBezTo>
                    <a:pt x="475" y="1426"/>
                    <a:pt x="570" y="1331"/>
                    <a:pt x="634" y="1109"/>
                  </a:cubicBezTo>
                  <a:lnTo>
                    <a:pt x="634" y="318"/>
                  </a:lnTo>
                  <a:cubicBezTo>
                    <a:pt x="634" y="128"/>
                    <a:pt x="507"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8617850" y="1275025"/>
              <a:ext cx="15075" cy="133050"/>
            </a:xfrm>
            <a:custGeom>
              <a:avLst/>
              <a:gdLst/>
              <a:ahLst/>
              <a:cxnLst/>
              <a:rect l="l" t="t" r="r" b="b"/>
              <a:pathLst>
                <a:path w="603" h="5322" extrusionOk="0">
                  <a:moveTo>
                    <a:pt x="1" y="1"/>
                  </a:moveTo>
                  <a:lnTo>
                    <a:pt x="1" y="5321"/>
                  </a:lnTo>
                  <a:lnTo>
                    <a:pt x="602" y="5321"/>
                  </a:lnTo>
                  <a:lnTo>
                    <a:pt x="6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56"/>
          <p:cNvGrpSpPr/>
          <p:nvPr/>
        </p:nvGrpSpPr>
        <p:grpSpPr>
          <a:xfrm>
            <a:off x="5520397" y="1712061"/>
            <a:ext cx="671294" cy="473847"/>
            <a:chOff x="7183950" y="1718400"/>
            <a:chExt cx="508325" cy="339675"/>
          </a:xfrm>
        </p:grpSpPr>
        <p:sp>
          <p:nvSpPr>
            <p:cNvPr id="1860" name="Google Shape;1860;p56"/>
            <p:cNvSpPr/>
            <p:nvPr/>
          </p:nvSpPr>
          <p:spPr>
            <a:xfrm>
              <a:off x="7448400" y="1744525"/>
              <a:ext cx="176575" cy="170250"/>
            </a:xfrm>
            <a:custGeom>
              <a:avLst/>
              <a:gdLst/>
              <a:ahLst/>
              <a:cxnLst/>
              <a:rect l="l" t="t" r="r" b="b"/>
              <a:pathLst>
                <a:path w="7063" h="6810" extrusionOk="0">
                  <a:moveTo>
                    <a:pt x="1172" y="1"/>
                  </a:moveTo>
                  <a:lnTo>
                    <a:pt x="0" y="2597"/>
                  </a:lnTo>
                  <a:lnTo>
                    <a:pt x="0" y="6809"/>
                  </a:lnTo>
                  <a:lnTo>
                    <a:pt x="6872" y="6809"/>
                  </a:lnTo>
                  <a:lnTo>
                    <a:pt x="7063" y="4023"/>
                  </a:lnTo>
                  <a:lnTo>
                    <a:pt x="7063" y="3389"/>
                  </a:lnTo>
                  <a:lnTo>
                    <a:pt x="6872" y="3104"/>
                  </a:lnTo>
                  <a:lnTo>
                    <a:pt x="7063" y="2851"/>
                  </a:lnTo>
                  <a:lnTo>
                    <a:pt x="7063" y="476"/>
                  </a:lnTo>
                  <a:lnTo>
                    <a:pt x="68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7454725" y="1823975"/>
              <a:ext cx="39625" cy="36950"/>
            </a:xfrm>
            <a:custGeom>
              <a:avLst/>
              <a:gdLst/>
              <a:ahLst/>
              <a:cxnLst/>
              <a:rect l="l" t="t" r="r" b="b"/>
              <a:pathLst>
                <a:path w="1585" h="1478" extrusionOk="0">
                  <a:moveTo>
                    <a:pt x="1176" y="0"/>
                  </a:moveTo>
                  <a:cubicBezTo>
                    <a:pt x="1146" y="0"/>
                    <a:pt x="1115" y="16"/>
                    <a:pt x="1077" y="53"/>
                  </a:cubicBezTo>
                  <a:lnTo>
                    <a:pt x="127" y="1003"/>
                  </a:lnTo>
                  <a:cubicBezTo>
                    <a:pt x="1" y="1098"/>
                    <a:pt x="1" y="1288"/>
                    <a:pt x="127" y="1415"/>
                  </a:cubicBezTo>
                  <a:cubicBezTo>
                    <a:pt x="159" y="1446"/>
                    <a:pt x="254" y="1478"/>
                    <a:pt x="317" y="1478"/>
                  </a:cubicBezTo>
                  <a:cubicBezTo>
                    <a:pt x="412" y="1478"/>
                    <a:pt x="444" y="1446"/>
                    <a:pt x="539" y="1415"/>
                  </a:cubicBezTo>
                  <a:lnTo>
                    <a:pt x="1489" y="464"/>
                  </a:lnTo>
                  <a:cubicBezTo>
                    <a:pt x="1584" y="369"/>
                    <a:pt x="1521" y="306"/>
                    <a:pt x="1394" y="179"/>
                  </a:cubicBezTo>
                  <a:cubicBezTo>
                    <a:pt x="1305" y="90"/>
                    <a:pt x="1247"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7593275" y="1745325"/>
              <a:ext cx="31700" cy="169450"/>
            </a:xfrm>
            <a:custGeom>
              <a:avLst/>
              <a:gdLst/>
              <a:ahLst/>
              <a:cxnLst/>
              <a:rect l="l" t="t" r="r" b="b"/>
              <a:pathLst>
                <a:path w="1268" h="6778" extrusionOk="0">
                  <a:moveTo>
                    <a:pt x="1" y="0"/>
                  </a:moveTo>
                  <a:lnTo>
                    <a:pt x="1" y="6777"/>
                  </a:lnTo>
                  <a:lnTo>
                    <a:pt x="1077" y="6777"/>
                  </a:lnTo>
                  <a:lnTo>
                    <a:pt x="1268" y="3991"/>
                  </a:lnTo>
                  <a:lnTo>
                    <a:pt x="1268" y="3357"/>
                  </a:lnTo>
                  <a:lnTo>
                    <a:pt x="1077" y="3072"/>
                  </a:lnTo>
                  <a:lnTo>
                    <a:pt x="1268" y="2819"/>
                  </a:lnTo>
                  <a:lnTo>
                    <a:pt x="1268" y="444"/>
                  </a:lnTo>
                  <a:lnTo>
                    <a:pt x="1077"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7446800" y="1831625"/>
              <a:ext cx="42000" cy="83150"/>
            </a:xfrm>
            <a:custGeom>
              <a:avLst/>
              <a:gdLst/>
              <a:ahLst/>
              <a:cxnLst/>
              <a:rect l="l" t="t" r="r" b="b"/>
              <a:pathLst>
                <a:path w="1680" h="3326" extrusionOk="0">
                  <a:moveTo>
                    <a:pt x="1" y="0"/>
                  </a:moveTo>
                  <a:lnTo>
                    <a:pt x="1" y="3325"/>
                  </a:lnTo>
                  <a:lnTo>
                    <a:pt x="1679" y="3325"/>
                  </a:lnTo>
                  <a:lnTo>
                    <a:pt x="1679" y="1964"/>
                  </a:lnTo>
                  <a:cubicBezTo>
                    <a:pt x="1679" y="1805"/>
                    <a:pt x="1584" y="1647"/>
                    <a:pt x="1521" y="152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7446800" y="1831625"/>
              <a:ext cx="42000" cy="82350"/>
            </a:xfrm>
            <a:custGeom>
              <a:avLst/>
              <a:gdLst/>
              <a:ahLst/>
              <a:cxnLst/>
              <a:rect l="l" t="t" r="r" b="b"/>
              <a:pathLst>
                <a:path w="1680" h="3294" extrusionOk="0">
                  <a:moveTo>
                    <a:pt x="1" y="0"/>
                  </a:moveTo>
                  <a:lnTo>
                    <a:pt x="1" y="1045"/>
                  </a:lnTo>
                  <a:lnTo>
                    <a:pt x="761" y="1837"/>
                  </a:lnTo>
                  <a:cubicBezTo>
                    <a:pt x="888" y="1964"/>
                    <a:pt x="919" y="2122"/>
                    <a:pt x="919" y="2280"/>
                  </a:cubicBezTo>
                  <a:lnTo>
                    <a:pt x="919" y="3294"/>
                  </a:lnTo>
                  <a:lnTo>
                    <a:pt x="1648" y="3294"/>
                  </a:lnTo>
                  <a:lnTo>
                    <a:pt x="1648" y="1964"/>
                  </a:lnTo>
                  <a:cubicBezTo>
                    <a:pt x="1679" y="1805"/>
                    <a:pt x="1648" y="1647"/>
                    <a:pt x="1521" y="152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7519650" y="1730275"/>
              <a:ext cx="14275" cy="192425"/>
            </a:xfrm>
            <a:custGeom>
              <a:avLst/>
              <a:gdLst/>
              <a:ahLst/>
              <a:cxnLst/>
              <a:rect l="l" t="t" r="r" b="b"/>
              <a:pathLst>
                <a:path w="571" h="7697" extrusionOk="0">
                  <a:moveTo>
                    <a:pt x="254" y="1"/>
                  </a:moveTo>
                  <a:cubicBezTo>
                    <a:pt x="96" y="1"/>
                    <a:pt x="1" y="127"/>
                    <a:pt x="1" y="286"/>
                  </a:cubicBezTo>
                  <a:lnTo>
                    <a:pt x="1" y="7411"/>
                  </a:lnTo>
                  <a:cubicBezTo>
                    <a:pt x="1" y="7569"/>
                    <a:pt x="96" y="7696"/>
                    <a:pt x="254" y="7696"/>
                  </a:cubicBezTo>
                  <a:cubicBezTo>
                    <a:pt x="412" y="7696"/>
                    <a:pt x="571" y="7538"/>
                    <a:pt x="539" y="7411"/>
                  </a:cubicBezTo>
                  <a:lnTo>
                    <a:pt x="539" y="286"/>
                  </a:lnTo>
                  <a:cubicBezTo>
                    <a:pt x="539" y="127"/>
                    <a:pt x="412"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7527575" y="1845075"/>
              <a:ext cx="97400" cy="68125"/>
            </a:xfrm>
            <a:custGeom>
              <a:avLst/>
              <a:gdLst/>
              <a:ahLst/>
              <a:cxnLst/>
              <a:rect l="l" t="t" r="r" b="b"/>
              <a:pathLst>
                <a:path w="3896" h="2725" extrusionOk="0">
                  <a:moveTo>
                    <a:pt x="3896" y="1"/>
                  </a:moveTo>
                  <a:lnTo>
                    <a:pt x="317" y="1046"/>
                  </a:lnTo>
                  <a:cubicBezTo>
                    <a:pt x="95" y="1077"/>
                    <a:pt x="0" y="1267"/>
                    <a:pt x="0" y="1426"/>
                  </a:cubicBezTo>
                  <a:lnTo>
                    <a:pt x="0" y="2724"/>
                  </a:lnTo>
                  <a:lnTo>
                    <a:pt x="3896" y="2724"/>
                  </a:lnTo>
                  <a:lnTo>
                    <a:pt x="38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7251250" y="1951950"/>
              <a:ext cx="72875" cy="47525"/>
            </a:xfrm>
            <a:custGeom>
              <a:avLst/>
              <a:gdLst/>
              <a:ahLst/>
              <a:cxnLst/>
              <a:rect l="l" t="t" r="r" b="b"/>
              <a:pathLst>
                <a:path w="2915" h="1901" extrusionOk="0">
                  <a:moveTo>
                    <a:pt x="1" y="1"/>
                  </a:moveTo>
                  <a:lnTo>
                    <a:pt x="1" y="1901"/>
                  </a:lnTo>
                  <a:lnTo>
                    <a:pt x="2914" y="1901"/>
                  </a:lnTo>
                  <a:lnTo>
                    <a:pt x="29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7251250" y="1951950"/>
              <a:ext cx="72875" cy="47525"/>
            </a:xfrm>
            <a:custGeom>
              <a:avLst/>
              <a:gdLst/>
              <a:ahLst/>
              <a:cxnLst/>
              <a:rect l="l" t="t" r="r" b="b"/>
              <a:pathLst>
                <a:path w="2915" h="1901" extrusionOk="0">
                  <a:moveTo>
                    <a:pt x="1647" y="1"/>
                  </a:moveTo>
                  <a:lnTo>
                    <a:pt x="1647" y="666"/>
                  </a:lnTo>
                  <a:cubicBezTo>
                    <a:pt x="1647" y="951"/>
                    <a:pt x="1426" y="1204"/>
                    <a:pt x="1141" y="1204"/>
                  </a:cubicBezTo>
                  <a:lnTo>
                    <a:pt x="1" y="1204"/>
                  </a:lnTo>
                  <a:lnTo>
                    <a:pt x="1" y="1901"/>
                  </a:lnTo>
                  <a:lnTo>
                    <a:pt x="2914" y="1901"/>
                  </a:lnTo>
                  <a:lnTo>
                    <a:pt x="29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7327250" y="1805325"/>
              <a:ext cx="123550" cy="141125"/>
            </a:xfrm>
            <a:custGeom>
              <a:avLst/>
              <a:gdLst/>
              <a:ahLst/>
              <a:cxnLst/>
              <a:rect l="l" t="t" r="r" b="b"/>
              <a:pathLst>
                <a:path w="4942" h="5645" extrusionOk="0">
                  <a:moveTo>
                    <a:pt x="4686" y="1"/>
                  </a:moveTo>
                  <a:cubicBezTo>
                    <a:pt x="4666" y="1"/>
                    <a:pt x="4645" y="3"/>
                    <a:pt x="4625" y="7"/>
                  </a:cubicBezTo>
                  <a:lnTo>
                    <a:pt x="888" y="1115"/>
                  </a:lnTo>
                  <a:cubicBezTo>
                    <a:pt x="349" y="1274"/>
                    <a:pt x="1" y="1749"/>
                    <a:pt x="1" y="2256"/>
                  </a:cubicBezTo>
                  <a:lnTo>
                    <a:pt x="1" y="5644"/>
                  </a:lnTo>
                  <a:lnTo>
                    <a:pt x="4941" y="5644"/>
                  </a:lnTo>
                  <a:lnTo>
                    <a:pt x="4941" y="229"/>
                  </a:lnTo>
                  <a:cubicBezTo>
                    <a:pt x="4941" y="91"/>
                    <a:pt x="4821" y="1"/>
                    <a:pt x="46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7422275" y="1805375"/>
              <a:ext cx="27725" cy="141075"/>
            </a:xfrm>
            <a:custGeom>
              <a:avLst/>
              <a:gdLst/>
              <a:ahLst/>
              <a:cxnLst/>
              <a:rect l="l" t="t" r="r" b="b"/>
              <a:pathLst>
                <a:path w="1109" h="5643" extrusionOk="0">
                  <a:moveTo>
                    <a:pt x="841" y="0"/>
                  </a:moveTo>
                  <a:cubicBezTo>
                    <a:pt x="825" y="0"/>
                    <a:pt x="808" y="2"/>
                    <a:pt x="792" y="5"/>
                  </a:cubicBezTo>
                  <a:lnTo>
                    <a:pt x="0" y="258"/>
                  </a:lnTo>
                  <a:lnTo>
                    <a:pt x="0" y="5642"/>
                  </a:lnTo>
                  <a:lnTo>
                    <a:pt x="1109" y="5642"/>
                  </a:lnTo>
                  <a:lnTo>
                    <a:pt x="1109" y="258"/>
                  </a:lnTo>
                  <a:cubicBezTo>
                    <a:pt x="1109" y="117"/>
                    <a:pt x="982" y="0"/>
                    <a:pt x="841"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7307475" y="1908425"/>
              <a:ext cx="376875" cy="134600"/>
            </a:xfrm>
            <a:custGeom>
              <a:avLst/>
              <a:gdLst/>
              <a:ahLst/>
              <a:cxnLst/>
              <a:rect l="l" t="t" r="r" b="b"/>
              <a:pathLst>
                <a:path w="15075" h="5384" extrusionOk="0">
                  <a:moveTo>
                    <a:pt x="2692" y="0"/>
                  </a:moveTo>
                  <a:cubicBezTo>
                    <a:pt x="1204" y="0"/>
                    <a:pt x="0" y="1235"/>
                    <a:pt x="0" y="2692"/>
                  </a:cubicBezTo>
                  <a:cubicBezTo>
                    <a:pt x="0" y="4212"/>
                    <a:pt x="1235" y="5384"/>
                    <a:pt x="2692" y="5384"/>
                  </a:cubicBezTo>
                  <a:lnTo>
                    <a:pt x="12383" y="5384"/>
                  </a:lnTo>
                  <a:cubicBezTo>
                    <a:pt x="13903" y="5384"/>
                    <a:pt x="15075" y="4212"/>
                    <a:pt x="15075" y="2692"/>
                  </a:cubicBezTo>
                  <a:cubicBezTo>
                    <a:pt x="15075" y="1172"/>
                    <a:pt x="13840" y="0"/>
                    <a:pt x="12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7183950" y="1892575"/>
              <a:ext cx="82375" cy="164700"/>
            </a:xfrm>
            <a:custGeom>
              <a:avLst/>
              <a:gdLst/>
              <a:ahLst/>
              <a:cxnLst/>
              <a:rect l="l" t="t" r="r" b="b"/>
              <a:pathLst>
                <a:path w="3295" h="6588" extrusionOk="0">
                  <a:moveTo>
                    <a:pt x="1331" y="1"/>
                  </a:moveTo>
                  <a:cubicBezTo>
                    <a:pt x="1141" y="1"/>
                    <a:pt x="1014" y="191"/>
                    <a:pt x="1046" y="349"/>
                  </a:cubicBezTo>
                  <a:lnTo>
                    <a:pt x="1458" y="1521"/>
                  </a:lnTo>
                  <a:cubicBezTo>
                    <a:pt x="1838" y="2629"/>
                    <a:pt x="1648" y="3833"/>
                    <a:pt x="983" y="4846"/>
                  </a:cubicBezTo>
                  <a:lnTo>
                    <a:pt x="64" y="6144"/>
                  </a:lnTo>
                  <a:cubicBezTo>
                    <a:pt x="1" y="6334"/>
                    <a:pt x="128" y="6588"/>
                    <a:pt x="318" y="6588"/>
                  </a:cubicBezTo>
                  <a:lnTo>
                    <a:pt x="3009" y="6588"/>
                  </a:lnTo>
                  <a:cubicBezTo>
                    <a:pt x="3168" y="6588"/>
                    <a:pt x="3294" y="6461"/>
                    <a:pt x="3294" y="6303"/>
                  </a:cubicBezTo>
                  <a:lnTo>
                    <a:pt x="3294" y="286"/>
                  </a:lnTo>
                  <a:cubicBezTo>
                    <a:pt x="3294" y="127"/>
                    <a:pt x="3168" y="1"/>
                    <a:pt x="30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7183950" y="1893375"/>
              <a:ext cx="83175" cy="164700"/>
            </a:xfrm>
            <a:custGeom>
              <a:avLst/>
              <a:gdLst/>
              <a:ahLst/>
              <a:cxnLst/>
              <a:rect l="l" t="t" r="r" b="b"/>
              <a:pathLst>
                <a:path w="3327" h="6588" extrusionOk="0">
                  <a:moveTo>
                    <a:pt x="2566" y="0"/>
                  </a:moveTo>
                  <a:lnTo>
                    <a:pt x="2566" y="4212"/>
                  </a:lnTo>
                  <a:cubicBezTo>
                    <a:pt x="2566" y="5131"/>
                    <a:pt x="1869" y="5827"/>
                    <a:pt x="951" y="5827"/>
                  </a:cubicBezTo>
                  <a:lnTo>
                    <a:pt x="349" y="5827"/>
                  </a:lnTo>
                  <a:lnTo>
                    <a:pt x="128" y="6144"/>
                  </a:lnTo>
                  <a:cubicBezTo>
                    <a:pt x="1" y="6334"/>
                    <a:pt x="128" y="6587"/>
                    <a:pt x="349" y="6587"/>
                  </a:cubicBezTo>
                  <a:lnTo>
                    <a:pt x="3041" y="6587"/>
                  </a:lnTo>
                  <a:cubicBezTo>
                    <a:pt x="3199" y="6587"/>
                    <a:pt x="3326" y="6461"/>
                    <a:pt x="3326" y="6302"/>
                  </a:cubicBezTo>
                  <a:lnTo>
                    <a:pt x="3326" y="285"/>
                  </a:lnTo>
                  <a:cubicBezTo>
                    <a:pt x="3326" y="127"/>
                    <a:pt x="3199" y="0"/>
                    <a:pt x="304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7335975" y="1933750"/>
              <a:ext cx="83150" cy="83150"/>
            </a:xfrm>
            <a:custGeom>
              <a:avLst/>
              <a:gdLst/>
              <a:ahLst/>
              <a:cxnLst/>
              <a:rect l="l" t="t" r="r" b="b"/>
              <a:pathLst>
                <a:path w="3326" h="3326" extrusionOk="0">
                  <a:moveTo>
                    <a:pt x="1679" y="0"/>
                  </a:moveTo>
                  <a:cubicBezTo>
                    <a:pt x="760" y="0"/>
                    <a:pt x="0" y="760"/>
                    <a:pt x="0" y="1679"/>
                  </a:cubicBezTo>
                  <a:cubicBezTo>
                    <a:pt x="0" y="2597"/>
                    <a:pt x="760" y="3326"/>
                    <a:pt x="1679" y="3326"/>
                  </a:cubicBezTo>
                  <a:cubicBezTo>
                    <a:pt x="2597" y="3326"/>
                    <a:pt x="3326" y="2597"/>
                    <a:pt x="3326" y="1679"/>
                  </a:cubicBezTo>
                  <a:cubicBezTo>
                    <a:pt x="3326" y="760"/>
                    <a:pt x="2597" y="0"/>
                    <a:pt x="1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7340725" y="1939300"/>
              <a:ext cx="79200" cy="78400"/>
            </a:xfrm>
            <a:custGeom>
              <a:avLst/>
              <a:gdLst/>
              <a:ahLst/>
              <a:cxnLst/>
              <a:rect l="l" t="t" r="r" b="b"/>
              <a:pathLst>
                <a:path w="3168" h="3136" extrusionOk="0">
                  <a:moveTo>
                    <a:pt x="2249" y="0"/>
                  </a:moveTo>
                  <a:cubicBezTo>
                    <a:pt x="2344" y="222"/>
                    <a:pt x="2439" y="475"/>
                    <a:pt x="2439" y="760"/>
                  </a:cubicBezTo>
                  <a:cubicBezTo>
                    <a:pt x="2439" y="1647"/>
                    <a:pt x="1679" y="2407"/>
                    <a:pt x="760" y="2407"/>
                  </a:cubicBezTo>
                  <a:cubicBezTo>
                    <a:pt x="507" y="2407"/>
                    <a:pt x="254" y="2344"/>
                    <a:pt x="0" y="2217"/>
                  </a:cubicBezTo>
                  <a:lnTo>
                    <a:pt x="0" y="2217"/>
                  </a:lnTo>
                  <a:cubicBezTo>
                    <a:pt x="285" y="2755"/>
                    <a:pt x="855" y="3135"/>
                    <a:pt x="1520" y="3135"/>
                  </a:cubicBezTo>
                  <a:cubicBezTo>
                    <a:pt x="2439" y="3135"/>
                    <a:pt x="3167" y="2375"/>
                    <a:pt x="3167" y="1457"/>
                  </a:cubicBezTo>
                  <a:cubicBezTo>
                    <a:pt x="3136" y="823"/>
                    <a:pt x="2787" y="285"/>
                    <a:pt x="2249"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7350225" y="1849025"/>
              <a:ext cx="49100" cy="14275"/>
            </a:xfrm>
            <a:custGeom>
              <a:avLst/>
              <a:gdLst/>
              <a:ahLst/>
              <a:cxnLst/>
              <a:rect l="l" t="t" r="r" b="b"/>
              <a:pathLst>
                <a:path w="1964" h="571" extrusionOk="0">
                  <a:moveTo>
                    <a:pt x="285" y="1"/>
                  </a:moveTo>
                  <a:cubicBezTo>
                    <a:pt x="127" y="1"/>
                    <a:pt x="0" y="128"/>
                    <a:pt x="0" y="286"/>
                  </a:cubicBezTo>
                  <a:cubicBezTo>
                    <a:pt x="0" y="444"/>
                    <a:pt x="127" y="571"/>
                    <a:pt x="285" y="571"/>
                  </a:cubicBezTo>
                  <a:lnTo>
                    <a:pt x="1710" y="571"/>
                  </a:lnTo>
                  <a:cubicBezTo>
                    <a:pt x="1869" y="571"/>
                    <a:pt x="1964" y="444"/>
                    <a:pt x="1964" y="286"/>
                  </a:cubicBezTo>
                  <a:cubicBezTo>
                    <a:pt x="1964" y="128"/>
                    <a:pt x="1869" y="1"/>
                    <a:pt x="17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7350225" y="1876750"/>
              <a:ext cx="49100" cy="14275"/>
            </a:xfrm>
            <a:custGeom>
              <a:avLst/>
              <a:gdLst/>
              <a:ahLst/>
              <a:cxnLst/>
              <a:rect l="l" t="t" r="r" b="b"/>
              <a:pathLst>
                <a:path w="1964" h="571" extrusionOk="0">
                  <a:moveTo>
                    <a:pt x="285" y="0"/>
                  </a:moveTo>
                  <a:cubicBezTo>
                    <a:pt x="127" y="0"/>
                    <a:pt x="0" y="127"/>
                    <a:pt x="0" y="285"/>
                  </a:cubicBezTo>
                  <a:cubicBezTo>
                    <a:pt x="0" y="444"/>
                    <a:pt x="127" y="570"/>
                    <a:pt x="285" y="570"/>
                  </a:cubicBezTo>
                  <a:lnTo>
                    <a:pt x="1710" y="570"/>
                  </a:lnTo>
                  <a:cubicBezTo>
                    <a:pt x="1869" y="570"/>
                    <a:pt x="1964" y="412"/>
                    <a:pt x="1964" y="285"/>
                  </a:cubicBezTo>
                  <a:cubicBezTo>
                    <a:pt x="1964" y="127"/>
                    <a:pt x="1869" y="0"/>
                    <a:pt x="17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7593275" y="1845075"/>
              <a:ext cx="31700" cy="69700"/>
            </a:xfrm>
            <a:custGeom>
              <a:avLst/>
              <a:gdLst/>
              <a:ahLst/>
              <a:cxnLst/>
              <a:rect l="l" t="t" r="r" b="b"/>
              <a:pathLst>
                <a:path w="1268" h="2788" extrusionOk="0">
                  <a:moveTo>
                    <a:pt x="1268" y="1"/>
                  </a:moveTo>
                  <a:lnTo>
                    <a:pt x="1" y="349"/>
                  </a:lnTo>
                  <a:lnTo>
                    <a:pt x="1" y="2787"/>
                  </a:lnTo>
                  <a:lnTo>
                    <a:pt x="1268" y="2787"/>
                  </a:lnTo>
                  <a:lnTo>
                    <a:pt x="126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7472150" y="1718400"/>
              <a:ext cx="152825" cy="36450"/>
            </a:xfrm>
            <a:custGeom>
              <a:avLst/>
              <a:gdLst/>
              <a:ahLst/>
              <a:cxnLst/>
              <a:rect l="l" t="t" r="r" b="b"/>
              <a:pathLst>
                <a:path w="6113" h="1458" extrusionOk="0">
                  <a:moveTo>
                    <a:pt x="729" y="0"/>
                  </a:moveTo>
                  <a:cubicBezTo>
                    <a:pt x="349" y="0"/>
                    <a:pt x="0" y="317"/>
                    <a:pt x="0" y="761"/>
                  </a:cubicBezTo>
                  <a:lnTo>
                    <a:pt x="0" y="1394"/>
                  </a:lnTo>
                  <a:cubicBezTo>
                    <a:pt x="0" y="1426"/>
                    <a:pt x="32" y="1457"/>
                    <a:pt x="64" y="1457"/>
                  </a:cubicBezTo>
                  <a:lnTo>
                    <a:pt x="6081" y="1457"/>
                  </a:lnTo>
                  <a:lnTo>
                    <a:pt x="6081" y="761"/>
                  </a:lnTo>
                  <a:cubicBezTo>
                    <a:pt x="6113" y="317"/>
                    <a:pt x="5764" y="0"/>
                    <a:pt x="53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7575075" y="1718400"/>
              <a:ext cx="49900" cy="36450"/>
            </a:xfrm>
            <a:custGeom>
              <a:avLst/>
              <a:gdLst/>
              <a:ahLst/>
              <a:cxnLst/>
              <a:rect l="l" t="t" r="r" b="b"/>
              <a:pathLst>
                <a:path w="1996" h="1458" extrusionOk="0">
                  <a:moveTo>
                    <a:pt x="0" y="0"/>
                  </a:moveTo>
                  <a:cubicBezTo>
                    <a:pt x="380" y="0"/>
                    <a:pt x="729" y="317"/>
                    <a:pt x="729" y="761"/>
                  </a:cubicBezTo>
                  <a:lnTo>
                    <a:pt x="729" y="1457"/>
                  </a:lnTo>
                  <a:lnTo>
                    <a:pt x="1996" y="1457"/>
                  </a:lnTo>
                  <a:lnTo>
                    <a:pt x="1996" y="761"/>
                  </a:lnTo>
                  <a:cubicBezTo>
                    <a:pt x="1996" y="317"/>
                    <a:pt x="1647" y="0"/>
                    <a:pt x="126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7301125" y="1901275"/>
              <a:ext cx="391150" cy="148100"/>
            </a:xfrm>
            <a:custGeom>
              <a:avLst/>
              <a:gdLst/>
              <a:ahLst/>
              <a:cxnLst/>
              <a:rect l="l" t="t" r="r" b="b"/>
              <a:pathLst>
                <a:path w="15646" h="5924" extrusionOk="0">
                  <a:moveTo>
                    <a:pt x="12890" y="634"/>
                  </a:moveTo>
                  <a:cubicBezTo>
                    <a:pt x="13112" y="634"/>
                    <a:pt x="13334" y="729"/>
                    <a:pt x="13524" y="793"/>
                  </a:cubicBezTo>
                  <a:lnTo>
                    <a:pt x="13397" y="1014"/>
                  </a:lnTo>
                  <a:cubicBezTo>
                    <a:pt x="13334" y="1109"/>
                    <a:pt x="13365" y="1331"/>
                    <a:pt x="13460" y="1394"/>
                  </a:cubicBezTo>
                  <a:cubicBezTo>
                    <a:pt x="13504" y="1428"/>
                    <a:pt x="13560" y="1441"/>
                    <a:pt x="13617" y="1441"/>
                  </a:cubicBezTo>
                  <a:cubicBezTo>
                    <a:pt x="13722" y="1441"/>
                    <a:pt x="13831" y="1393"/>
                    <a:pt x="13872" y="1331"/>
                  </a:cubicBezTo>
                  <a:lnTo>
                    <a:pt x="14030" y="1078"/>
                  </a:lnTo>
                  <a:cubicBezTo>
                    <a:pt x="14220" y="1204"/>
                    <a:pt x="14379" y="1394"/>
                    <a:pt x="14537" y="1553"/>
                  </a:cubicBezTo>
                  <a:lnTo>
                    <a:pt x="14315" y="1711"/>
                  </a:lnTo>
                  <a:cubicBezTo>
                    <a:pt x="14157" y="1806"/>
                    <a:pt x="14125" y="1996"/>
                    <a:pt x="14189" y="2123"/>
                  </a:cubicBezTo>
                  <a:cubicBezTo>
                    <a:pt x="14228" y="2222"/>
                    <a:pt x="14330" y="2271"/>
                    <a:pt x="14431" y="2271"/>
                  </a:cubicBezTo>
                  <a:cubicBezTo>
                    <a:pt x="14492" y="2271"/>
                    <a:pt x="14553" y="2253"/>
                    <a:pt x="14600" y="2218"/>
                  </a:cubicBezTo>
                  <a:lnTo>
                    <a:pt x="14854" y="2059"/>
                  </a:lnTo>
                  <a:cubicBezTo>
                    <a:pt x="14949" y="2281"/>
                    <a:pt x="15012" y="2503"/>
                    <a:pt x="15044" y="2756"/>
                  </a:cubicBezTo>
                  <a:lnTo>
                    <a:pt x="14727" y="2756"/>
                  </a:lnTo>
                  <a:cubicBezTo>
                    <a:pt x="14569" y="2756"/>
                    <a:pt x="14474" y="2851"/>
                    <a:pt x="14474" y="3010"/>
                  </a:cubicBezTo>
                  <a:cubicBezTo>
                    <a:pt x="14474" y="3168"/>
                    <a:pt x="14600" y="3295"/>
                    <a:pt x="14727" y="3295"/>
                  </a:cubicBezTo>
                  <a:lnTo>
                    <a:pt x="15044" y="3295"/>
                  </a:lnTo>
                  <a:cubicBezTo>
                    <a:pt x="15012" y="3548"/>
                    <a:pt x="14980" y="3770"/>
                    <a:pt x="14854" y="3960"/>
                  </a:cubicBezTo>
                  <a:lnTo>
                    <a:pt x="14600" y="3801"/>
                  </a:lnTo>
                  <a:cubicBezTo>
                    <a:pt x="14550" y="3781"/>
                    <a:pt x="14497" y="3771"/>
                    <a:pt x="14445" y="3771"/>
                  </a:cubicBezTo>
                  <a:cubicBezTo>
                    <a:pt x="14334" y="3771"/>
                    <a:pt x="14232" y="3820"/>
                    <a:pt x="14189" y="3928"/>
                  </a:cubicBezTo>
                  <a:cubicBezTo>
                    <a:pt x="14125" y="4086"/>
                    <a:pt x="14157" y="4245"/>
                    <a:pt x="14315" y="4340"/>
                  </a:cubicBezTo>
                  <a:lnTo>
                    <a:pt x="14537" y="4498"/>
                  </a:lnTo>
                  <a:cubicBezTo>
                    <a:pt x="14379" y="4656"/>
                    <a:pt x="14220" y="4815"/>
                    <a:pt x="14030" y="4973"/>
                  </a:cubicBezTo>
                  <a:lnTo>
                    <a:pt x="13872" y="4720"/>
                  </a:lnTo>
                  <a:cubicBezTo>
                    <a:pt x="13834" y="4643"/>
                    <a:pt x="13737" y="4601"/>
                    <a:pt x="13639" y="4601"/>
                  </a:cubicBezTo>
                  <a:cubicBezTo>
                    <a:pt x="13575" y="4601"/>
                    <a:pt x="13510" y="4619"/>
                    <a:pt x="13460" y="4656"/>
                  </a:cubicBezTo>
                  <a:cubicBezTo>
                    <a:pt x="13365" y="4720"/>
                    <a:pt x="13302" y="4910"/>
                    <a:pt x="13397" y="5036"/>
                  </a:cubicBezTo>
                  <a:lnTo>
                    <a:pt x="13524" y="5226"/>
                  </a:lnTo>
                  <a:cubicBezTo>
                    <a:pt x="13334" y="5321"/>
                    <a:pt x="13112" y="5353"/>
                    <a:pt x="12890" y="5385"/>
                  </a:cubicBezTo>
                  <a:lnTo>
                    <a:pt x="12890" y="5131"/>
                  </a:lnTo>
                  <a:cubicBezTo>
                    <a:pt x="12890" y="4973"/>
                    <a:pt x="12763" y="4846"/>
                    <a:pt x="12605" y="4846"/>
                  </a:cubicBezTo>
                  <a:cubicBezTo>
                    <a:pt x="12447" y="4846"/>
                    <a:pt x="12320" y="4973"/>
                    <a:pt x="12320" y="5131"/>
                  </a:cubicBezTo>
                  <a:lnTo>
                    <a:pt x="12320" y="5448"/>
                  </a:lnTo>
                  <a:lnTo>
                    <a:pt x="11750" y="5448"/>
                  </a:lnTo>
                  <a:lnTo>
                    <a:pt x="11750" y="5131"/>
                  </a:lnTo>
                  <a:cubicBezTo>
                    <a:pt x="11750" y="4973"/>
                    <a:pt x="11623" y="4846"/>
                    <a:pt x="11465" y="4846"/>
                  </a:cubicBezTo>
                  <a:cubicBezTo>
                    <a:pt x="11307" y="4846"/>
                    <a:pt x="11180" y="4973"/>
                    <a:pt x="11180" y="5131"/>
                  </a:cubicBezTo>
                  <a:lnTo>
                    <a:pt x="11180" y="5448"/>
                  </a:lnTo>
                  <a:lnTo>
                    <a:pt x="10578" y="5448"/>
                  </a:lnTo>
                  <a:lnTo>
                    <a:pt x="10578" y="5131"/>
                  </a:lnTo>
                  <a:cubicBezTo>
                    <a:pt x="10578" y="4973"/>
                    <a:pt x="10483" y="4846"/>
                    <a:pt x="10325" y="4846"/>
                  </a:cubicBezTo>
                  <a:cubicBezTo>
                    <a:pt x="10167" y="4846"/>
                    <a:pt x="10040" y="4973"/>
                    <a:pt x="10040" y="5131"/>
                  </a:cubicBezTo>
                  <a:lnTo>
                    <a:pt x="10040" y="5448"/>
                  </a:lnTo>
                  <a:lnTo>
                    <a:pt x="9438" y="5448"/>
                  </a:lnTo>
                  <a:lnTo>
                    <a:pt x="9438" y="5131"/>
                  </a:lnTo>
                  <a:cubicBezTo>
                    <a:pt x="9438" y="4973"/>
                    <a:pt x="9312" y="4846"/>
                    <a:pt x="9153" y="4846"/>
                  </a:cubicBezTo>
                  <a:cubicBezTo>
                    <a:pt x="8995" y="4846"/>
                    <a:pt x="8900" y="4973"/>
                    <a:pt x="8900" y="5131"/>
                  </a:cubicBezTo>
                  <a:lnTo>
                    <a:pt x="8900" y="5448"/>
                  </a:lnTo>
                  <a:lnTo>
                    <a:pt x="8298" y="5448"/>
                  </a:lnTo>
                  <a:lnTo>
                    <a:pt x="8298" y="5131"/>
                  </a:lnTo>
                  <a:cubicBezTo>
                    <a:pt x="8298" y="4973"/>
                    <a:pt x="8171" y="4846"/>
                    <a:pt x="8013" y="4846"/>
                  </a:cubicBezTo>
                  <a:cubicBezTo>
                    <a:pt x="7855" y="4846"/>
                    <a:pt x="7728" y="4973"/>
                    <a:pt x="7728" y="5131"/>
                  </a:cubicBezTo>
                  <a:lnTo>
                    <a:pt x="7728" y="5448"/>
                  </a:lnTo>
                  <a:lnTo>
                    <a:pt x="7158" y="5448"/>
                  </a:lnTo>
                  <a:lnTo>
                    <a:pt x="7158" y="5131"/>
                  </a:lnTo>
                  <a:cubicBezTo>
                    <a:pt x="7158" y="4973"/>
                    <a:pt x="7031" y="4846"/>
                    <a:pt x="6873" y="4846"/>
                  </a:cubicBezTo>
                  <a:cubicBezTo>
                    <a:pt x="6715" y="4846"/>
                    <a:pt x="6588" y="4973"/>
                    <a:pt x="6588" y="5131"/>
                  </a:cubicBezTo>
                  <a:lnTo>
                    <a:pt x="6588" y="5448"/>
                  </a:lnTo>
                  <a:lnTo>
                    <a:pt x="5986" y="5448"/>
                  </a:lnTo>
                  <a:lnTo>
                    <a:pt x="5986" y="5131"/>
                  </a:lnTo>
                  <a:cubicBezTo>
                    <a:pt x="5986" y="4973"/>
                    <a:pt x="5891" y="4846"/>
                    <a:pt x="5733" y="4846"/>
                  </a:cubicBezTo>
                  <a:cubicBezTo>
                    <a:pt x="5575" y="4846"/>
                    <a:pt x="5448" y="4973"/>
                    <a:pt x="5448" y="5131"/>
                  </a:cubicBezTo>
                  <a:lnTo>
                    <a:pt x="5448" y="5448"/>
                  </a:lnTo>
                  <a:lnTo>
                    <a:pt x="4846" y="5448"/>
                  </a:lnTo>
                  <a:lnTo>
                    <a:pt x="4846" y="5131"/>
                  </a:lnTo>
                  <a:cubicBezTo>
                    <a:pt x="4846" y="4973"/>
                    <a:pt x="4720" y="4846"/>
                    <a:pt x="4561" y="4846"/>
                  </a:cubicBezTo>
                  <a:cubicBezTo>
                    <a:pt x="4403" y="4846"/>
                    <a:pt x="4308" y="4973"/>
                    <a:pt x="4308" y="5131"/>
                  </a:cubicBezTo>
                  <a:lnTo>
                    <a:pt x="4308" y="5448"/>
                  </a:lnTo>
                  <a:lnTo>
                    <a:pt x="3706" y="5448"/>
                  </a:lnTo>
                  <a:lnTo>
                    <a:pt x="3706" y="5131"/>
                  </a:lnTo>
                  <a:cubicBezTo>
                    <a:pt x="3706" y="4973"/>
                    <a:pt x="3579" y="4846"/>
                    <a:pt x="3421" y="4846"/>
                  </a:cubicBezTo>
                  <a:cubicBezTo>
                    <a:pt x="3263" y="4846"/>
                    <a:pt x="3136" y="4973"/>
                    <a:pt x="3136" y="5131"/>
                  </a:cubicBezTo>
                  <a:lnTo>
                    <a:pt x="3136" y="5385"/>
                  </a:lnTo>
                  <a:cubicBezTo>
                    <a:pt x="2914" y="5385"/>
                    <a:pt x="2724" y="5321"/>
                    <a:pt x="2503" y="5226"/>
                  </a:cubicBezTo>
                  <a:lnTo>
                    <a:pt x="2629" y="5036"/>
                  </a:lnTo>
                  <a:cubicBezTo>
                    <a:pt x="2724" y="4910"/>
                    <a:pt x="2661" y="4720"/>
                    <a:pt x="2566" y="4656"/>
                  </a:cubicBezTo>
                  <a:cubicBezTo>
                    <a:pt x="2516" y="4619"/>
                    <a:pt x="2456" y="4601"/>
                    <a:pt x="2396" y="4601"/>
                  </a:cubicBezTo>
                  <a:cubicBezTo>
                    <a:pt x="2304" y="4601"/>
                    <a:pt x="2212" y="4643"/>
                    <a:pt x="2154" y="4720"/>
                  </a:cubicBezTo>
                  <a:lnTo>
                    <a:pt x="1996" y="4973"/>
                  </a:lnTo>
                  <a:cubicBezTo>
                    <a:pt x="1806" y="4846"/>
                    <a:pt x="1648" y="4625"/>
                    <a:pt x="1489" y="4498"/>
                  </a:cubicBezTo>
                  <a:lnTo>
                    <a:pt x="1711" y="4340"/>
                  </a:lnTo>
                  <a:cubicBezTo>
                    <a:pt x="1869" y="4245"/>
                    <a:pt x="1933" y="4055"/>
                    <a:pt x="1838" y="3928"/>
                  </a:cubicBezTo>
                  <a:cubicBezTo>
                    <a:pt x="1794" y="3820"/>
                    <a:pt x="1677" y="3771"/>
                    <a:pt x="1577" y="3771"/>
                  </a:cubicBezTo>
                  <a:cubicBezTo>
                    <a:pt x="1530" y="3771"/>
                    <a:pt x="1488" y="3781"/>
                    <a:pt x="1458" y="3801"/>
                  </a:cubicBezTo>
                  <a:lnTo>
                    <a:pt x="1173" y="3960"/>
                  </a:lnTo>
                  <a:cubicBezTo>
                    <a:pt x="1078" y="3770"/>
                    <a:pt x="1014" y="3548"/>
                    <a:pt x="983" y="3295"/>
                  </a:cubicBezTo>
                  <a:lnTo>
                    <a:pt x="1299" y="3295"/>
                  </a:lnTo>
                  <a:cubicBezTo>
                    <a:pt x="1458" y="3295"/>
                    <a:pt x="1553" y="3168"/>
                    <a:pt x="1553" y="3010"/>
                  </a:cubicBezTo>
                  <a:cubicBezTo>
                    <a:pt x="1553" y="2851"/>
                    <a:pt x="1458" y="2756"/>
                    <a:pt x="1299" y="2756"/>
                  </a:cubicBezTo>
                  <a:lnTo>
                    <a:pt x="983" y="2756"/>
                  </a:lnTo>
                  <a:cubicBezTo>
                    <a:pt x="1014" y="2503"/>
                    <a:pt x="1046" y="2281"/>
                    <a:pt x="1173" y="2059"/>
                  </a:cubicBezTo>
                  <a:lnTo>
                    <a:pt x="1458" y="2218"/>
                  </a:lnTo>
                  <a:cubicBezTo>
                    <a:pt x="1517" y="2253"/>
                    <a:pt x="1576" y="2271"/>
                    <a:pt x="1631" y="2271"/>
                  </a:cubicBezTo>
                  <a:cubicBezTo>
                    <a:pt x="1721" y="2271"/>
                    <a:pt x="1798" y="2222"/>
                    <a:pt x="1838" y="2123"/>
                  </a:cubicBezTo>
                  <a:cubicBezTo>
                    <a:pt x="1933" y="1964"/>
                    <a:pt x="1869" y="1806"/>
                    <a:pt x="1711" y="1711"/>
                  </a:cubicBezTo>
                  <a:lnTo>
                    <a:pt x="1489" y="1553"/>
                  </a:lnTo>
                  <a:cubicBezTo>
                    <a:pt x="1648" y="1363"/>
                    <a:pt x="1806" y="1204"/>
                    <a:pt x="1996" y="1078"/>
                  </a:cubicBezTo>
                  <a:lnTo>
                    <a:pt x="2154" y="1331"/>
                  </a:lnTo>
                  <a:cubicBezTo>
                    <a:pt x="2216" y="1393"/>
                    <a:pt x="2318" y="1441"/>
                    <a:pt x="2417" y="1441"/>
                  </a:cubicBezTo>
                  <a:cubicBezTo>
                    <a:pt x="2470" y="1441"/>
                    <a:pt x="2522" y="1428"/>
                    <a:pt x="2566" y="1394"/>
                  </a:cubicBezTo>
                  <a:cubicBezTo>
                    <a:pt x="2661" y="1331"/>
                    <a:pt x="2724" y="1109"/>
                    <a:pt x="2629" y="1014"/>
                  </a:cubicBezTo>
                  <a:lnTo>
                    <a:pt x="2503" y="793"/>
                  </a:lnTo>
                  <a:cubicBezTo>
                    <a:pt x="2724" y="729"/>
                    <a:pt x="2946" y="698"/>
                    <a:pt x="3136" y="634"/>
                  </a:cubicBezTo>
                  <a:lnTo>
                    <a:pt x="3136" y="793"/>
                  </a:lnTo>
                  <a:cubicBezTo>
                    <a:pt x="3136" y="951"/>
                    <a:pt x="3263" y="1078"/>
                    <a:pt x="3421" y="1078"/>
                  </a:cubicBezTo>
                  <a:cubicBezTo>
                    <a:pt x="3579" y="1078"/>
                    <a:pt x="3706" y="951"/>
                    <a:pt x="3706" y="793"/>
                  </a:cubicBezTo>
                  <a:lnTo>
                    <a:pt x="3706" y="634"/>
                  </a:lnTo>
                  <a:lnTo>
                    <a:pt x="4308" y="634"/>
                  </a:lnTo>
                  <a:lnTo>
                    <a:pt x="4308" y="793"/>
                  </a:lnTo>
                  <a:cubicBezTo>
                    <a:pt x="4308" y="951"/>
                    <a:pt x="4403" y="1078"/>
                    <a:pt x="4561" y="1078"/>
                  </a:cubicBezTo>
                  <a:cubicBezTo>
                    <a:pt x="4720" y="1078"/>
                    <a:pt x="4846" y="951"/>
                    <a:pt x="4846" y="793"/>
                  </a:cubicBezTo>
                  <a:lnTo>
                    <a:pt x="4846" y="634"/>
                  </a:lnTo>
                  <a:lnTo>
                    <a:pt x="5448" y="634"/>
                  </a:lnTo>
                  <a:lnTo>
                    <a:pt x="5448" y="793"/>
                  </a:lnTo>
                  <a:cubicBezTo>
                    <a:pt x="5448" y="951"/>
                    <a:pt x="5575" y="1078"/>
                    <a:pt x="5733" y="1078"/>
                  </a:cubicBezTo>
                  <a:cubicBezTo>
                    <a:pt x="5891" y="1078"/>
                    <a:pt x="5986" y="951"/>
                    <a:pt x="5986" y="793"/>
                  </a:cubicBezTo>
                  <a:lnTo>
                    <a:pt x="5986" y="634"/>
                  </a:lnTo>
                  <a:lnTo>
                    <a:pt x="6588" y="634"/>
                  </a:lnTo>
                  <a:lnTo>
                    <a:pt x="6588" y="793"/>
                  </a:lnTo>
                  <a:cubicBezTo>
                    <a:pt x="6588" y="951"/>
                    <a:pt x="6715" y="1078"/>
                    <a:pt x="6873" y="1078"/>
                  </a:cubicBezTo>
                  <a:cubicBezTo>
                    <a:pt x="7031" y="1078"/>
                    <a:pt x="7158" y="951"/>
                    <a:pt x="7158" y="793"/>
                  </a:cubicBezTo>
                  <a:lnTo>
                    <a:pt x="7158" y="634"/>
                  </a:lnTo>
                  <a:lnTo>
                    <a:pt x="7728" y="634"/>
                  </a:lnTo>
                  <a:lnTo>
                    <a:pt x="7728" y="793"/>
                  </a:lnTo>
                  <a:cubicBezTo>
                    <a:pt x="7728" y="951"/>
                    <a:pt x="7855" y="1078"/>
                    <a:pt x="8013" y="1078"/>
                  </a:cubicBezTo>
                  <a:cubicBezTo>
                    <a:pt x="8171" y="1078"/>
                    <a:pt x="8298" y="951"/>
                    <a:pt x="8298" y="793"/>
                  </a:cubicBezTo>
                  <a:lnTo>
                    <a:pt x="8298" y="634"/>
                  </a:lnTo>
                  <a:lnTo>
                    <a:pt x="8900" y="634"/>
                  </a:lnTo>
                  <a:lnTo>
                    <a:pt x="8900" y="793"/>
                  </a:lnTo>
                  <a:cubicBezTo>
                    <a:pt x="8900" y="951"/>
                    <a:pt x="8995" y="1078"/>
                    <a:pt x="9153" y="1078"/>
                  </a:cubicBezTo>
                  <a:cubicBezTo>
                    <a:pt x="9312" y="1078"/>
                    <a:pt x="9438" y="951"/>
                    <a:pt x="9438" y="793"/>
                  </a:cubicBezTo>
                  <a:lnTo>
                    <a:pt x="9438" y="634"/>
                  </a:lnTo>
                  <a:lnTo>
                    <a:pt x="10040" y="634"/>
                  </a:lnTo>
                  <a:lnTo>
                    <a:pt x="10040" y="793"/>
                  </a:lnTo>
                  <a:cubicBezTo>
                    <a:pt x="10040" y="951"/>
                    <a:pt x="10167" y="1078"/>
                    <a:pt x="10325" y="1078"/>
                  </a:cubicBezTo>
                  <a:cubicBezTo>
                    <a:pt x="10483" y="1078"/>
                    <a:pt x="10578" y="951"/>
                    <a:pt x="10578" y="793"/>
                  </a:cubicBezTo>
                  <a:lnTo>
                    <a:pt x="10578" y="634"/>
                  </a:lnTo>
                  <a:lnTo>
                    <a:pt x="11180" y="634"/>
                  </a:lnTo>
                  <a:lnTo>
                    <a:pt x="11180" y="793"/>
                  </a:lnTo>
                  <a:cubicBezTo>
                    <a:pt x="11180" y="951"/>
                    <a:pt x="11307" y="1078"/>
                    <a:pt x="11465" y="1078"/>
                  </a:cubicBezTo>
                  <a:cubicBezTo>
                    <a:pt x="11623" y="1078"/>
                    <a:pt x="11750" y="951"/>
                    <a:pt x="11750" y="793"/>
                  </a:cubicBezTo>
                  <a:lnTo>
                    <a:pt x="11750" y="634"/>
                  </a:lnTo>
                  <a:lnTo>
                    <a:pt x="12320" y="634"/>
                  </a:lnTo>
                  <a:lnTo>
                    <a:pt x="12320" y="793"/>
                  </a:lnTo>
                  <a:cubicBezTo>
                    <a:pt x="12320" y="951"/>
                    <a:pt x="12447" y="1078"/>
                    <a:pt x="12605" y="1078"/>
                  </a:cubicBezTo>
                  <a:cubicBezTo>
                    <a:pt x="12763" y="1078"/>
                    <a:pt x="12890" y="951"/>
                    <a:pt x="12890" y="793"/>
                  </a:cubicBezTo>
                  <a:lnTo>
                    <a:pt x="12890" y="634"/>
                  </a:lnTo>
                  <a:close/>
                  <a:moveTo>
                    <a:pt x="2978" y="1"/>
                  </a:moveTo>
                  <a:cubicBezTo>
                    <a:pt x="1363" y="1"/>
                    <a:pt x="64" y="1331"/>
                    <a:pt x="1" y="2915"/>
                  </a:cubicBezTo>
                  <a:lnTo>
                    <a:pt x="1" y="3010"/>
                  </a:lnTo>
                  <a:cubicBezTo>
                    <a:pt x="64" y="4656"/>
                    <a:pt x="1363" y="5923"/>
                    <a:pt x="2978" y="5923"/>
                  </a:cubicBezTo>
                  <a:lnTo>
                    <a:pt x="12668" y="5923"/>
                  </a:lnTo>
                  <a:cubicBezTo>
                    <a:pt x="12688" y="5923"/>
                    <a:pt x="12708" y="5924"/>
                    <a:pt x="12727" y="5924"/>
                  </a:cubicBezTo>
                  <a:cubicBezTo>
                    <a:pt x="14347" y="5924"/>
                    <a:pt x="15645" y="4636"/>
                    <a:pt x="15645" y="2978"/>
                  </a:cubicBezTo>
                  <a:cubicBezTo>
                    <a:pt x="15645" y="1363"/>
                    <a:pt x="14315" y="1"/>
                    <a:pt x="12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7369225" y="1952750"/>
              <a:ext cx="243075" cy="45950"/>
            </a:xfrm>
            <a:custGeom>
              <a:avLst/>
              <a:gdLst/>
              <a:ahLst/>
              <a:cxnLst/>
              <a:rect l="l" t="t" r="r" b="b"/>
              <a:pathLst>
                <a:path w="9723" h="1838" extrusionOk="0">
                  <a:moveTo>
                    <a:pt x="887" y="0"/>
                  </a:moveTo>
                  <a:cubicBezTo>
                    <a:pt x="380" y="0"/>
                    <a:pt x="0" y="412"/>
                    <a:pt x="0" y="919"/>
                  </a:cubicBezTo>
                  <a:cubicBezTo>
                    <a:pt x="0" y="1426"/>
                    <a:pt x="380" y="1837"/>
                    <a:pt x="887" y="1837"/>
                  </a:cubicBezTo>
                  <a:lnTo>
                    <a:pt x="9723" y="1837"/>
                  </a:lnTo>
                  <a:lnTo>
                    <a:pt x="97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7370025" y="1952750"/>
              <a:ext cx="242275" cy="45950"/>
            </a:xfrm>
            <a:custGeom>
              <a:avLst/>
              <a:gdLst/>
              <a:ahLst/>
              <a:cxnLst/>
              <a:rect l="l" t="t" r="r" b="b"/>
              <a:pathLst>
                <a:path w="9691" h="1838" extrusionOk="0">
                  <a:moveTo>
                    <a:pt x="7316" y="0"/>
                  </a:moveTo>
                  <a:lnTo>
                    <a:pt x="7316" y="476"/>
                  </a:lnTo>
                  <a:cubicBezTo>
                    <a:pt x="7316" y="887"/>
                    <a:pt x="6999" y="1204"/>
                    <a:pt x="6587" y="1204"/>
                  </a:cubicBezTo>
                  <a:lnTo>
                    <a:pt x="0" y="1204"/>
                  </a:lnTo>
                  <a:cubicBezTo>
                    <a:pt x="95" y="1552"/>
                    <a:pt x="475" y="1837"/>
                    <a:pt x="855" y="1837"/>
                  </a:cubicBezTo>
                  <a:lnTo>
                    <a:pt x="9691" y="1837"/>
                  </a:lnTo>
                  <a:lnTo>
                    <a:pt x="9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7573500" y="1933750"/>
              <a:ext cx="83150" cy="83150"/>
            </a:xfrm>
            <a:custGeom>
              <a:avLst/>
              <a:gdLst/>
              <a:ahLst/>
              <a:cxnLst/>
              <a:rect l="l" t="t" r="r" b="b"/>
              <a:pathLst>
                <a:path w="3326" h="3326" extrusionOk="0">
                  <a:moveTo>
                    <a:pt x="1678" y="0"/>
                  </a:moveTo>
                  <a:cubicBezTo>
                    <a:pt x="760" y="0"/>
                    <a:pt x="0" y="760"/>
                    <a:pt x="0" y="1679"/>
                  </a:cubicBezTo>
                  <a:cubicBezTo>
                    <a:pt x="0" y="2597"/>
                    <a:pt x="760" y="3326"/>
                    <a:pt x="1678" y="3326"/>
                  </a:cubicBezTo>
                  <a:cubicBezTo>
                    <a:pt x="2597" y="3326"/>
                    <a:pt x="3325" y="2597"/>
                    <a:pt x="3325" y="1679"/>
                  </a:cubicBezTo>
                  <a:cubicBezTo>
                    <a:pt x="3325" y="760"/>
                    <a:pt x="2597" y="0"/>
                    <a:pt x="1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7579025" y="1939300"/>
              <a:ext cx="79200" cy="78400"/>
            </a:xfrm>
            <a:custGeom>
              <a:avLst/>
              <a:gdLst/>
              <a:ahLst/>
              <a:cxnLst/>
              <a:rect l="l" t="t" r="r" b="b"/>
              <a:pathLst>
                <a:path w="3168" h="3136" extrusionOk="0">
                  <a:moveTo>
                    <a:pt x="2218" y="0"/>
                  </a:moveTo>
                  <a:lnTo>
                    <a:pt x="2218" y="0"/>
                  </a:lnTo>
                  <a:cubicBezTo>
                    <a:pt x="2313" y="222"/>
                    <a:pt x="2408" y="475"/>
                    <a:pt x="2408" y="760"/>
                  </a:cubicBezTo>
                  <a:cubicBezTo>
                    <a:pt x="2408" y="1647"/>
                    <a:pt x="1647" y="2407"/>
                    <a:pt x="729" y="2407"/>
                  </a:cubicBezTo>
                  <a:cubicBezTo>
                    <a:pt x="476" y="2407"/>
                    <a:pt x="222" y="2344"/>
                    <a:pt x="1" y="2217"/>
                  </a:cubicBezTo>
                  <a:lnTo>
                    <a:pt x="1" y="2217"/>
                  </a:lnTo>
                  <a:cubicBezTo>
                    <a:pt x="254" y="2755"/>
                    <a:pt x="824" y="3135"/>
                    <a:pt x="1489" y="3135"/>
                  </a:cubicBezTo>
                  <a:cubicBezTo>
                    <a:pt x="2408" y="3135"/>
                    <a:pt x="3168" y="2375"/>
                    <a:pt x="3168" y="1457"/>
                  </a:cubicBezTo>
                  <a:cubicBezTo>
                    <a:pt x="3104" y="823"/>
                    <a:pt x="2756" y="285"/>
                    <a:pt x="2218"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7525975" y="1814200"/>
              <a:ext cx="98200" cy="15075"/>
            </a:xfrm>
            <a:custGeom>
              <a:avLst/>
              <a:gdLst/>
              <a:ahLst/>
              <a:cxnLst/>
              <a:rect l="l" t="t" r="r" b="b"/>
              <a:pathLst>
                <a:path w="3928" h="603" extrusionOk="0">
                  <a:moveTo>
                    <a:pt x="1" y="0"/>
                  </a:moveTo>
                  <a:lnTo>
                    <a:pt x="1" y="602"/>
                  </a:lnTo>
                  <a:lnTo>
                    <a:pt x="3928" y="602"/>
                  </a:lnTo>
                  <a:lnTo>
                    <a:pt x="39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7465825" y="1809450"/>
              <a:ext cx="41975" cy="41975"/>
            </a:xfrm>
            <a:custGeom>
              <a:avLst/>
              <a:gdLst/>
              <a:ahLst/>
              <a:cxnLst/>
              <a:rect l="l" t="t" r="r" b="b"/>
              <a:pathLst>
                <a:path w="1679" h="1679" extrusionOk="0">
                  <a:moveTo>
                    <a:pt x="340" y="0"/>
                  </a:moveTo>
                  <a:cubicBezTo>
                    <a:pt x="269" y="0"/>
                    <a:pt x="190" y="32"/>
                    <a:pt x="127" y="95"/>
                  </a:cubicBezTo>
                  <a:cubicBezTo>
                    <a:pt x="0" y="159"/>
                    <a:pt x="0" y="349"/>
                    <a:pt x="127" y="475"/>
                  </a:cubicBezTo>
                  <a:lnTo>
                    <a:pt x="1140" y="1584"/>
                  </a:lnTo>
                  <a:cubicBezTo>
                    <a:pt x="1203" y="1616"/>
                    <a:pt x="1267" y="1679"/>
                    <a:pt x="1362" y="1679"/>
                  </a:cubicBezTo>
                  <a:cubicBezTo>
                    <a:pt x="1425" y="1679"/>
                    <a:pt x="1520" y="1616"/>
                    <a:pt x="1552" y="1584"/>
                  </a:cubicBezTo>
                  <a:cubicBezTo>
                    <a:pt x="1678" y="1521"/>
                    <a:pt x="1678" y="1299"/>
                    <a:pt x="1552" y="1204"/>
                  </a:cubicBezTo>
                  <a:lnTo>
                    <a:pt x="507" y="95"/>
                  </a:lnTo>
                  <a:cubicBezTo>
                    <a:pt x="475" y="32"/>
                    <a:pt x="412"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39"/>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l" rtl="0">
              <a:spcBef>
                <a:spcPts val="0"/>
              </a:spcBef>
              <a:spcAft>
                <a:spcPts val="0"/>
              </a:spcAft>
              <a:buNone/>
            </a:pPr>
            <a:r>
              <a:rPr lang="en"/>
              <a:t>CONTENTS OF THIS TEMPLATE</a:t>
            </a:r>
            <a:endParaRPr/>
          </a:p>
        </p:txBody>
      </p:sp>
      <p:sp>
        <p:nvSpPr>
          <p:cNvPr id="591" name="Google Shape;591;p39"/>
          <p:cNvSpPr txBox="1">
            <a:spLocks noGrp="1"/>
          </p:cNvSpPr>
          <p:nvPr>
            <p:ph type="body" idx="1"/>
          </p:nvPr>
        </p:nvSpPr>
        <p:spPr>
          <a:xfrm>
            <a:off x="720000" y="1216800"/>
            <a:ext cx="7704000" cy="3386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a:t>Here’s what you’ll find in this </a:t>
            </a:r>
            <a:r>
              <a:rPr lang="en" b="1">
                <a:uFill>
                  <a:noFill/>
                </a:uFill>
                <a:hlinkClick r:id="rId3"/>
              </a:rPr>
              <a:t>Slidesgo</a:t>
            </a:r>
            <a:r>
              <a:rPr lang="en"/>
              <a:t> template: </a:t>
            </a:r>
            <a:endParaRPr/>
          </a:p>
          <a:p>
            <a:pPr marL="360000" lvl="0" indent="-256200" algn="l" rtl="0">
              <a:spcBef>
                <a:spcPts val="0"/>
              </a:spcBef>
              <a:spcAft>
                <a:spcPts val="0"/>
              </a:spcAft>
              <a:buSzPts val="1200"/>
              <a:buAutoNum type="arabicPeriod"/>
            </a:pPr>
            <a:r>
              <a:rPr lang="en"/>
              <a:t>A slide structure based on a multi-education presentation, which you can easily adapt to your needs. For more info on how to edit the template, please visit </a:t>
            </a:r>
            <a:r>
              <a:rPr lang="en" b="1">
                <a:uFill>
                  <a:noFill/>
                </a:uFill>
                <a:hlinkClick r:id="rId4"/>
              </a:rPr>
              <a:t>Slidesgo School</a:t>
            </a:r>
            <a:r>
              <a:rPr lang="en"/>
              <a:t> or read our </a:t>
            </a:r>
            <a:r>
              <a:rPr lang="en" b="1">
                <a:uFill>
                  <a:noFill/>
                </a:uFill>
                <a:hlinkClick r:id="rId5"/>
              </a:rPr>
              <a:t>FAQs</a:t>
            </a:r>
            <a:r>
              <a:rPr lang="en"/>
              <a:t>.</a:t>
            </a:r>
            <a:endParaRPr/>
          </a:p>
          <a:p>
            <a:pPr marL="360000" lvl="0" indent="-256200" algn="l" rtl="0">
              <a:spcBef>
                <a:spcPts val="0"/>
              </a:spcBef>
              <a:spcAft>
                <a:spcPts val="0"/>
              </a:spcAft>
              <a:buSzPts val="1200"/>
              <a:buAutoNum type="arabicPeriod"/>
            </a:pPr>
            <a:r>
              <a:rPr lang="en"/>
              <a:t>An assortment of graphic resources that are suitable for use in the presentation can be found in the </a:t>
            </a:r>
            <a:r>
              <a:rPr lang="en" b="1">
                <a:uFill>
                  <a:noFill/>
                </a:uFill>
                <a:hlinkClick r:id="rId6" action="ppaction://hlinksldjump"/>
              </a:rPr>
              <a:t>alternative resources slide</a:t>
            </a:r>
            <a:r>
              <a:rPr lang="en"/>
              <a:t>.</a:t>
            </a:r>
            <a:endParaRPr/>
          </a:p>
          <a:p>
            <a:pPr marL="360000" lvl="0" indent="-256200" algn="l" rtl="0">
              <a:spcBef>
                <a:spcPts val="0"/>
              </a:spcBef>
              <a:spcAft>
                <a:spcPts val="0"/>
              </a:spcAft>
              <a:buSzPts val="1200"/>
              <a:buAutoNum type="arabicPeriod"/>
            </a:pPr>
            <a:r>
              <a:rPr lang="en"/>
              <a:t>A </a:t>
            </a:r>
            <a:r>
              <a:rPr lang="en" b="1">
                <a:uFill>
                  <a:noFill/>
                </a:uFill>
                <a:hlinkClick r:id="rId7" action="ppaction://hlinksldjump"/>
              </a:rPr>
              <a:t>thanks slide</a:t>
            </a:r>
            <a:r>
              <a:rPr lang="en"/>
              <a:t>, which you must keep so that proper credits for our design are given.</a:t>
            </a:r>
            <a:endParaRPr/>
          </a:p>
          <a:p>
            <a:pPr marL="360000" lvl="0" indent="-256200" algn="l" rtl="0">
              <a:spcBef>
                <a:spcPts val="0"/>
              </a:spcBef>
              <a:spcAft>
                <a:spcPts val="0"/>
              </a:spcAft>
              <a:buSzPts val="1200"/>
              <a:buAutoNum type="arabicPeriod"/>
            </a:pPr>
            <a:r>
              <a:rPr lang="en"/>
              <a:t>A </a:t>
            </a:r>
            <a:r>
              <a:rPr lang="en" b="1">
                <a:uFill>
                  <a:noFill/>
                </a:uFill>
                <a:hlinkClick r:id="rId8" action="ppaction://hlinksldjump"/>
              </a:rPr>
              <a:t>resources slide</a:t>
            </a:r>
            <a:r>
              <a:rPr lang="en"/>
              <a:t>, where you’ll find links to all the elements used in the template.</a:t>
            </a:r>
            <a:endParaRPr/>
          </a:p>
          <a:p>
            <a:pPr marL="360000" lvl="0" indent="-256200" algn="l" rtl="0">
              <a:spcBef>
                <a:spcPts val="0"/>
              </a:spcBef>
              <a:spcAft>
                <a:spcPts val="0"/>
              </a:spcAft>
              <a:buSzPts val="1200"/>
              <a:buAutoNum type="arabicPeriod"/>
            </a:pPr>
            <a:r>
              <a:rPr lang="en" b="1">
                <a:uFill>
                  <a:noFill/>
                </a:uFill>
                <a:hlinkClick r:id="rId9" action="ppaction://hlinksldjump"/>
              </a:rPr>
              <a:t>Instructions for use</a:t>
            </a:r>
            <a:r>
              <a:rPr lang="en"/>
              <a:t>.</a:t>
            </a:r>
            <a:endParaRPr/>
          </a:p>
          <a:p>
            <a:pPr marL="360000" lvl="0" indent="-256200" algn="l" rtl="0">
              <a:spcBef>
                <a:spcPts val="0"/>
              </a:spcBef>
              <a:spcAft>
                <a:spcPts val="0"/>
              </a:spcAft>
              <a:buSzPts val="1200"/>
              <a:buAutoNum type="arabicPeriod"/>
            </a:pPr>
            <a:r>
              <a:rPr lang="en"/>
              <a:t>Final slides with:</a:t>
            </a:r>
            <a:endParaRPr/>
          </a:p>
          <a:p>
            <a:pPr marL="867600" lvl="0" indent="-256200" algn="l" rtl="0">
              <a:spcBef>
                <a:spcPts val="0"/>
              </a:spcBef>
              <a:spcAft>
                <a:spcPts val="0"/>
              </a:spcAft>
              <a:buClr>
                <a:schemeClr val="accent5"/>
              </a:buClr>
              <a:buSzPts val="1200"/>
              <a:buChar char="●"/>
            </a:pPr>
            <a:r>
              <a:rPr lang="en"/>
              <a:t>The</a:t>
            </a:r>
            <a:r>
              <a:rPr lang="en">
                <a:uFill>
                  <a:noFill/>
                </a:uFill>
                <a:hlinkClick r:id="rId10" action="ppaction://hlinksldjump"/>
              </a:rPr>
              <a:t> </a:t>
            </a:r>
            <a:r>
              <a:rPr lang="en" b="1">
                <a:uFill>
                  <a:noFill/>
                </a:uFill>
                <a:hlinkClick r:id="rId10" action="ppaction://hlinksldjump"/>
              </a:rPr>
              <a:t>fonts and colors</a:t>
            </a:r>
            <a:r>
              <a:rPr lang="en"/>
              <a:t> used in the template.</a:t>
            </a:r>
            <a:endParaRPr/>
          </a:p>
          <a:p>
            <a:pPr marL="867600" lvl="0" indent="-256200" algn="l" rtl="0">
              <a:spcBef>
                <a:spcPts val="0"/>
              </a:spcBef>
              <a:spcAft>
                <a:spcPts val="0"/>
              </a:spcAft>
              <a:buClr>
                <a:schemeClr val="accent5"/>
              </a:buClr>
              <a:buSzPts val="1200"/>
              <a:buChar char="●"/>
            </a:pPr>
            <a:r>
              <a:rPr lang="en"/>
              <a:t>A </a:t>
            </a:r>
            <a:r>
              <a:rPr lang="en" b="1"/>
              <a:t>selection of </a:t>
            </a:r>
            <a:r>
              <a:rPr lang="en" b="1">
                <a:uFill>
                  <a:noFill/>
                </a:uFill>
                <a:hlinkClick r:id="rId11" action="ppaction://hlinksldjump"/>
              </a:rPr>
              <a:t>illustrations</a:t>
            </a:r>
            <a:r>
              <a:rPr lang="en" b="1"/>
              <a:t>.</a:t>
            </a:r>
            <a:r>
              <a:rPr lang="en"/>
              <a:t> You can also customize and animate them as you wish with the online editor. Visit</a:t>
            </a:r>
            <a:r>
              <a:rPr lang="en" b="1"/>
              <a:t> </a:t>
            </a:r>
            <a:r>
              <a:rPr lang="en" b="1">
                <a:uFill>
                  <a:noFill/>
                </a:uFill>
                <a:hlinkClick r:id="rId12"/>
              </a:rPr>
              <a:t>Storyset</a:t>
            </a:r>
            <a:r>
              <a:rPr lang="en"/>
              <a:t> to find more. </a:t>
            </a:r>
            <a:endParaRPr/>
          </a:p>
          <a:p>
            <a:pPr marL="867600" lvl="0" indent="-256200" algn="l" rtl="0">
              <a:spcBef>
                <a:spcPts val="0"/>
              </a:spcBef>
              <a:spcAft>
                <a:spcPts val="0"/>
              </a:spcAft>
              <a:buClr>
                <a:schemeClr val="accent5"/>
              </a:buClr>
              <a:buSzPts val="1200"/>
              <a:buChar char="●"/>
            </a:pPr>
            <a:r>
              <a:rPr lang="en"/>
              <a:t>More</a:t>
            </a:r>
            <a:r>
              <a:rPr lang="en">
                <a:uFill>
                  <a:noFill/>
                </a:uFill>
                <a:hlinkClick r:id="rId13" action="ppaction://hlinksldjump"/>
              </a:rPr>
              <a:t> </a:t>
            </a:r>
            <a:r>
              <a:rPr lang="en" b="1">
                <a:uFill>
                  <a:noFill/>
                </a:uFill>
                <a:hlinkClick r:id="rId13" action="ppaction://hlinksldjump"/>
              </a:rPr>
              <a:t>infographic resources</a:t>
            </a:r>
            <a:r>
              <a:rPr lang="en"/>
              <a:t>, whose size and color can be edited. </a:t>
            </a:r>
            <a:endParaRPr/>
          </a:p>
          <a:p>
            <a:pPr marL="867600" lvl="0" indent="-256200" algn="l" rtl="0">
              <a:spcBef>
                <a:spcPts val="0"/>
              </a:spcBef>
              <a:spcAft>
                <a:spcPts val="0"/>
              </a:spcAft>
              <a:buClr>
                <a:schemeClr val="accent5"/>
              </a:buClr>
              <a:buSzPts val="1200"/>
              <a:buChar char="●"/>
            </a:pPr>
            <a:r>
              <a:rPr lang="en"/>
              <a:t>Sets of </a:t>
            </a:r>
            <a:r>
              <a:rPr lang="en" b="1">
                <a:uFill>
                  <a:noFill/>
                </a:uFill>
                <a:hlinkClick r:id="rId14" action="ppaction://hlinksldjump"/>
              </a:rPr>
              <a:t>customizable icons</a:t>
            </a:r>
            <a:r>
              <a:rPr lang="en"/>
              <a:t> of the following themes: general, business, avatar, creative process, education, help &amp; support, medical, nature, performing arts, SEO &amp; marketing, and teamwork.</a:t>
            </a:r>
            <a:endParaRPr/>
          </a:p>
          <a:p>
            <a:pPr marL="0" lvl="0" indent="0" algn="l" rtl="0">
              <a:spcBef>
                <a:spcPts val="1000"/>
              </a:spcBef>
              <a:spcAft>
                <a:spcPts val="0"/>
              </a:spcAft>
              <a:buNone/>
            </a:pPr>
            <a:r>
              <a:rPr lang="en"/>
              <a:t>You can delete this slide when you’re done editing the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91"/>
        <p:cNvGrpSpPr/>
        <p:nvPr/>
      </p:nvGrpSpPr>
      <p:grpSpPr>
        <a:xfrm>
          <a:off x="0" y="0"/>
          <a:ext cx="0" cy="0"/>
          <a:chOff x="0" y="0"/>
          <a:chExt cx="0" cy="0"/>
        </a:xfrm>
      </p:grpSpPr>
      <p:sp>
        <p:nvSpPr>
          <p:cNvPr id="1892" name="Google Shape;1892;p57"/>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MAYBE YOU NEED A MAP</a:t>
            </a:r>
            <a:endParaRPr/>
          </a:p>
        </p:txBody>
      </p:sp>
      <p:grpSp>
        <p:nvGrpSpPr>
          <p:cNvPr id="1893" name="Google Shape;1893;p57"/>
          <p:cNvGrpSpPr/>
          <p:nvPr/>
        </p:nvGrpSpPr>
        <p:grpSpPr>
          <a:xfrm>
            <a:off x="3827678" y="1581112"/>
            <a:ext cx="4596007" cy="3022212"/>
            <a:chOff x="235800" y="830650"/>
            <a:chExt cx="6978450" cy="4588844"/>
          </a:xfrm>
        </p:grpSpPr>
        <p:sp>
          <p:nvSpPr>
            <p:cNvPr id="1894" name="Google Shape;1894;p5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00" name="Google Shape;1900;p57"/>
          <p:cNvCxnSpPr>
            <a:stCxn id="1901" idx="3"/>
            <a:endCxn id="1902" idx="1"/>
          </p:cNvCxnSpPr>
          <p:nvPr/>
        </p:nvCxnSpPr>
        <p:spPr>
          <a:xfrm>
            <a:off x="2219700" y="1796225"/>
            <a:ext cx="2700300" cy="932700"/>
          </a:xfrm>
          <a:prstGeom prst="curvedConnector3">
            <a:avLst>
              <a:gd name="adj1" fmla="val 50000"/>
            </a:avLst>
          </a:prstGeom>
          <a:noFill/>
          <a:ln w="19050" cap="flat" cmpd="sng">
            <a:solidFill>
              <a:schemeClr val="accent6"/>
            </a:solidFill>
            <a:prstDash val="dot"/>
            <a:round/>
            <a:headEnd type="none" w="med" len="med"/>
            <a:tailEnd type="triangle" w="med" len="med"/>
          </a:ln>
        </p:spPr>
      </p:cxnSp>
      <p:cxnSp>
        <p:nvCxnSpPr>
          <p:cNvPr id="1903" name="Google Shape;1903;p57"/>
          <p:cNvCxnSpPr>
            <a:stCxn id="1904" idx="3"/>
            <a:endCxn id="1905" idx="1"/>
          </p:cNvCxnSpPr>
          <p:nvPr/>
        </p:nvCxnSpPr>
        <p:spPr>
          <a:xfrm>
            <a:off x="2219700" y="3230050"/>
            <a:ext cx="3145200" cy="442800"/>
          </a:xfrm>
          <a:prstGeom prst="curvedConnector3">
            <a:avLst>
              <a:gd name="adj1" fmla="val 50000"/>
            </a:avLst>
          </a:prstGeom>
          <a:noFill/>
          <a:ln w="19050" cap="flat" cmpd="sng">
            <a:solidFill>
              <a:schemeClr val="accent6"/>
            </a:solidFill>
            <a:prstDash val="dot"/>
            <a:round/>
            <a:headEnd type="none" w="med" len="med"/>
            <a:tailEnd type="triangle" w="med" len="med"/>
          </a:ln>
        </p:spPr>
      </p:cxnSp>
      <p:sp>
        <p:nvSpPr>
          <p:cNvPr id="1904" name="Google Shape;1904;p57"/>
          <p:cNvSpPr txBox="1"/>
          <p:nvPr/>
        </p:nvSpPr>
        <p:spPr>
          <a:xfrm>
            <a:off x="720000" y="3060850"/>
            <a:ext cx="1499700" cy="338400"/>
          </a:xfrm>
          <a:prstGeom prst="rect">
            <a:avLst/>
          </a:prstGeom>
          <a:noFill/>
          <a:ln>
            <a:noFill/>
          </a:ln>
        </p:spPr>
        <p:txBody>
          <a:bodyPr spcFirstLastPara="1" wrap="square" lIns="90000" tIns="91425" rIns="9000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Jupiter</a:t>
            </a:r>
            <a:endParaRPr sz="2400">
              <a:solidFill>
                <a:schemeClr val="accent6"/>
              </a:solidFill>
              <a:latin typeface="Francois One"/>
              <a:ea typeface="Francois One"/>
              <a:cs typeface="Francois One"/>
              <a:sym typeface="Francois One"/>
            </a:endParaRPr>
          </a:p>
        </p:txBody>
      </p:sp>
      <p:sp>
        <p:nvSpPr>
          <p:cNvPr id="1906" name="Google Shape;1906;p57"/>
          <p:cNvSpPr txBox="1"/>
          <p:nvPr/>
        </p:nvSpPr>
        <p:spPr>
          <a:xfrm>
            <a:off x="720000" y="3399250"/>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Jupiter is the biggest planet of them all</a:t>
            </a:r>
            <a:endParaRPr>
              <a:solidFill>
                <a:schemeClr val="accent6"/>
              </a:solidFill>
              <a:latin typeface="Montserrat"/>
              <a:ea typeface="Montserrat"/>
              <a:cs typeface="Montserrat"/>
              <a:sym typeface="Montserrat"/>
            </a:endParaRPr>
          </a:p>
        </p:txBody>
      </p:sp>
      <p:sp>
        <p:nvSpPr>
          <p:cNvPr id="1901" name="Google Shape;1901;p57"/>
          <p:cNvSpPr txBox="1"/>
          <p:nvPr/>
        </p:nvSpPr>
        <p:spPr>
          <a:xfrm>
            <a:off x="720000" y="1627025"/>
            <a:ext cx="1499700" cy="338400"/>
          </a:xfrm>
          <a:prstGeom prst="rect">
            <a:avLst/>
          </a:prstGeom>
          <a:noFill/>
          <a:ln>
            <a:noFill/>
          </a:ln>
        </p:spPr>
        <p:txBody>
          <a:bodyPr spcFirstLastPara="1" wrap="square" lIns="90000" tIns="91425" rIns="9000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Saturn</a:t>
            </a:r>
            <a:endParaRPr sz="2400">
              <a:solidFill>
                <a:schemeClr val="accent6"/>
              </a:solidFill>
              <a:latin typeface="Francois One"/>
              <a:ea typeface="Francois One"/>
              <a:cs typeface="Francois One"/>
              <a:sym typeface="Francois One"/>
            </a:endParaRPr>
          </a:p>
        </p:txBody>
      </p:sp>
      <p:sp>
        <p:nvSpPr>
          <p:cNvPr id="1907" name="Google Shape;1907;p57"/>
          <p:cNvSpPr txBox="1"/>
          <p:nvPr/>
        </p:nvSpPr>
        <p:spPr>
          <a:xfrm>
            <a:off x="720000" y="1965425"/>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Saturn is a gas giant and has several rings</a:t>
            </a:r>
            <a:endParaRPr>
              <a:solidFill>
                <a:schemeClr val="accent6"/>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11"/>
        <p:cNvGrpSpPr/>
        <p:nvPr/>
      </p:nvGrpSpPr>
      <p:grpSpPr>
        <a:xfrm>
          <a:off x="0" y="0"/>
          <a:ext cx="0" cy="0"/>
          <a:chOff x="0" y="0"/>
          <a:chExt cx="0" cy="0"/>
        </a:xfrm>
      </p:grpSpPr>
      <p:sp>
        <p:nvSpPr>
          <p:cNvPr id="1912" name="Google Shape;1912;p58"/>
          <p:cNvSpPr txBox="1"/>
          <p:nvPr/>
        </p:nvSpPr>
        <p:spPr>
          <a:xfrm>
            <a:off x="4260175" y="1734650"/>
            <a:ext cx="2352000" cy="5796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a:solidFill>
                  <a:schemeClr val="accent6"/>
                </a:solidFill>
                <a:latin typeface="Montserrat"/>
                <a:ea typeface="Montserrat"/>
                <a:cs typeface="Montserrat"/>
                <a:sym typeface="Montserrat"/>
              </a:rPr>
              <a:t>The Earth is the third planet from the Sun</a:t>
            </a:r>
            <a:endParaRPr>
              <a:solidFill>
                <a:schemeClr val="accent6"/>
              </a:solidFill>
              <a:latin typeface="Montserrat"/>
              <a:ea typeface="Montserrat"/>
              <a:cs typeface="Montserrat"/>
              <a:sym typeface="Montserrat"/>
            </a:endParaRPr>
          </a:p>
        </p:txBody>
      </p:sp>
      <p:sp>
        <p:nvSpPr>
          <p:cNvPr id="1913" name="Google Shape;1913;p58"/>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THE HISTORY OF SIMPLE MACHINES</a:t>
            </a:r>
            <a:endParaRPr/>
          </a:p>
        </p:txBody>
      </p:sp>
      <p:sp>
        <p:nvSpPr>
          <p:cNvPr id="1914" name="Google Shape;1914;p58"/>
          <p:cNvSpPr txBox="1"/>
          <p:nvPr/>
        </p:nvSpPr>
        <p:spPr>
          <a:xfrm>
            <a:off x="5987375" y="3633550"/>
            <a:ext cx="2352000" cy="5796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a:solidFill>
                  <a:schemeClr val="accent6"/>
                </a:solidFill>
                <a:latin typeface="Montserrat"/>
                <a:ea typeface="Montserrat"/>
                <a:cs typeface="Montserrat"/>
                <a:sym typeface="Montserrat"/>
              </a:rPr>
              <a:t>Venus is the second planet from the Sun</a:t>
            </a:r>
            <a:endParaRPr>
              <a:solidFill>
                <a:schemeClr val="accent6"/>
              </a:solidFill>
              <a:latin typeface="Montserrat"/>
              <a:ea typeface="Montserrat"/>
              <a:cs typeface="Montserrat"/>
              <a:sym typeface="Montserrat"/>
            </a:endParaRPr>
          </a:p>
        </p:txBody>
      </p:sp>
      <p:sp>
        <p:nvSpPr>
          <p:cNvPr id="1915" name="Google Shape;1915;p58"/>
          <p:cNvSpPr txBox="1"/>
          <p:nvPr/>
        </p:nvSpPr>
        <p:spPr>
          <a:xfrm>
            <a:off x="804625" y="1396250"/>
            <a:ext cx="2352000" cy="3384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Lever</a:t>
            </a:r>
            <a:endParaRPr sz="2400">
              <a:solidFill>
                <a:schemeClr val="accent6"/>
              </a:solidFill>
              <a:latin typeface="Francois One"/>
              <a:ea typeface="Francois One"/>
              <a:cs typeface="Francois One"/>
              <a:sym typeface="Francois One"/>
            </a:endParaRPr>
          </a:p>
        </p:txBody>
      </p:sp>
      <p:sp>
        <p:nvSpPr>
          <p:cNvPr id="1916" name="Google Shape;1916;p58"/>
          <p:cNvSpPr txBox="1"/>
          <p:nvPr/>
        </p:nvSpPr>
        <p:spPr>
          <a:xfrm>
            <a:off x="804625" y="1734650"/>
            <a:ext cx="2352000" cy="5796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a:solidFill>
                  <a:schemeClr val="accent6"/>
                </a:solidFill>
                <a:latin typeface="Montserrat"/>
                <a:ea typeface="Montserrat"/>
                <a:cs typeface="Montserrat"/>
                <a:sym typeface="Montserrat"/>
              </a:rPr>
              <a:t>Saturn is a gas giant and has several rings</a:t>
            </a:r>
            <a:endParaRPr>
              <a:solidFill>
                <a:schemeClr val="accent6"/>
              </a:solidFill>
              <a:latin typeface="Montserrat"/>
              <a:ea typeface="Montserrat"/>
              <a:cs typeface="Montserrat"/>
              <a:sym typeface="Montserrat"/>
            </a:endParaRPr>
          </a:p>
        </p:txBody>
      </p:sp>
      <p:sp>
        <p:nvSpPr>
          <p:cNvPr id="1917" name="Google Shape;1917;p58"/>
          <p:cNvSpPr txBox="1"/>
          <p:nvPr/>
        </p:nvSpPr>
        <p:spPr>
          <a:xfrm>
            <a:off x="4260175" y="1396250"/>
            <a:ext cx="2352000" cy="3384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Pulley</a:t>
            </a:r>
            <a:endParaRPr sz="2400">
              <a:solidFill>
                <a:schemeClr val="accent6"/>
              </a:solidFill>
              <a:latin typeface="Francois One"/>
              <a:ea typeface="Francois One"/>
              <a:cs typeface="Francois One"/>
              <a:sym typeface="Francois One"/>
            </a:endParaRPr>
          </a:p>
        </p:txBody>
      </p:sp>
      <p:sp>
        <p:nvSpPr>
          <p:cNvPr id="1918" name="Google Shape;1918;p58"/>
          <p:cNvSpPr txBox="1"/>
          <p:nvPr/>
        </p:nvSpPr>
        <p:spPr>
          <a:xfrm>
            <a:off x="2531850" y="3295150"/>
            <a:ext cx="2352000" cy="3384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Wheel and Axle</a:t>
            </a:r>
            <a:endParaRPr sz="2400">
              <a:solidFill>
                <a:schemeClr val="accent6"/>
              </a:solidFill>
              <a:latin typeface="Francois One"/>
              <a:ea typeface="Francois One"/>
              <a:cs typeface="Francois One"/>
              <a:sym typeface="Francois One"/>
            </a:endParaRPr>
          </a:p>
        </p:txBody>
      </p:sp>
      <p:sp>
        <p:nvSpPr>
          <p:cNvPr id="1919" name="Google Shape;1919;p58"/>
          <p:cNvSpPr txBox="1"/>
          <p:nvPr/>
        </p:nvSpPr>
        <p:spPr>
          <a:xfrm>
            <a:off x="2531850" y="3633550"/>
            <a:ext cx="2352000" cy="5796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a:solidFill>
                  <a:schemeClr val="accent6"/>
                </a:solidFill>
                <a:latin typeface="Montserrat"/>
                <a:ea typeface="Montserrat"/>
                <a:cs typeface="Montserrat"/>
                <a:sym typeface="Montserrat"/>
              </a:rPr>
              <a:t>Jupiter is the biggest planet of them all</a:t>
            </a:r>
            <a:endParaRPr>
              <a:solidFill>
                <a:schemeClr val="accent6"/>
              </a:solidFill>
              <a:latin typeface="Montserrat"/>
              <a:ea typeface="Montserrat"/>
              <a:cs typeface="Montserrat"/>
              <a:sym typeface="Montserrat"/>
            </a:endParaRPr>
          </a:p>
        </p:txBody>
      </p:sp>
      <p:sp>
        <p:nvSpPr>
          <p:cNvPr id="1920" name="Google Shape;1920;p58"/>
          <p:cNvSpPr txBox="1"/>
          <p:nvPr/>
        </p:nvSpPr>
        <p:spPr>
          <a:xfrm>
            <a:off x="5987375" y="3295150"/>
            <a:ext cx="2352000" cy="3384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Screw</a:t>
            </a:r>
            <a:endParaRPr sz="2400">
              <a:solidFill>
                <a:schemeClr val="accent6"/>
              </a:solidFill>
              <a:latin typeface="Francois One"/>
              <a:ea typeface="Francois One"/>
              <a:cs typeface="Francois One"/>
              <a:sym typeface="Francois One"/>
            </a:endParaRPr>
          </a:p>
        </p:txBody>
      </p:sp>
      <p:cxnSp>
        <p:nvCxnSpPr>
          <p:cNvPr id="1921" name="Google Shape;1921;p58"/>
          <p:cNvCxnSpPr>
            <a:stCxn id="1916" idx="2"/>
            <a:endCxn id="1922" idx="0"/>
          </p:cNvCxnSpPr>
          <p:nvPr/>
        </p:nvCxnSpPr>
        <p:spPr>
          <a:xfrm>
            <a:off x="1980625" y="2314250"/>
            <a:ext cx="900" cy="270900"/>
          </a:xfrm>
          <a:prstGeom prst="straightConnector1">
            <a:avLst/>
          </a:prstGeom>
          <a:noFill/>
          <a:ln w="19050" cap="flat" cmpd="sng">
            <a:solidFill>
              <a:schemeClr val="accent3"/>
            </a:solidFill>
            <a:prstDash val="solid"/>
            <a:round/>
            <a:headEnd type="none" w="med" len="med"/>
            <a:tailEnd type="none" w="med" len="med"/>
          </a:ln>
        </p:spPr>
      </p:cxnSp>
      <p:cxnSp>
        <p:nvCxnSpPr>
          <p:cNvPr id="1923" name="Google Shape;1923;p58"/>
          <p:cNvCxnSpPr>
            <a:stCxn id="1924" idx="2"/>
            <a:endCxn id="1918" idx="0"/>
          </p:cNvCxnSpPr>
          <p:nvPr/>
        </p:nvCxnSpPr>
        <p:spPr>
          <a:xfrm flipH="1">
            <a:off x="3707838" y="3024250"/>
            <a:ext cx="900" cy="270900"/>
          </a:xfrm>
          <a:prstGeom prst="straightConnector1">
            <a:avLst/>
          </a:prstGeom>
          <a:noFill/>
          <a:ln w="19050" cap="flat" cmpd="sng">
            <a:solidFill>
              <a:schemeClr val="accent4"/>
            </a:solidFill>
            <a:prstDash val="solid"/>
            <a:round/>
            <a:headEnd type="none" w="med" len="med"/>
            <a:tailEnd type="none" w="med" len="med"/>
          </a:ln>
        </p:spPr>
      </p:cxnSp>
      <p:cxnSp>
        <p:nvCxnSpPr>
          <p:cNvPr id="1925" name="Google Shape;1925;p58"/>
          <p:cNvCxnSpPr>
            <a:stCxn id="1926" idx="2"/>
            <a:endCxn id="1920" idx="0"/>
          </p:cNvCxnSpPr>
          <p:nvPr/>
        </p:nvCxnSpPr>
        <p:spPr>
          <a:xfrm>
            <a:off x="7163366" y="3024250"/>
            <a:ext cx="0" cy="270900"/>
          </a:xfrm>
          <a:prstGeom prst="straightConnector1">
            <a:avLst/>
          </a:prstGeom>
          <a:noFill/>
          <a:ln w="19050" cap="flat" cmpd="sng">
            <a:solidFill>
              <a:schemeClr val="accent4"/>
            </a:solidFill>
            <a:prstDash val="solid"/>
            <a:round/>
            <a:headEnd type="none" w="med" len="med"/>
            <a:tailEnd type="none" w="med" len="med"/>
          </a:ln>
        </p:spPr>
      </p:cxnSp>
      <p:cxnSp>
        <p:nvCxnSpPr>
          <p:cNvPr id="1927" name="Google Shape;1927;p58"/>
          <p:cNvCxnSpPr>
            <a:stCxn id="1912" idx="2"/>
            <a:endCxn id="1928" idx="0"/>
          </p:cNvCxnSpPr>
          <p:nvPr/>
        </p:nvCxnSpPr>
        <p:spPr>
          <a:xfrm>
            <a:off x="5436175" y="2314250"/>
            <a:ext cx="0" cy="270900"/>
          </a:xfrm>
          <a:prstGeom prst="straightConnector1">
            <a:avLst/>
          </a:prstGeom>
          <a:noFill/>
          <a:ln w="19050" cap="flat" cmpd="sng">
            <a:solidFill>
              <a:schemeClr val="accent3"/>
            </a:solidFill>
            <a:prstDash val="solid"/>
            <a:round/>
            <a:headEnd type="none" w="med" len="med"/>
            <a:tailEnd type="none" w="med" len="med"/>
          </a:ln>
        </p:spPr>
      </p:cxnSp>
      <p:sp>
        <p:nvSpPr>
          <p:cNvPr id="1926" name="Google Shape;1926;p58"/>
          <p:cNvSpPr/>
          <p:nvPr/>
        </p:nvSpPr>
        <p:spPr>
          <a:xfrm>
            <a:off x="6301996" y="2585050"/>
            <a:ext cx="1891200" cy="439200"/>
          </a:xfrm>
          <a:prstGeom prst="homePlate">
            <a:avLst>
              <a:gd name="adj" fmla="val 38356"/>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200 B.C.</a:t>
            </a:r>
            <a:endParaRPr sz="2400">
              <a:solidFill>
                <a:schemeClr val="accent6"/>
              </a:solidFill>
              <a:latin typeface="Francois One"/>
              <a:ea typeface="Francois One"/>
              <a:cs typeface="Francois One"/>
              <a:sym typeface="Francois One"/>
            </a:endParaRPr>
          </a:p>
        </p:txBody>
      </p:sp>
      <p:sp>
        <p:nvSpPr>
          <p:cNvPr id="1928" name="Google Shape;1928;p58"/>
          <p:cNvSpPr/>
          <p:nvPr/>
        </p:nvSpPr>
        <p:spPr>
          <a:xfrm>
            <a:off x="4574682" y="2585050"/>
            <a:ext cx="1891200" cy="439200"/>
          </a:xfrm>
          <a:prstGeom prst="homePlate">
            <a:avLst>
              <a:gd name="adj" fmla="val 38356"/>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1.000 B.C.</a:t>
            </a:r>
            <a:endParaRPr sz="2400">
              <a:solidFill>
                <a:schemeClr val="accent6"/>
              </a:solidFill>
              <a:latin typeface="Francois One"/>
              <a:ea typeface="Francois One"/>
              <a:cs typeface="Francois One"/>
              <a:sym typeface="Francois One"/>
            </a:endParaRPr>
          </a:p>
        </p:txBody>
      </p:sp>
      <p:sp>
        <p:nvSpPr>
          <p:cNvPr id="1924" name="Google Shape;1924;p58"/>
          <p:cNvSpPr/>
          <p:nvPr/>
        </p:nvSpPr>
        <p:spPr>
          <a:xfrm>
            <a:off x="2847368" y="2585050"/>
            <a:ext cx="1891200" cy="439200"/>
          </a:xfrm>
          <a:prstGeom prst="homePlate">
            <a:avLst>
              <a:gd name="adj" fmla="val 38356"/>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3,500 B.C.</a:t>
            </a:r>
            <a:endParaRPr sz="2400">
              <a:solidFill>
                <a:schemeClr val="accent6"/>
              </a:solidFill>
              <a:latin typeface="Francois One"/>
              <a:ea typeface="Francois One"/>
              <a:cs typeface="Francois One"/>
              <a:sym typeface="Francois One"/>
            </a:endParaRPr>
          </a:p>
        </p:txBody>
      </p:sp>
      <p:sp>
        <p:nvSpPr>
          <p:cNvPr id="1922" name="Google Shape;1922;p58"/>
          <p:cNvSpPr/>
          <p:nvPr/>
        </p:nvSpPr>
        <p:spPr>
          <a:xfrm>
            <a:off x="1120054" y="2585050"/>
            <a:ext cx="1891200" cy="439200"/>
          </a:xfrm>
          <a:prstGeom prst="homePlate">
            <a:avLst>
              <a:gd name="adj" fmla="val 38356"/>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5,000 B.C.</a:t>
            </a:r>
            <a:endParaRPr sz="2400">
              <a:solidFill>
                <a:schemeClr val="accent6"/>
              </a:solidFill>
              <a:latin typeface="Francois One"/>
              <a:ea typeface="Francois One"/>
              <a:cs typeface="Francois One"/>
              <a:sym typeface="Francois One"/>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32"/>
        <p:cNvGrpSpPr/>
        <p:nvPr/>
      </p:nvGrpSpPr>
      <p:grpSpPr>
        <a:xfrm>
          <a:off x="0" y="0"/>
          <a:ext cx="0" cy="0"/>
          <a:chOff x="0" y="0"/>
          <a:chExt cx="0" cy="0"/>
        </a:xfrm>
      </p:grpSpPr>
      <p:sp>
        <p:nvSpPr>
          <p:cNvPr id="1933" name="Google Shape;1933;p59"/>
          <p:cNvSpPr txBox="1">
            <a:spLocks noGrp="1"/>
          </p:cNvSpPr>
          <p:nvPr>
            <p:ph type="title"/>
          </p:nvPr>
        </p:nvSpPr>
        <p:spPr>
          <a:xfrm>
            <a:off x="1683000" y="1671025"/>
            <a:ext cx="5778000" cy="1353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150,000</a:t>
            </a:r>
            <a:endParaRPr/>
          </a:p>
        </p:txBody>
      </p:sp>
      <p:sp>
        <p:nvSpPr>
          <p:cNvPr id="1934" name="Google Shape;1934;p59"/>
          <p:cNvSpPr txBox="1">
            <a:spLocks noGrp="1"/>
          </p:cNvSpPr>
          <p:nvPr>
            <p:ph type="subTitle" idx="1"/>
          </p:nvPr>
        </p:nvSpPr>
        <p:spPr>
          <a:xfrm>
            <a:off x="1683000" y="3024625"/>
            <a:ext cx="5778000" cy="3384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38"/>
        <p:cNvGrpSpPr/>
        <p:nvPr/>
      </p:nvGrpSpPr>
      <p:grpSpPr>
        <a:xfrm>
          <a:off x="0" y="0"/>
          <a:ext cx="0" cy="0"/>
          <a:chOff x="0" y="0"/>
          <a:chExt cx="0" cy="0"/>
        </a:xfrm>
      </p:grpSpPr>
      <p:sp>
        <p:nvSpPr>
          <p:cNvPr id="1939" name="Google Shape;1939;p60"/>
          <p:cNvSpPr txBox="1">
            <a:spLocks noGrp="1"/>
          </p:cNvSpPr>
          <p:nvPr>
            <p:ph type="title"/>
          </p:nvPr>
        </p:nvSpPr>
        <p:spPr>
          <a:xfrm>
            <a:off x="1683000" y="540000"/>
            <a:ext cx="5778000" cy="8460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9h 55m 23s</a:t>
            </a:r>
            <a:endParaRPr/>
          </a:p>
        </p:txBody>
      </p:sp>
      <p:sp>
        <p:nvSpPr>
          <p:cNvPr id="1940" name="Google Shape;1940;p60"/>
          <p:cNvSpPr txBox="1">
            <a:spLocks noGrp="1"/>
          </p:cNvSpPr>
          <p:nvPr>
            <p:ph type="subTitle" idx="1"/>
          </p:nvPr>
        </p:nvSpPr>
        <p:spPr>
          <a:xfrm>
            <a:off x="1683000" y="1386000"/>
            <a:ext cx="5778000" cy="3384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Is Jupiter's rotation period</a:t>
            </a:r>
            <a:endParaRPr/>
          </a:p>
        </p:txBody>
      </p:sp>
      <p:sp>
        <p:nvSpPr>
          <p:cNvPr id="1941" name="Google Shape;1941;p60"/>
          <p:cNvSpPr txBox="1">
            <a:spLocks noGrp="1"/>
          </p:cNvSpPr>
          <p:nvPr>
            <p:ph type="title" idx="4"/>
          </p:nvPr>
        </p:nvSpPr>
        <p:spPr>
          <a:xfrm>
            <a:off x="1683000" y="3419088"/>
            <a:ext cx="5778000" cy="8460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386,000 km</a:t>
            </a:r>
            <a:endParaRPr/>
          </a:p>
        </p:txBody>
      </p:sp>
      <p:sp>
        <p:nvSpPr>
          <p:cNvPr id="1942" name="Google Shape;1942;p60"/>
          <p:cNvSpPr txBox="1">
            <a:spLocks noGrp="1"/>
          </p:cNvSpPr>
          <p:nvPr>
            <p:ph type="subTitle" idx="5"/>
          </p:nvPr>
        </p:nvSpPr>
        <p:spPr>
          <a:xfrm>
            <a:off x="1683000" y="4265088"/>
            <a:ext cx="5778000" cy="3384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Is the distance between Earth and the Moon</a:t>
            </a:r>
            <a:endParaRPr/>
          </a:p>
        </p:txBody>
      </p:sp>
      <p:sp>
        <p:nvSpPr>
          <p:cNvPr id="1943" name="Google Shape;1943;p60"/>
          <p:cNvSpPr txBox="1">
            <a:spLocks noGrp="1"/>
          </p:cNvSpPr>
          <p:nvPr>
            <p:ph type="title" idx="2"/>
          </p:nvPr>
        </p:nvSpPr>
        <p:spPr>
          <a:xfrm>
            <a:off x="1683000" y="1979538"/>
            <a:ext cx="5778000" cy="8460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333,000,000</a:t>
            </a:r>
            <a:endParaRPr/>
          </a:p>
        </p:txBody>
      </p:sp>
      <p:sp>
        <p:nvSpPr>
          <p:cNvPr id="1944" name="Google Shape;1944;p60"/>
          <p:cNvSpPr txBox="1">
            <a:spLocks noGrp="1"/>
          </p:cNvSpPr>
          <p:nvPr>
            <p:ph type="subTitle" idx="3"/>
          </p:nvPr>
        </p:nvSpPr>
        <p:spPr>
          <a:xfrm>
            <a:off x="1683000" y="2825538"/>
            <a:ext cx="5778000" cy="3384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Earths is the Sun’s mass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48"/>
        <p:cNvGrpSpPr/>
        <p:nvPr/>
      </p:nvGrpSpPr>
      <p:grpSpPr>
        <a:xfrm>
          <a:off x="0" y="0"/>
          <a:ext cx="0" cy="0"/>
          <a:chOff x="0" y="0"/>
          <a:chExt cx="0" cy="0"/>
        </a:xfrm>
      </p:grpSpPr>
      <p:sp>
        <p:nvSpPr>
          <p:cNvPr id="1949" name="Google Shape;1949;p61"/>
          <p:cNvSpPr txBox="1">
            <a:spLocks noGrp="1"/>
          </p:cNvSpPr>
          <p:nvPr>
            <p:ph type="subTitle" idx="3"/>
          </p:nvPr>
        </p:nvSpPr>
        <p:spPr>
          <a:xfrm>
            <a:off x="1363800" y="2844613"/>
            <a:ext cx="2887200" cy="10152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a:t>
            </a:r>
            <a:endParaRPr/>
          </a:p>
        </p:txBody>
      </p:sp>
      <p:sp>
        <p:nvSpPr>
          <p:cNvPr id="1950" name="Google Shape;1950;p61"/>
          <p:cNvSpPr txBox="1">
            <a:spLocks noGrp="1"/>
          </p:cNvSpPr>
          <p:nvPr>
            <p:ph type="subTitle" idx="1"/>
          </p:nvPr>
        </p:nvSpPr>
        <p:spPr>
          <a:xfrm>
            <a:off x="1363800" y="2506213"/>
            <a:ext cx="28872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Magnitude of force</a:t>
            </a:r>
            <a:endParaRPr/>
          </a:p>
        </p:txBody>
      </p:sp>
      <p:sp>
        <p:nvSpPr>
          <p:cNvPr id="1951" name="Google Shape;1951;p61"/>
          <p:cNvSpPr txBox="1">
            <a:spLocks noGrp="1"/>
          </p:cNvSpPr>
          <p:nvPr>
            <p:ph type="subTitle" idx="2"/>
          </p:nvPr>
        </p:nvSpPr>
        <p:spPr>
          <a:xfrm>
            <a:off x="4893000" y="2506213"/>
            <a:ext cx="28872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Distance of force</a:t>
            </a:r>
            <a:endParaRPr/>
          </a:p>
        </p:txBody>
      </p:sp>
      <p:sp>
        <p:nvSpPr>
          <p:cNvPr id="1952" name="Google Shape;1952;p61"/>
          <p:cNvSpPr txBox="1">
            <a:spLocks noGrp="1"/>
          </p:cNvSpPr>
          <p:nvPr>
            <p:ph type="subTitle" idx="4"/>
          </p:nvPr>
        </p:nvSpPr>
        <p:spPr>
          <a:xfrm>
            <a:off x="4893000" y="2844613"/>
            <a:ext cx="2887200" cy="10152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a:t>
            </a:r>
            <a:endParaRPr/>
          </a:p>
        </p:txBody>
      </p:sp>
      <p:sp>
        <p:nvSpPr>
          <p:cNvPr id="1953" name="Google Shape;1953;p61"/>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WHY MACHINES MAKE WORK EASIER</a:t>
            </a:r>
            <a:endParaRPr/>
          </a:p>
        </p:txBody>
      </p:sp>
      <p:grpSp>
        <p:nvGrpSpPr>
          <p:cNvPr id="1954" name="Google Shape;1954;p61"/>
          <p:cNvGrpSpPr/>
          <p:nvPr/>
        </p:nvGrpSpPr>
        <p:grpSpPr>
          <a:xfrm>
            <a:off x="2679101" y="1871153"/>
            <a:ext cx="256597" cy="540009"/>
            <a:chOff x="7780100" y="2287825"/>
            <a:chExt cx="239900" cy="507575"/>
          </a:xfrm>
        </p:grpSpPr>
        <p:sp>
          <p:nvSpPr>
            <p:cNvPr id="1955" name="Google Shape;1955;p61"/>
            <p:cNvSpPr/>
            <p:nvPr/>
          </p:nvSpPr>
          <p:spPr>
            <a:xfrm>
              <a:off x="7846600" y="2287825"/>
              <a:ext cx="104525" cy="175000"/>
            </a:xfrm>
            <a:custGeom>
              <a:avLst/>
              <a:gdLst/>
              <a:ahLst/>
              <a:cxnLst/>
              <a:rect l="l" t="t" r="r" b="b"/>
              <a:pathLst>
                <a:path w="4181" h="7000" extrusionOk="0">
                  <a:moveTo>
                    <a:pt x="1584" y="1"/>
                  </a:moveTo>
                  <a:cubicBezTo>
                    <a:pt x="1457" y="1"/>
                    <a:pt x="1331" y="64"/>
                    <a:pt x="1299" y="191"/>
                  </a:cubicBezTo>
                  <a:lnTo>
                    <a:pt x="64" y="4118"/>
                  </a:lnTo>
                  <a:cubicBezTo>
                    <a:pt x="0" y="4308"/>
                    <a:pt x="0" y="4561"/>
                    <a:pt x="0" y="4751"/>
                  </a:cubicBezTo>
                  <a:lnTo>
                    <a:pt x="0" y="6999"/>
                  </a:lnTo>
                  <a:lnTo>
                    <a:pt x="4181" y="6999"/>
                  </a:lnTo>
                  <a:lnTo>
                    <a:pt x="4181" y="4751"/>
                  </a:lnTo>
                  <a:cubicBezTo>
                    <a:pt x="4181" y="4561"/>
                    <a:pt x="4149" y="4308"/>
                    <a:pt x="4117" y="4118"/>
                  </a:cubicBezTo>
                  <a:lnTo>
                    <a:pt x="2882" y="191"/>
                  </a:lnTo>
                  <a:cubicBezTo>
                    <a:pt x="2882" y="64"/>
                    <a:pt x="2787" y="1"/>
                    <a:pt x="2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1"/>
            <p:cNvSpPr/>
            <p:nvPr/>
          </p:nvSpPr>
          <p:spPr>
            <a:xfrm>
              <a:off x="7893300" y="2287825"/>
              <a:ext cx="59425" cy="175000"/>
            </a:xfrm>
            <a:custGeom>
              <a:avLst/>
              <a:gdLst/>
              <a:ahLst/>
              <a:cxnLst/>
              <a:rect l="l" t="t" r="r" b="b"/>
              <a:pathLst>
                <a:path w="2377" h="7000" extrusionOk="0">
                  <a:moveTo>
                    <a:pt x="1" y="1"/>
                  </a:moveTo>
                  <a:cubicBezTo>
                    <a:pt x="96" y="1"/>
                    <a:pt x="223" y="64"/>
                    <a:pt x="286" y="191"/>
                  </a:cubicBezTo>
                  <a:lnTo>
                    <a:pt x="1489" y="4118"/>
                  </a:lnTo>
                  <a:cubicBezTo>
                    <a:pt x="1584" y="4308"/>
                    <a:pt x="1584" y="4561"/>
                    <a:pt x="1584" y="4751"/>
                  </a:cubicBezTo>
                  <a:lnTo>
                    <a:pt x="1584" y="6999"/>
                  </a:lnTo>
                  <a:lnTo>
                    <a:pt x="2344" y="6999"/>
                  </a:lnTo>
                  <a:lnTo>
                    <a:pt x="2344" y="4751"/>
                  </a:lnTo>
                  <a:cubicBezTo>
                    <a:pt x="2376" y="4561"/>
                    <a:pt x="2344" y="4339"/>
                    <a:pt x="2249" y="4118"/>
                  </a:cubicBezTo>
                  <a:lnTo>
                    <a:pt x="1014" y="191"/>
                  </a:lnTo>
                  <a:cubicBezTo>
                    <a:pt x="983" y="64"/>
                    <a:pt x="856" y="1"/>
                    <a:pt x="72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1"/>
            <p:cNvSpPr/>
            <p:nvPr/>
          </p:nvSpPr>
          <p:spPr>
            <a:xfrm>
              <a:off x="7892525" y="2287825"/>
              <a:ext cx="14275" cy="102150"/>
            </a:xfrm>
            <a:custGeom>
              <a:avLst/>
              <a:gdLst/>
              <a:ahLst/>
              <a:cxnLst/>
              <a:rect l="l" t="t" r="r" b="b"/>
              <a:pathLst>
                <a:path w="571" h="4086" extrusionOk="0">
                  <a:moveTo>
                    <a:pt x="0" y="1"/>
                  </a:moveTo>
                  <a:lnTo>
                    <a:pt x="0" y="4086"/>
                  </a:lnTo>
                  <a:lnTo>
                    <a:pt x="570" y="4086"/>
                  </a:lnTo>
                  <a:lnTo>
                    <a:pt x="5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1"/>
            <p:cNvSpPr/>
            <p:nvPr/>
          </p:nvSpPr>
          <p:spPr>
            <a:xfrm>
              <a:off x="7881425" y="2362250"/>
              <a:ext cx="37250" cy="37225"/>
            </a:xfrm>
            <a:custGeom>
              <a:avLst/>
              <a:gdLst/>
              <a:ahLst/>
              <a:cxnLst/>
              <a:rect l="l" t="t" r="r" b="b"/>
              <a:pathLst>
                <a:path w="1490" h="1489" extrusionOk="0">
                  <a:moveTo>
                    <a:pt x="761" y="0"/>
                  </a:moveTo>
                  <a:cubicBezTo>
                    <a:pt x="318" y="0"/>
                    <a:pt x="1" y="317"/>
                    <a:pt x="1" y="729"/>
                  </a:cubicBezTo>
                  <a:cubicBezTo>
                    <a:pt x="1" y="1141"/>
                    <a:pt x="318" y="1489"/>
                    <a:pt x="761" y="1489"/>
                  </a:cubicBezTo>
                  <a:cubicBezTo>
                    <a:pt x="1173" y="1489"/>
                    <a:pt x="1489" y="1141"/>
                    <a:pt x="1489" y="729"/>
                  </a:cubicBezTo>
                  <a:cubicBezTo>
                    <a:pt x="1489" y="317"/>
                    <a:pt x="1173"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1"/>
            <p:cNvSpPr/>
            <p:nvPr/>
          </p:nvSpPr>
          <p:spPr>
            <a:xfrm>
              <a:off x="7881425" y="2362250"/>
              <a:ext cx="37250" cy="37225"/>
            </a:xfrm>
            <a:custGeom>
              <a:avLst/>
              <a:gdLst/>
              <a:ahLst/>
              <a:cxnLst/>
              <a:rect l="l" t="t" r="r" b="b"/>
              <a:pathLst>
                <a:path w="1490" h="1489" extrusionOk="0">
                  <a:moveTo>
                    <a:pt x="919" y="0"/>
                  </a:moveTo>
                  <a:cubicBezTo>
                    <a:pt x="919" y="32"/>
                    <a:pt x="951" y="95"/>
                    <a:pt x="951" y="190"/>
                  </a:cubicBezTo>
                  <a:cubicBezTo>
                    <a:pt x="951" y="634"/>
                    <a:pt x="603" y="951"/>
                    <a:pt x="191" y="951"/>
                  </a:cubicBezTo>
                  <a:cubicBezTo>
                    <a:pt x="128" y="951"/>
                    <a:pt x="64" y="951"/>
                    <a:pt x="1" y="887"/>
                  </a:cubicBezTo>
                  <a:lnTo>
                    <a:pt x="1" y="887"/>
                  </a:lnTo>
                  <a:cubicBezTo>
                    <a:pt x="64" y="1267"/>
                    <a:pt x="381" y="1489"/>
                    <a:pt x="761" y="1489"/>
                  </a:cubicBezTo>
                  <a:cubicBezTo>
                    <a:pt x="1173" y="1489"/>
                    <a:pt x="1489" y="1141"/>
                    <a:pt x="1489" y="729"/>
                  </a:cubicBezTo>
                  <a:cubicBezTo>
                    <a:pt x="1489" y="349"/>
                    <a:pt x="1268" y="64"/>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1"/>
            <p:cNvSpPr/>
            <p:nvPr/>
          </p:nvSpPr>
          <p:spPr>
            <a:xfrm>
              <a:off x="7847400" y="2410550"/>
              <a:ext cx="105325" cy="104525"/>
            </a:xfrm>
            <a:custGeom>
              <a:avLst/>
              <a:gdLst/>
              <a:ahLst/>
              <a:cxnLst/>
              <a:rect l="l" t="t" r="r" b="b"/>
              <a:pathLst>
                <a:path w="4213" h="4181" extrusionOk="0">
                  <a:moveTo>
                    <a:pt x="2122" y="0"/>
                  </a:moveTo>
                  <a:cubicBezTo>
                    <a:pt x="950" y="0"/>
                    <a:pt x="0" y="919"/>
                    <a:pt x="0" y="2090"/>
                  </a:cubicBezTo>
                  <a:cubicBezTo>
                    <a:pt x="0" y="3262"/>
                    <a:pt x="950" y="4181"/>
                    <a:pt x="2122" y="4181"/>
                  </a:cubicBezTo>
                  <a:cubicBezTo>
                    <a:pt x="3262" y="4181"/>
                    <a:pt x="4212" y="3262"/>
                    <a:pt x="4212" y="2090"/>
                  </a:cubicBezTo>
                  <a:cubicBezTo>
                    <a:pt x="4212" y="919"/>
                    <a:pt x="3262" y="0"/>
                    <a:pt x="2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1"/>
            <p:cNvSpPr/>
            <p:nvPr/>
          </p:nvSpPr>
          <p:spPr>
            <a:xfrm>
              <a:off x="7856900" y="2419250"/>
              <a:ext cx="96600" cy="95825"/>
            </a:xfrm>
            <a:custGeom>
              <a:avLst/>
              <a:gdLst/>
              <a:ahLst/>
              <a:cxnLst/>
              <a:rect l="l" t="t" r="r" b="b"/>
              <a:pathLst>
                <a:path w="3864" h="3833" extrusionOk="0">
                  <a:moveTo>
                    <a:pt x="2882" y="1"/>
                  </a:moveTo>
                  <a:cubicBezTo>
                    <a:pt x="3072" y="317"/>
                    <a:pt x="3230" y="729"/>
                    <a:pt x="3230" y="1141"/>
                  </a:cubicBezTo>
                  <a:cubicBezTo>
                    <a:pt x="3230" y="2312"/>
                    <a:pt x="2280" y="3263"/>
                    <a:pt x="1140" y="3263"/>
                  </a:cubicBezTo>
                  <a:cubicBezTo>
                    <a:pt x="697" y="3263"/>
                    <a:pt x="317" y="3136"/>
                    <a:pt x="0" y="2882"/>
                  </a:cubicBezTo>
                  <a:lnTo>
                    <a:pt x="0" y="2882"/>
                  </a:lnTo>
                  <a:cubicBezTo>
                    <a:pt x="348" y="3484"/>
                    <a:pt x="1014" y="3833"/>
                    <a:pt x="1774" y="3833"/>
                  </a:cubicBezTo>
                  <a:cubicBezTo>
                    <a:pt x="2914" y="3833"/>
                    <a:pt x="3864" y="2882"/>
                    <a:pt x="3864" y="1742"/>
                  </a:cubicBezTo>
                  <a:cubicBezTo>
                    <a:pt x="3832" y="1046"/>
                    <a:pt x="3420" y="349"/>
                    <a:pt x="2882"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1"/>
            <p:cNvSpPr/>
            <p:nvPr/>
          </p:nvSpPr>
          <p:spPr>
            <a:xfrm>
              <a:off x="7885400" y="2447750"/>
              <a:ext cx="29300" cy="30125"/>
            </a:xfrm>
            <a:custGeom>
              <a:avLst/>
              <a:gdLst/>
              <a:ahLst/>
              <a:cxnLst/>
              <a:rect l="l" t="t" r="r" b="b"/>
              <a:pathLst>
                <a:path w="1172" h="1205" extrusionOk="0">
                  <a:moveTo>
                    <a:pt x="602" y="1"/>
                  </a:moveTo>
                  <a:cubicBezTo>
                    <a:pt x="254" y="1"/>
                    <a:pt x="0" y="286"/>
                    <a:pt x="0" y="602"/>
                  </a:cubicBezTo>
                  <a:cubicBezTo>
                    <a:pt x="0" y="919"/>
                    <a:pt x="254" y="1204"/>
                    <a:pt x="602" y="1204"/>
                  </a:cubicBezTo>
                  <a:cubicBezTo>
                    <a:pt x="919" y="1204"/>
                    <a:pt x="1172" y="919"/>
                    <a:pt x="1172" y="602"/>
                  </a:cubicBezTo>
                  <a:cubicBezTo>
                    <a:pt x="1172" y="286"/>
                    <a:pt x="919"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1"/>
            <p:cNvSpPr/>
            <p:nvPr/>
          </p:nvSpPr>
          <p:spPr>
            <a:xfrm>
              <a:off x="7886175" y="2449350"/>
              <a:ext cx="28525" cy="28525"/>
            </a:xfrm>
            <a:custGeom>
              <a:avLst/>
              <a:gdLst/>
              <a:ahLst/>
              <a:cxnLst/>
              <a:rect l="l" t="t" r="r" b="b"/>
              <a:pathLst>
                <a:path w="1141" h="1141" extrusionOk="0">
                  <a:moveTo>
                    <a:pt x="793" y="0"/>
                  </a:moveTo>
                  <a:lnTo>
                    <a:pt x="793" y="0"/>
                  </a:lnTo>
                  <a:cubicBezTo>
                    <a:pt x="824" y="63"/>
                    <a:pt x="824" y="158"/>
                    <a:pt x="824" y="222"/>
                  </a:cubicBezTo>
                  <a:cubicBezTo>
                    <a:pt x="824" y="538"/>
                    <a:pt x="571" y="823"/>
                    <a:pt x="254" y="823"/>
                  </a:cubicBezTo>
                  <a:cubicBezTo>
                    <a:pt x="159" y="823"/>
                    <a:pt x="96" y="823"/>
                    <a:pt x="1" y="792"/>
                  </a:cubicBezTo>
                  <a:lnTo>
                    <a:pt x="1" y="792"/>
                  </a:lnTo>
                  <a:cubicBezTo>
                    <a:pt x="96" y="1013"/>
                    <a:pt x="318" y="1140"/>
                    <a:pt x="571" y="1140"/>
                  </a:cubicBezTo>
                  <a:cubicBezTo>
                    <a:pt x="856" y="1140"/>
                    <a:pt x="1141" y="855"/>
                    <a:pt x="1141" y="538"/>
                  </a:cubicBezTo>
                  <a:cubicBezTo>
                    <a:pt x="1141" y="317"/>
                    <a:pt x="983" y="95"/>
                    <a:pt x="793"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1"/>
            <p:cNvSpPr/>
            <p:nvPr/>
          </p:nvSpPr>
          <p:spPr>
            <a:xfrm>
              <a:off x="7780100" y="2521375"/>
              <a:ext cx="88700" cy="273250"/>
            </a:xfrm>
            <a:custGeom>
              <a:avLst/>
              <a:gdLst/>
              <a:ahLst/>
              <a:cxnLst/>
              <a:rect l="l" t="t" r="r" b="b"/>
              <a:pathLst>
                <a:path w="3548" h="10930" extrusionOk="0">
                  <a:moveTo>
                    <a:pt x="1425" y="1"/>
                  </a:moveTo>
                  <a:lnTo>
                    <a:pt x="950" y="539"/>
                  </a:lnTo>
                  <a:lnTo>
                    <a:pt x="1267" y="793"/>
                  </a:lnTo>
                  <a:cubicBezTo>
                    <a:pt x="1520" y="1014"/>
                    <a:pt x="1584" y="1331"/>
                    <a:pt x="1489" y="1648"/>
                  </a:cubicBezTo>
                  <a:lnTo>
                    <a:pt x="887" y="2978"/>
                  </a:lnTo>
                  <a:cubicBezTo>
                    <a:pt x="159" y="4625"/>
                    <a:pt x="0" y="6461"/>
                    <a:pt x="412" y="8140"/>
                  </a:cubicBezTo>
                  <a:lnTo>
                    <a:pt x="855" y="10040"/>
                  </a:lnTo>
                  <a:cubicBezTo>
                    <a:pt x="991" y="10554"/>
                    <a:pt x="1426" y="10929"/>
                    <a:pt x="1945" y="10929"/>
                  </a:cubicBezTo>
                  <a:cubicBezTo>
                    <a:pt x="2033" y="10929"/>
                    <a:pt x="2125" y="10918"/>
                    <a:pt x="2217" y="10895"/>
                  </a:cubicBezTo>
                  <a:cubicBezTo>
                    <a:pt x="2819" y="10737"/>
                    <a:pt x="3230" y="10135"/>
                    <a:pt x="3072" y="9502"/>
                  </a:cubicBezTo>
                  <a:lnTo>
                    <a:pt x="2629" y="7601"/>
                  </a:lnTo>
                  <a:cubicBezTo>
                    <a:pt x="2344" y="6366"/>
                    <a:pt x="2470" y="5036"/>
                    <a:pt x="2977" y="3865"/>
                  </a:cubicBezTo>
                  <a:lnTo>
                    <a:pt x="3230" y="3358"/>
                  </a:lnTo>
                  <a:lnTo>
                    <a:pt x="3547" y="1869"/>
                  </a:lnTo>
                  <a:lnTo>
                    <a:pt x="1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1"/>
            <p:cNvSpPr/>
            <p:nvPr/>
          </p:nvSpPr>
          <p:spPr>
            <a:xfrm>
              <a:off x="7816500" y="2554625"/>
              <a:ext cx="50700" cy="240225"/>
            </a:xfrm>
            <a:custGeom>
              <a:avLst/>
              <a:gdLst/>
              <a:ahLst/>
              <a:cxnLst/>
              <a:rect l="l" t="t" r="r" b="b"/>
              <a:pathLst>
                <a:path w="2028" h="9609" extrusionOk="0">
                  <a:moveTo>
                    <a:pt x="1711" y="1"/>
                  </a:moveTo>
                  <a:cubicBezTo>
                    <a:pt x="1711" y="1"/>
                    <a:pt x="1553" y="444"/>
                    <a:pt x="1489" y="634"/>
                  </a:cubicBezTo>
                  <a:lnTo>
                    <a:pt x="634" y="2503"/>
                  </a:lnTo>
                  <a:cubicBezTo>
                    <a:pt x="128" y="3675"/>
                    <a:pt x="1" y="5005"/>
                    <a:pt x="286" y="6271"/>
                  </a:cubicBezTo>
                  <a:lnTo>
                    <a:pt x="761" y="8172"/>
                  </a:lnTo>
                  <a:cubicBezTo>
                    <a:pt x="888" y="8710"/>
                    <a:pt x="603" y="9280"/>
                    <a:pt x="96" y="9502"/>
                  </a:cubicBezTo>
                  <a:cubicBezTo>
                    <a:pt x="286" y="9573"/>
                    <a:pt x="458" y="9609"/>
                    <a:pt x="626" y="9609"/>
                  </a:cubicBezTo>
                  <a:cubicBezTo>
                    <a:pt x="682" y="9609"/>
                    <a:pt x="737" y="9605"/>
                    <a:pt x="793" y="9597"/>
                  </a:cubicBezTo>
                  <a:cubicBezTo>
                    <a:pt x="1426" y="9438"/>
                    <a:pt x="1806" y="8837"/>
                    <a:pt x="1648" y="8203"/>
                  </a:cubicBezTo>
                  <a:lnTo>
                    <a:pt x="1204" y="6303"/>
                  </a:lnTo>
                  <a:cubicBezTo>
                    <a:pt x="888" y="5068"/>
                    <a:pt x="1046" y="3770"/>
                    <a:pt x="1553" y="2566"/>
                  </a:cubicBezTo>
                  <a:lnTo>
                    <a:pt x="1806" y="2059"/>
                  </a:lnTo>
                  <a:lnTo>
                    <a:pt x="2028" y="888"/>
                  </a:lnTo>
                  <a:lnTo>
                    <a:pt x="171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1"/>
            <p:cNvSpPr/>
            <p:nvPr/>
          </p:nvSpPr>
          <p:spPr>
            <a:xfrm>
              <a:off x="7791975" y="2487350"/>
              <a:ext cx="95825" cy="118775"/>
            </a:xfrm>
            <a:custGeom>
              <a:avLst/>
              <a:gdLst/>
              <a:ahLst/>
              <a:cxnLst/>
              <a:rect l="l" t="t" r="r" b="b"/>
              <a:pathLst>
                <a:path w="3833" h="4751" extrusionOk="0">
                  <a:moveTo>
                    <a:pt x="1774" y="0"/>
                  </a:moveTo>
                  <a:cubicBezTo>
                    <a:pt x="1679" y="0"/>
                    <a:pt x="1552" y="127"/>
                    <a:pt x="1552" y="253"/>
                  </a:cubicBezTo>
                  <a:lnTo>
                    <a:pt x="1552" y="950"/>
                  </a:lnTo>
                  <a:cubicBezTo>
                    <a:pt x="1552" y="1045"/>
                    <a:pt x="1520" y="1077"/>
                    <a:pt x="1425" y="1077"/>
                  </a:cubicBezTo>
                  <a:lnTo>
                    <a:pt x="380" y="1077"/>
                  </a:lnTo>
                  <a:cubicBezTo>
                    <a:pt x="159" y="1077"/>
                    <a:pt x="0" y="1235"/>
                    <a:pt x="0" y="1489"/>
                  </a:cubicBezTo>
                  <a:cubicBezTo>
                    <a:pt x="0" y="1520"/>
                    <a:pt x="64" y="1584"/>
                    <a:pt x="127" y="1679"/>
                  </a:cubicBezTo>
                  <a:lnTo>
                    <a:pt x="444" y="1964"/>
                  </a:lnTo>
                  <a:lnTo>
                    <a:pt x="665" y="1964"/>
                  </a:lnTo>
                  <a:cubicBezTo>
                    <a:pt x="1520" y="1964"/>
                    <a:pt x="2217" y="2534"/>
                    <a:pt x="2407" y="3325"/>
                  </a:cubicBezTo>
                  <a:lnTo>
                    <a:pt x="2724" y="4750"/>
                  </a:lnTo>
                  <a:lnTo>
                    <a:pt x="3326" y="3452"/>
                  </a:lnTo>
                  <a:cubicBezTo>
                    <a:pt x="3642" y="2692"/>
                    <a:pt x="3832" y="1900"/>
                    <a:pt x="3832" y="1077"/>
                  </a:cubicBezTo>
                  <a:lnTo>
                    <a:pt x="3832" y="253"/>
                  </a:lnTo>
                  <a:cubicBezTo>
                    <a:pt x="3832" y="127"/>
                    <a:pt x="3737" y="0"/>
                    <a:pt x="36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1"/>
            <p:cNvSpPr/>
            <p:nvPr/>
          </p:nvSpPr>
          <p:spPr>
            <a:xfrm>
              <a:off x="7852925" y="2486550"/>
              <a:ext cx="34875" cy="119575"/>
            </a:xfrm>
            <a:custGeom>
              <a:avLst/>
              <a:gdLst/>
              <a:ahLst/>
              <a:cxnLst/>
              <a:rect l="l" t="t" r="r" b="b"/>
              <a:pathLst>
                <a:path w="1395" h="4783" extrusionOk="0">
                  <a:moveTo>
                    <a:pt x="507" y="0"/>
                  </a:moveTo>
                  <a:lnTo>
                    <a:pt x="507" y="951"/>
                  </a:lnTo>
                  <a:cubicBezTo>
                    <a:pt x="507" y="1774"/>
                    <a:pt x="349" y="2566"/>
                    <a:pt x="1" y="3357"/>
                  </a:cubicBezTo>
                  <a:lnTo>
                    <a:pt x="317" y="4782"/>
                  </a:lnTo>
                  <a:lnTo>
                    <a:pt x="888" y="3484"/>
                  </a:lnTo>
                  <a:cubicBezTo>
                    <a:pt x="1204" y="2724"/>
                    <a:pt x="1394" y="1932"/>
                    <a:pt x="1394" y="1109"/>
                  </a:cubicBezTo>
                  <a:lnTo>
                    <a:pt x="1394" y="285"/>
                  </a:lnTo>
                  <a:cubicBezTo>
                    <a:pt x="1394" y="127"/>
                    <a:pt x="1299"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1"/>
            <p:cNvSpPr/>
            <p:nvPr/>
          </p:nvSpPr>
          <p:spPr>
            <a:xfrm>
              <a:off x="7910725" y="2484975"/>
              <a:ext cx="109275" cy="307300"/>
            </a:xfrm>
            <a:custGeom>
              <a:avLst/>
              <a:gdLst/>
              <a:ahLst/>
              <a:cxnLst/>
              <a:rect l="l" t="t" r="r" b="b"/>
              <a:pathLst>
                <a:path w="4371" h="12292" extrusionOk="0">
                  <a:moveTo>
                    <a:pt x="254" y="0"/>
                  </a:moveTo>
                  <a:cubicBezTo>
                    <a:pt x="127" y="0"/>
                    <a:pt x="1" y="95"/>
                    <a:pt x="1" y="222"/>
                  </a:cubicBezTo>
                  <a:lnTo>
                    <a:pt x="1" y="1045"/>
                  </a:lnTo>
                  <a:cubicBezTo>
                    <a:pt x="1" y="1869"/>
                    <a:pt x="159" y="2660"/>
                    <a:pt x="507" y="3420"/>
                  </a:cubicBezTo>
                  <a:lnTo>
                    <a:pt x="1362" y="5257"/>
                  </a:lnTo>
                  <a:cubicBezTo>
                    <a:pt x="1869" y="6397"/>
                    <a:pt x="1996" y="7759"/>
                    <a:pt x="1711" y="8962"/>
                  </a:cubicBezTo>
                  <a:lnTo>
                    <a:pt x="1267" y="10863"/>
                  </a:lnTo>
                  <a:cubicBezTo>
                    <a:pt x="1109" y="11496"/>
                    <a:pt x="1521" y="12098"/>
                    <a:pt x="2091" y="12256"/>
                  </a:cubicBezTo>
                  <a:cubicBezTo>
                    <a:pt x="2183" y="12280"/>
                    <a:pt x="2277" y="12292"/>
                    <a:pt x="2369" y="12292"/>
                  </a:cubicBezTo>
                  <a:cubicBezTo>
                    <a:pt x="2876" y="12292"/>
                    <a:pt x="3350" y="11942"/>
                    <a:pt x="3484" y="11433"/>
                  </a:cubicBezTo>
                  <a:lnTo>
                    <a:pt x="3928" y="9532"/>
                  </a:lnTo>
                  <a:cubicBezTo>
                    <a:pt x="4371" y="7917"/>
                    <a:pt x="4213" y="6081"/>
                    <a:pt x="3453" y="4434"/>
                  </a:cubicBezTo>
                  <a:lnTo>
                    <a:pt x="2851" y="3104"/>
                  </a:lnTo>
                  <a:cubicBezTo>
                    <a:pt x="2756" y="2787"/>
                    <a:pt x="2819" y="2470"/>
                    <a:pt x="3041" y="2249"/>
                  </a:cubicBezTo>
                  <a:lnTo>
                    <a:pt x="3706" y="1742"/>
                  </a:lnTo>
                  <a:cubicBezTo>
                    <a:pt x="3769" y="1647"/>
                    <a:pt x="3833" y="1584"/>
                    <a:pt x="3833" y="1457"/>
                  </a:cubicBezTo>
                  <a:cubicBezTo>
                    <a:pt x="3833" y="1267"/>
                    <a:pt x="3706" y="1045"/>
                    <a:pt x="3484" y="1045"/>
                  </a:cubicBezTo>
                  <a:lnTo>
                    <a:pt x="2407" y="1045"/>
                  </a:lnTo>
                  <a:cubicBezTo>
                    <a:pt x="2344" y="1045"/>
                    <a:pt x="2312" y="1014"/>
                    <a:pt x="2312" y="950"/>
                  </a:cubicBezTo>
                  <a:lnTo>
                    <a:pt x="2312" y="222"/>
                  </a:lnTo>
                  <a:cubicBezTo>
                    <a:pt x="2312" y="95"/>
                    <a:pt x="2186" y="0"/>
                    <a:pt x="20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1"/>
            <p:cNvSpPr/>
            <p:nvPr/>
          </p:nvSpPr>
          <p:spPr>
            <a:xfrm>
              <a:off x="7934475" y="2526125"/>
              <a:ext cx="85525" cy="269275"/>
            </a:xfrm>
            <a:custGeom>
              <a:avLst/>
              <a:gdLst/>
              <a:ahLst/>
              <a:cxnLst/>
              <a:rect l="l" t="t" r="r" b="b"/>
              <a:pathLst>
                <a:path w="3421" h="10771" extrusionOk="0">
                  <a:moveTo>
                    <a:pt x="982" y="1"/>
                  </a:moveTo>
                  <a:lnTo>
                    <a:pt x="1" y="2376"/>
                  </a:lnTo>
                  <a:lnTo>
                    <a:pt x="159" y="3199"/>
                  </a:lnTo>
                  <a:lnTo>
                    <a:pt x="412" y="3738"/>
                  </a:lnTo>
                  <a:cubicBezTo>
                    <a:pt x="919" y="4878"/>
                    <a:pt x="1046" y="6208"/>
                    <a:pt x="761" y="7443"/>
                  </a:cubicBezTo>
                  <a:lnTo>
                    <a:pt x="317" y="9343"/>
                  </a:lnTo>
                  <a:cubicBezTo>
                    <a:pt x="159" y="9977"/>
                    <a:pt x="571" y="10578"/>
                    <a:pt x="1141" y="10737"/>
                  </a:cubicBezTo>
                  <a:cubicBezTo>
                    <a:pt x="1234" y="10760"/>
                    <a:pt x="1326" y="10771"/>
                    <a:pt x="1416" y="10771"/>
                  </a:cubicBezTo>
                  <a:cubicBezTo>
                    <a:pt x="1941" y="10771"/>
                    <a:pt x="2399" y="10400"/>
                    <a:pt x="2534" y="9913"/>
                  </a:cubicBezTo>
                  <a:lnTo>
                    <a:pt x="2978" y="8013"/>
                  </a:lnTo>
                  <a:cubicBezTo>
                    <a:pt x="3421" y="6271"/>
                    <a:pt x="3263" y="4435"/>
                    <a:pt x="2503" y="2788"/>
                  </a:cubicBezTo>
                  <a:lnTo>
                    <a:pt x="1901" y="1458"/>
                  </a:lnTo>
                  <a:cubicBezTo>
                    <a:pt x="1806" y="1141"/>
                    <a:pt x="1869" y="824"/>
                    <a:pt x="2091" y="603"/>
                  </a:cubicBezTo>
                  <a:lnTo>
                    <a:pt x="2408" y="349"/>
                  </a:lnTo>
                  <a:lnTo>
                    <a:pt x="9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1"/>
            <p:cNvSpPr/>
            <p:nvPr/>
          </p:nvSpPr>
          <p:spPr>
            <a:xfrm>
              <a:off x="7957450" y="2528000"/>
              <a:ext cx="62550" cy="267400"/>
            </a:xfrm>
            <a:custGeom>
              <a:avLst/>
              <a:gdLst/>
              <a:ahLst/>
              <a:cxnLst/>
              <a:rect l="l" t="t" r="r" b="b"/>
              <a:pathLst>
                <a:path w="2502" h="10696" extrusionOk="0">
                  <a:moveTo>
                    <a:pt x="1184" y="0"/>
                  </a:moveTo>
                  <a:cubicBezTo>
                    <a:pt x="1104" y="0"/>
                    <a:pt x="1023" y="12"/>
                    <a:pt x="982" y="53"/>
                  </a:cubicBezTo>
                  <a:lnTo>
                    <a:pt x="348" y="559"/>
                  </a:lnTo>
                  <a:cubicBezTo>
                    <a:pt x="63" y="749"/>
                    <a:pt x="0" y="1129"/>
                    <a:pt x="158" y="1446"/>
                  </a:cubicBezTo>
                  <a:lnTo>
                    <a:pt x="760" y="2744"/>
                  </a:lnTo>
                  <a:cubicBezTo>
                    <a:pt x="1457" y="4360"/>
                    <a:pt x="1615" y="6196"/>
                    <a:pt x="1235" y="7938"/>
                  </a:cubicBezTo>
                  <a:lnTo>
                    <a:pt x="792" y="9838"/>
                  </a:lnTo>
                  <a:cubicBezTo>
                    <a:pt x="697" y="10187"/>
                    <a:pt x="443" y="10503"/>
                    <a:pt x="127" y="10630"/>
                  </a:cubicBezTo>
                  <a:cubicBezTo>
                    <a:pt x="158" y="10662"/>
                    <a:pt x="222" y="10662"/>
                    <a:pt x="285" y="10662"/>
                  </a:cubicBezTo>
                  <a:cubicBezTo>
                    <a:pt x="378" y="10685"/>
                    <a:pt x="470" y="10696"/>
                    <a:pt x="559" y="10696"/>
                  </a:cubicBezTo>
                  <a:cubicBezTo>
                    <a:pt x="1077" y="10696"/>
                    <a:pt x="1512" y="10325"/>
                    <a:pt x="1647" y="9838"/>
                  </a:cubicBezTo>
                  <a:lnTo>
                    <a:pt x="2090" y="7938"/>
                  </a:lnTo>
                  <a:cubicBezTo>
                    <a:pt x="2502" y="6196"/>
                    <a:pt x="2344" y="4360"/>
                    <a:pt x="1584" y="2713"/>
                  </a:cubicBezTo>
                  <a:lnTo>
                    <a:pt x="982" y="1383"/>
                  </a:lnTo>
                  <a:cubicBezTo>
                    <a:pt x="887" y="1066"/>
                    <a:pt x="950" y="749"/>
                    <a:pt x="1172" y="528"/>
                  </a:cubicBezTo>
                  <a:lnTo>
                    <a:pt x="1489" y="274"/>
                  </a:lnTo>
                  <a:lnTo>
                    <a:pt x="1394" y="21"/>
                  </a:lnTo>
                  <a:cubicBezTo>
                    <a:pt x="1394" y="21"/>
                    <a:pt x="1290" y="0"/>
                    <a:pt x="118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1"/>
            <p:cNvSpPr/>
            <p:nvPr/>
          </p:nvSpPr>
          <p:spPr>
            <a:xfrm>
              <a:off x="7910725" y="2487350"/>
              <a:ext cx="97400" cy="118775"/>
            </a:xfrm>
            <a:custGeom>
              <a:avLst/>
              <a:gdLst/>
              <a:ahLst/>
              <a:cxnLst/>
              <a:rect l="l" t="t" r="r" b="b"/>
              <a:pathLst>
                <a:path w="3896" h="4751" extrusionOk="0">
                  <a:moveTo>
                    <a:pt x="254" y="0"/>
                  </a:moveTo>
                  <a:cubicBezTo>
                    <a:pt x="127" y="0"/>
                    <a:pt x="1" y="127"/>
                    <a:pt x="1" y="253"/>
                  </a:cubicBezTo>
                  <a:lnTo>
                    <a:pt x="1" y="1077"/>
                  </a:lnTo>
                  <a:cubicBezTo>
                    <a:pt x="1" y="1900"/>
                    <a:pt x="222" y="2692"/>
                    <a:pt x="539" y="3452"/>
                  </a:cubicBezTo>
                  <a:lnTo>
                    <a:pt x="1109" y="4750"/>
                  </a:lnTo>
                  <a:lnTo>
                    <a:pt x="1426" y="3325"/>
                  </a:lnTo>
                  <a:cubicBezTo>
                    <a:pt x="1647" y="2534"/>
                    <a:pt x="2344" y="1964"/>
                    <a:pt x="3168" y="1964"/>
                  </a:cubicBezTo>
                  <a:lnTo>
                    <a:pt x="3421" y="1964"/>
                  </a:lnTo>
                  <a:lnTo>
                    <a:pt x="3738" y="1679"/>
                  </a:lnTo>
                  <a:cubicBezTo>
                    <a:pt x="3801" y="1584"/>
                    <a:pt x="3896" y="1520"/>
                    <a:pt x="3864" y="1489"/>
                  </a:cubicBezTo>
                  <a:cubicBezTo>
                    <a:pt x="3864" y="1235"/>
                    <a:pt x="3706" y="1077"/>
                    <a:pt x="3484" y="1077"/>
                  </a:cubicBezTo>
                  <a:lnTo>
                    <a:pt x="2439" y="1077"/>
                  </a:lnTo>
                  <a:cubicBezTo>
                    <a:pt x="2344" y="1077"/>
                    <a:pt x="2312" y="1045"/>
                    <a:pt x="2312" y="950"/>
                  </a:cubicBezTo>
                  <a:lnTo>
                    <a:pt x="2312" y="253"/>
                  </a:lnTo>
                  <a:cubicBezTo>
                    <a:pt x="2312" y="127"/>
                    <a:pt x="2186" y="0"/>
                    <a:pt x="20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1"/>
            <p:cNvSpPr/>
            <p:nvPr/>
          </p:nvSpPr>
          <p:spPr>
            <a:xfrm>
              <a:off x="7947150" y="2486550"/>
              <a:ext cx="25350" cy="26950"/>
            </a:xfrm>
            <a:custGeom>
              <a:avLst/>
              <a:gdLst/>
              <a:ahLst/>
              <a:cxnLst/>
              <a:rect l="l" t="t" r="r" b="b"/>
              <a:pathLst>
                <a:path w="1014" h="1078" extrusionOk="0">
                  <a:moveTo>
                    <a:pt x="32" y="0"/>
                  </a:moveTo>
                  <a:lnTo>
                    <a:pt x="32" y="919"/>
                  </a:lnTo>
                  <a:cubicBezTo>
                    <a:pt x="0" y="982"/>
                    <a:pt x="95" y="1077"/>
                    <a:pt x="127" y="1077"/>
                  </a:cubicBezTo>
                  <a:lnTo>
                    <a:pt x="1014" y="1077"/>
                  </a:lnTo>
                  <a:cubicBezTo>
                    <a:pt x="919" y="1077"/>
                    <a:pt x="887" y="1046"/>
                    <a:pt x="887" y="951"/>
                  </a:cubicBezTo>
                  <a:lnTo>
                    <a:pt x="887" y="222"/>
                  </a:lnTo>
                  <a:cubicBezTo>
                    <a:pt x="887" y="127"/>
                    <a:pt x="760" y="0"/>
                    <a:pt x="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1"/>
            <p:cNvSpPr/>
            <p:nvPr/>
          </p:nvSpPr>
          <p:spPr>
            <a:xfrm>
              <a:off x="7964575" y="2513475"/>
              <a:ext cx="43550" cy="31675"/>
            </a:xfrm>
            <a:custGeom>
              <a:avLst/>
              <a:gdLst/>
              <a:ahLst/>
              <a:cxnLst/>
              <a:rect l="l" t="t" r="r" b="b"/>
              <a:pathLst>
                <a:path w="1742" h="1267" extrusionOk="0">
                  <a:moveTo>
                    <a:pt x="507" y="0"/>
                  </a:moveTo>
                  <a:cubicBezTo>
                    <a:pt x="697" y="0"/>
                    <a:pt x="855" y="159"/>
                    <a:pt x="855" y="380"/>
                  </a:cubicBezTo>
                  <a:cubicBezTo>
                    <a:pt x="855" y="507"/>
                    <a:pt x="792" y="602"/>
                    <a:pt x="697" y="665"/>
                  </a:cubicBezTo>
                  <a:lnTo>
                    <a:pt x="63" y="1172"/>
                  </a:lnTo>
                  <a:cubicBezTo>
                    <a:pt x="32" y="1235"/>
                    <a:pt x="0" y="1235"/>
                    <a:pt x="0" y="1267"/>
                  </a:cubicBezTo>
                  <a:cubicBezTo>
                    <a:pt x="253" y="1077"/>
                    <a:pt x="633" y="950"/>
                    <a:pt x="1014" y="950"/>
                  </a:cubicBezTo>
                  <a:lnTo>
                    <a:pt x="1267" y="950"/>
                  </a:lnTo>
                  <a:lnTo>
                    <a:pt x="1584" y="665"/>
                  </a:lnTo>
                  <a:cubicBezTo>
                    <a:pt x="1647" y="602"/>
                    <a:pt x="1742" y="507"/>
                    <a:pt x="1742" y="380"/>
                  </a:cubicBezTo>
                  <a:cubicBezTo>
                    <a:pt x="1742" y="159"/>
                    <a:pt x="1584"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61"/>
          <p:cNvGrpSpPr/>
          <p:nvPr/>
        </p:nvGrpSpPr>
        <p:grpSpPr>
          <a:xfrm>
            <a:off x="6143191" y="1871150"/>
            <a:ext cx="386818" cy="540017"/>
            <a:chOff x="3930575" y="1867738"/>
            <a:chExt cx="361850" cy="506725"/>
          </a:xfrm>
        </p:grpSpPr>
        <p:sp>
          <p:nvSpPr>
            <p:cNvPr id="1975" name="Google Shape;1975;p61"/>
            <p:cNvSpPr/>
            <p:nvPr/>
          </p:nvSpPr>
          <p:spPr>
            <a:xfrm>
              <a:off x="4050925" y="1988863"/>
              <a:ext cx="85525" cy="247825"/>
            </a:xfrm>
            <a:custGeom>
              <a:avLst/>
              <a:gdLst/>
              <a:ahLst/>
              <a:cxnLst/>
              <a:rect l="l" t="t" r="r" b="b"/>
              <a:pathLst>
                <a:path w="3421" h="9913" extrusionOk="0">
                  <a:moveTo>
                    <a:pt x="507" y="0"/>
                  </a:moveTo>
                  <a:lnTo>
                    <a:pt x="507" y="2059"/>
                  </a:lnTo>
                  <a:cubicBezTo>
                    <a:pt x="507" y="2756"/>
                    <a:pt x="444" y="3421"/>
                    <a:pt x="285" y="4054"/>
                  </a:cubicBezTo>
                  <a:cubicBezTo>
                    <a:pt x="127" y="4687"/>
                    <a:pt x="0" y="5479"/>
                    <a:pt x="0" y="6303"/>
                  </a:cubicBezTo>
                  <a:cubicBezTo>
                    <a:pt x="0" y="7126"/>
                    <a:pt x="127" y="7918"/>
                    <a:pt x="285" y="8583"/>
                  </a:cubicBezTo>
                  <a:cubicBezTo>
                    <a:pt x="349" y="8931"/>
                    <a:pt x="444" y="9311"/>
                    <a:pt x="475" y="9723"/>
                  </a:cubicBezTo>
                  <a:cubicBezTo>
                    <a:pt x="475" y="9786"/>
                    <a:pt x="634" y="9913"/>
                    <a:pt x="634" y="9913"/>
                  </a:cubicBezTo>
                  <a:lnTo>
                    <a:pt x="2819" y="9913"/>
                  </a:lnTo>
                  <a:cubicBezTo>
                    <a:pt x="2819" y="9913"/>
                    <a:pt x="2946" y="9786"/>
                    <a:pt x="2946" y="9723"/>
                  </a:cubicBezTo>
                  <a:cubicBezTo>
                    <a:pt x="2977" y="9311"/>
                    <a:pt x="3041" y="8963"/>
                    <a:pt x="3136" y="8583"/>
                  </a:cubicBezTo>
                  <a:cubicBezTo>
                    <a:pt x="3294" y="7949"/>
                    <a:pt x="3421" y="7158"/>
                    <a:pt x="3421" y="6303"/>
                  </a:cubicBezTo>
                  <a:cubicBezTo>
                    <a:pt x="3421" y="5479"/>
                    <a:pt x="3294" y="4687"/>
                    <a:pt x="3136" y="4054"/>
                  </a:cubicBezTo>
                  <a:cubicBezTo>
                    <a:pt x="2977" y="3421"/>
                    <a:pt x="2882" y="2756"/>
                    <a:pt x="2882" y="2059"/>
                  </a:cubicBezTo>
                  <a:lnTo>
                    <a:pt x="28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1"/>
            <p:cNvSpPr/>
            <p:nvPr/>
          </p:nvSpPr>
          <p:spPr>
            <a:xfrm>
              <a:off x="4092875" y="1988863"/>
              <a:ext cx="43575" cy="247825"/>
            </a:xfrm>
            <a:custGeom>
              <a:avLst/>
              <a:gdLst/>
              <a:ahLst/>
              <a:cxnLst/>
              <a:rect l="l" t="t" r="r" b="b"/>
              <a:pathLst>
                <a:path w="1743" h="9913" extrusionOk="0">
                  <a:moveTo>
                    <a:pt x="1" y="0"/>
                  </a:moveTo>
                  <a:lnTo>
                    <a:pt x="1" y="887"/>
                  </a:lnTo>
                  <a:cubicBezTo>
                    <a:pt x="1" y="1552"/>
                    <a:pt x="64" y="2249"/>
                    <a:pt x="223" y="2851"/>
                  </a:cubicBezTo>
                  <a:cubicBezTo>
                    <a:pt x="381" y="3484"/>
                    <a:pt x="508" y="4276"/>
                    <a:pt x="508" y="5131"/>
                  </a:cubicBezTo>
                  <a:cubicBezTo>
                    <a:pt x="508" y="5954"/>
                    <a:pt x="381" y="6746"/>
                    <a:pt x="223" y="7379"/>
                  </a:cubicBezTo>
                  <a:cubicBezTo>
                    <a:pt x="96" y="8013"/>
                    <a:pt x="33" y="8646"/>
                    <a:pt x="33" y="9311"/>
                  </a:cubicBezTo>
                  <a:lnTo>
                    <a:pt x="33" y="9913"/>
                  </a:lnTo>
                  <a:lnTo>
                    <a:pt x="1141" y="9913"/>
                  </a:lnTo>
                  <a:cubicBezTo>
                    <a:pt x="1141" y="9913"/>
                    <a:pt x="1268" y="9786"/>
                    <a:pt x="1268" y="9723"/>
                  </a:cubicBezTo>
                  <a:cubicBezTo>
                    <a:pt x="1299" y="9311"/>
                    <a:pt x="1363" y="8963"/>
                    <a:pt x="1458" y="8583"/>
                  </a:cubicBezTo>
                  <a:cubicBezTo>
                    <a:pt x="1616" y="7949"/>
                    <a:pt x="1743" y="7158"/>
                    <a:pt x="1743" y="6303"/>
                  </a:cubicBezTo>
                  <a:cubicBezTo>
                    <a:pt x="1743" y="5479"/>
                    <a:pt x="1616" y="4687"/>
                    <a:pt x="1458" y="4054"/>
                  </a:cubicBezTo>
                  <a:cubicBezTo>
                    <a:pt x="1299" y="3421"/>
                    <a:pt x="1204" y="2756"/>
                    <a:pt x="1204" y="2059"/>
                  </a:cubicBezTo>
                  <a:lnTo>
                    <a:pt x="1204"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1"/>
            <p:cNvSpPr/>
            <p:nvPr/>
          </p:nvSpPr>
          <p:spPr>
            <a:xfrm>
              <a:off x="3979675" y="1899388"/>
              <a:ext cx="58600" cy="58625"/>
            </a:xfrm>
            <a:custGeom>
              <a:avLst/>
              <a:gdLst/>
              <a:ahLst/>
              <a:cxnLst/>
              <a:rect l="l" t="t" r="r" b="b"/>
              <a:pathLst>
                <a:path w="2344" h="2345" extrusionOk="0">
                  <a:moveTo>
                    <a:pt x="0" y="1"/>
                  </a:moveTo>
                  <a:lnTo>
                    <a:pt x="0" y="2344"/>
                  </a:lnTo>
                  <a:lnTo>
                    <a:pt x="2344" y="2344"/>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1"/>
            <p:cNvSpPr/>
            <p:nvPr/>
          </p:nvSpPr>
          <p:spPr>
            <a:xfrm>
              <a:off x="3980450" y="1899388"/>
              <a:ext cx="58625" cy="58625"/>
            </a:xfrm>
            <a:custGeom>
              <a:avLst/>
              <a:gdLst/>
              <a:ahLst/>
              <a:cxnLst/>
              <a:rect l="l" t="t" r="r" b="b"/>
              <a:pathLst>
                <a:path w="2345" h="2345" extrusionOk="0">
                  <a:moveTo>
                    <a:pt x="1236" y="1"/>
                  </a:moveTo>
                  <a:lnTo>
                    <a:pt x="1236" y="1268"/>
                  </a:lnTo>
                  <a:cubicBezTo>
                    <a:pt x="1236" y="1489"/>
                    <a:pt x="1046" y="1711"/>
                    <a:pt x="793" y="1711"/>
                  </a:cubicBezTo>
                  <a:lnTo>
                    <a:pt x="1" y="1711"/>
                  </a:lnTo>
                  <a:lnTo>
                    <a:pt x="1" y="2344"/>
                  </a:lnTo>
                  <a:lnTo>
                    <a:pt x="2344" y="2344"/>
                  </a:lnTo>
                  <a:lnTo>
                    <a:pt x="2344"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1"/>
            <p:cNvSpPr/>
            <p:nvPr/>
          </p:nvSpPr>
          <p:spPr>
            <a:xfrm>
              <a:off x="3930575" y="1887513"/>
              <a:ext cx="61000" cy="82375"/>
            </a:xfrm>
            <a:custGeom>
              <a:avLst/>
              <a:gdLst/>
              <a:ahLst/>
              <a:cxnLst/>
              <a:rect l="l" t="t" r="r" b="b"/>
              <a:pathLst>
                <a:path w="2440" h="3295" extrusionOk="0">
                  <a:moveTo>
                    <a:pt x="317" y="1"/>
                  </a:moveTo>
                  <a:cubicBezTo>
                    <a:pt x="159" y="1"/>
                    <a:pt x="1" y="159"/>
                    <a:pt x="1" y="318"/>
                  </a:cubicBezTo>
                  <a:lnTo>
                    <a:pt x="1" y="2978"/>
                  </a:lnTo>
                  <a:cubicBezTo>
                    <a:pt x="1" y="3136"/>
                    <a:pt x="159" y="3294"/>
                    <a:pt x="317" y="3294"/>
                  </a:cubicBezTo>
                  <a:lnTo>
                    <a:pt x="1458" y="3294"/>
                  </a:lnTo>
                  <a:cubicBezTo>
                    <a:pt x="1806" y="3294"/>
                    <a:pt x="2123" y="3073"/>
                    <a:pt x="2281" y="2851"/>
                  </a:cubicBezTo>
                  <a:lnTo>
                    <a:pt x="2154" y="2503"/>
                  </a:lnTo>
                  <a:lnTo>
                    <a:pt x="2439" y="2186"/>
                  </a:lnTo>
                  <a:lnTo>
                    <a:pt x="2439" y="983"/>
                  </a:lnTo>
                  <a:cubicBezTo>
                    <a:pt x="2439" y="444"/>
                    <a:pt x="1996" y="1"/>
                    <a:pt x="1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1"/>
            <p:cNvSpPr/>
            <p:nvPr/>
          </p:nvSpPr>
          <p:spPr>
            <a:xfrm>
              <a:off x="3930575" y="1887513"/>
              <a:ext cx="61000" cy="82375"/>
            </a:xfrm>
            <a:custGeom>
              <a:avLst/>
              <a:gdLst/>
              <a:ahLst/>
              <a:cxnLst/>
              <a:rect l="l" t="t" r="r" b="b"/>
              <a:pathLst>
                <a:path w="2440" h="3295" extrusionOk="0">
                  <a:moveTo>
                    <a:pt x="1489" y="1"/>
                  </a:moveTo>
                  <a:lnTo>
                    <a:pt x="1489" y="128"/>
                  </a:lnTo>
                  <a:lnTo>
                    <a:pt x="1489" y="1933"/>
                  </a:lnTo>
                  <a:cubicBezTo>
                    <a:pt x="1489" y="2218"/>
                    <a:pt x="1299" y="2408"/>
                    <a:pt x="1014" y="2408"/>
                  </a:cubicBezTo>
                  <a:lnTo>
                    <a:pt x="1" y="2408"/>
                  </a:lnTo>
                  <a:lnTo>
                    <a:pt x="1" y="2978"/>
                  </a:lnTo>
                  <a:cubicBezTo>
                    <a:pt x="1" y="3136"/>
                    <a:pt x="159" y="3294"/>
                    <a:pt x="317" y="3294"/>
                  </a:cubicBezTo>
                  <a:lnTo>
                    <a:pt x="1458" y="3294"/>
                  </a:lnTo>
                  <a:cubicBezTo>
                    <a:pt x="1996" y="3294"/>
                    <a:pt x="2439" y="2851"/>
                    <a:pt x="2439" y="2281"/>
                  </a:cubicBezTo>
                  <a:lnTo>
                    <a:pt x="2439" y="983"/>
                  </a:lnTo>
                  <a:cubicBezTo>
                    <a:pt x="2439" y="444"/>
                    <a:pt x="1996" y="1"/>
                    <a:pt x="148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1"/>
            <p:cNvSpPr/>
            <p:nvPr/>
          </p:nvSpPr>
          <p:spPr>
            <a:xfrm>
              <a:off x="4026375" y="1867738"/>
              <a:ext cx="265250" cy="135400"/>
            </a:xfrm>
            <a:custGeom>
              <a:avLst/>
              <a:gdLst/>
              <a:ahLst/>
              <a:cxnLst/>
              <a:rect l="l" t="t" r="r" b="b"/>
              <a:pathLst>
                <a:path w="10610" h="5416" extrusionOk="0">
                  <a:moveTo>
                    <a:pt x="476" y="0"/>
                  </a:moveTo>
                  <a:cubicBezTo>
                    <a:pt x="191" y="0"/>
                    <a:pt x="1" y="190"/>
                    <a:pt x="1" y="475"/>
                  </a:cubicBezTo>
                  <a:lnTo>
                    <a:pt x="1" y="4940"/>
                  </a:lnTo>
                  <a:cubicBezTo>
                    <a:pt x="1" y="5225"/>
                    <a:pt x="191" y="5415"/>
                    <a:pt x="476" y="5415"/>
                  </a:cubicBezTo>
                  <a:lnTo>
                    <a:pt x="5036" y="5415"/>
                  </a:lnTo>
                  <a:cubicBezTo>
                    <a:pt x="5289" y="5415"/>
                    <a:pt x="5511" y="5225"/>
                    <a:pt x="5511" y="4940"/>
                  </a:cubicBezTo>
                  <a:lnTo>
                    <a:pt x="5511" y="2597"/>
                  </a:lnTo>
                  <a:cubicBezTo>
                    <a:pt x="5511" y="2280"/>
                    <a:pt x="5764" y="2027"/>
                    <a:pt x="6081" y="2027"/>
                  </a:cubicBezTo>
                  <a:lnTo>
                    <a:pt x="6810" y="2027"/>
                  </a:lnTo>
                  <a:cubicBezTo>
                    <a:pt x="8108" y="2027"/>
                    <a:pt x="9216" y="2882"/>
                    <a:pt x="9628" y="4085"/>
                  </a:cubicBezTo>
                  <a:cubicBezTo>
                    <a:pt x="9660" y="4149"/>
                    <a:pt x="9723" y="4244"/>
                    <a:pt x="9818" y="4244"/>
                  </a:cubicBezTo>
                  <a:lnTo>
                    <a:pt x="10420" y="4244"/>
                  </a:lnTo>
                  <a:cubicBezTo>
                    <a:pt x="10515" y="4244"/>
                    <a:pt x="10610" y="4149"/>
                    <a:pt x="10610" y="4022"/>
                  </a:cubicBezTo>
                  <a:lnTo>
                    <a:pt x="10610" y="3769"/>
                  </a:lnTo>
                  <a:cubicBezTo>
                    <a:pt x="10610" y="1710"/>
                    <a:pt x="8931" y="0"/>
                    <a:pt x="68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1"/>
            <p:cNvSpPr/>
            <p:nvPr/>
          </p:nvSpPr>
          <p:spPr>
            <a:xfrm>
              <a:off x="4026375" y="1895438"/>
              <a:ext cx="209850" cy="106900"/>
            </a:xfrm>
            <a:custGeom>
              <a:avLst/>
              <a:gdLst/>
              <a:ahLst/>
              <a:cxnLst/>
              <a:rect l="l" t="t" r="r" b="b"/>
              <a:pathLst>
                <a:path w="8394" h="4276" extrusionOk="0">
                  <a:moveTo>
                    <a:pt x="5226" y="1"/>
                  </a:moveTo>
                  <a:cubicBezTo>
                    <a:pt x="4909" y="1"/>
                    <a:pt x="4624" y="286"/>
                    <a:pt x="4624" y="602"/>
                  </a:cubicBezTo>
                  <a:lnTo>
                    <a:pt x="4624" y="2914"/>
                  </a:lnTo>
                  <a:cubicBezTo>
                    <a:pt x="4624" y="3199"/>
                    <a:pt x="4434" y="3389"/>
                    <a:pt x="4149" y="3389"/>
                  </a:cubicBezTo>
                  <a:lnTo>
                    <a:pt x="1" y="3389"/>
                  </a:lnTo>
                  <a:lnTo>
                    <a:pt x="1" y="3801"/>
                  </a:lnTo>
                  <a:cubicBezTo>
                    <a:pt x="1" y="4086"/>
                    <a:pt x="191" y="4276"/>
                    <a:pt x="476" y="4276"/>
                  </a:cubicBezTo>
                  <a:lnTo>
                    <a:pt x="5036" y="4276"/>
                  </a:lnTo>
                  <a:cubicBezTo>
                    <a:pt x="5289" y="4276"/>
                    <a:pt x="5511" y="4086"/>
                    <a:pt x="5511" y="3801"/>
                  </a:cubicBezTo>
                  <a:lnTo>
                    <a:pt x="5511" y="1457"/>
                  </a:lnTo>
                  <a:cubicBezTo>
                    <a:pt x="5511" y="1141"/>
                    <a:pt x="5764" y="856"/>
                    <a:pt x="6081" y="856"/>
                  </a:cubicBezTo>
                  <a:lnTo>
                    <a:pt x="6810" y="856"/>
                  </a:lnTo>
                  <a:cubicBezTo>
                    <a:pt x="7411" y="856"/>
                    <a:pt x="7950" y="1014"/>
                    <a:pt x="8393" y="1331"/>
                  </a:cubicBezTo>
                  <a:cubicBezTo>
                    <a:pt x="7886" y="539"/>
                    <a:pt x="6968" y="1"/>
                    <a:pt x="592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1"/>
            <p:cNvSpPr/>
            <p:nvPr/>
          </p:nvSpPr>
          <p:spPr>
            <a:xfrm>
              <a:off x="4252025" y="1883563"/>
              <a:ext cx="40400" cy="88700"/>
            </a:xfrm>
            <a:custGeom>
              <a:avLst/>
              <a:gdLst/>
              <a:ahLst/>
              <a:cxnLst/>
              <a:rect l="l" t="t" r="r" b="b"/>
              <a:pathLst>
                <a:path w="1616" h="3548" extrusionOk="0">
                  <a:moveTo>
                    <a:pt x="0" y="0"/>
                  </a:moveTo>
                  <a:cubicBezTo>
                    <a:pt x="444" y="602"/>
                    <a:pt x="697" y="1331"/>
                    <a:pt x="697" y="2186"/>
                  </a:cubicBezTo>
                  <a:lnTo>
                    <a:pt x="697" y="2439"/>
                  </a:lnTo>
                  <a:cubicBezTo>
                    <a:pt x="697" y="2566"/>
                    <a:pt x="634" y="2661"/>
                    <a:pt x="507" y="2661"/>
                  </a:cubicBezTo>
                  <a:lnTo>
                    <a:pt x="285" y="2661"/>
                  </a:lnTo>
                  <a:cubicBezTo>
                    <a:pt x="444" y="2882"/>
                    <a:pt x="539" y="3136"/>
                    <a:pt x="634" y="3389"/>
                  </a:cubicBezTo>
                  <a:cubicBezTo>
                    <a:pt x="665" y="3484"/>
                    <a:pt x="760" y="3547"/>
                    <a:pt x="824" y="3547"/>
                  </a:cubicBezTo>
                  <a:lnTo>
                    <a:pt x="1426" y="3547"/>
                  </a:lnTo>
                  <a:cubicBezTo>
                    <a:pt x="1552" y="3547"/>
                    <a:pt x="1616" y="3484"/>
                    <a:pt x="1616" y="3357"/>
                  </a:cubicBezTo>
                  <a:lnTo>
                    <a:pt x="1616" y="3072"/>
                  </a:lnTo>
                  <a:cubicBezTo>
                    <a:pt x="1552" y="1806"/>
                    <a:pt x="950" y="697"/>
                    <a:pt x="0"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1"/>
            <p:cNvSpPr/>
            <p:nvPr/>
          </p:nvSpPr>
          <p:spPr>
            <a:xfrm>
              <a:off x="4054875" y="1904938"/>
              <a:ext cx="75250" cy="45950"/>
            </a:xfrm>
            <a:custGeom>
              <a:avLst/>
              <a:gdLst/>
              <a:ahLst/>
              <a:cxnLst/>
              <a:rect l="l" t="t" r="r" b="b"/>
              <a:pathLst>
                <a:path w="3010" h="1838" extrusionOk="0">
                  <a:moveTo>
                    <a:pt x="1521" y="602"/>
                  </a:moveTo>
                  <a:cubicBezTo>
                    <a:pt x="2091" y="602"/>
                    <a:pt x="2408" y="856"/>
                    <a:pt x="2408" y="919"/>
                  </a:cubicBezTo>
                  <a:cubicBezTo>
                    <a:pt x="2408" y="1014"/>
                    <a:pt x="2091" y="1236"/>
                    <a:pt x="1521" y="1236"/>
                  </a:cubicBezTo>
                  <a:cubicBezTo>
                    <a:pt x="919" y="1236"/>
                    <a:pt x="603" y="1014"/>
                    <a:pt x="603" y="919"/>
                  </a:cubicBezTo>
                  <a:cubicBezTo>
                    <a:pt x="603" y="856"/>
                    <a:pt x="919" y="602"/>
                    <a:pt x="1521" y="602"/>
                  </a:cubicBezTo>
                  <a:close/>
                  <a:moveTo>
                    <a:pt x="1521" y="1"/>
                  </a:moveTo>
                  <a:cubicBezTo>
                    <a:pt x="666" y="1"/>
                    <a:pt x="1" y="412"/>
                    <a:pt x="1" y="919"/>
                  </a:cubicBezTo>
                  <a:cubicBezTo>
                    <a:pt x="1" y="1426"/>
                    <a:pt x="634" y="1837"/>
                    <a:pt x="1521" y="1837"/>
                  </a:cubicBezTo>
                  <a:cubicBezTo>
                    <a:pt x="2376" y="1837"/>
                    <a:pt x="3009" y="1489"/>
                    <a:pt x="3009" y="919"/>
                  </a:cubicBezTo>
                  <a:cubicBezTo>
                    <a:pt x="3009" y="412"/>
                    <a:pt x="2344" y="1"/>
                    <a:pt x="15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1"/>
            <p:cNvSpPr/>
            <p:nvPr/>
          </p:nvSpPr>
          <p:spPr>
            <a:xfrm>
              <a:off x="4051725" y="2231913"/>
              <a:ext cx="83950" cy="142550"/>
            </a:xfrm>
            <a:custGeom>
              <a:avLst/>
              <a:gdLst/>
              <a:ahLst/>
              <a:cxnLst/>
              <a:rect l="l" t="t" r="r" b="b"/>
              <a:pathLst>
                <a:path w="3358" h="5702" extrusionOk="0">
                  <a:moveTo>
                    <a:pt x="443" y="1"/>
                  </a:moveTo>
                  <a:cubicBezTo>
                    <a:pt x="475" y="286"/>
                    <a:pt x="475" y="539"/>
                    <a:pt x="475" y="824"/>
                  </a:cubicBezTo>
                  <a:lnTo>
                    <a:pt x="475" y="2408"/>
                  </a:lnTo>
                  <a:cubicBezTo>
                    <a:pt x="475" y="3073"/>
                    <a:pt x="412" y="3706"/>
                    <a:pt x="253" y="4403"/>
                  </a:cubicBezTo>
                  <a:lnTo>
                    <a:pt x="95" y="5068"/>
                  </a:lnTo>
                  <a:cubicBezTo>
                    <a:pt x="0" y="5385"/>
                    <a:pt x="253" y="5701"/>
                    <a:pt x="570" y="5701"/>
                  </a:cubicBezTo>
                  <a:lnTo>
                    <a:pt x="2819" y="5701"/>
                  </a:lnTo>
                  <a:cubicBezTo>
                    <a:pt x="3135" y="5701"/>
                    <a:pt x="3357" y="5385"/>
                    <a:pt x="3294" y="5068"/>
                  </a:cubicBezTo>
                  <a:lnTo>
                    <a:pt x="3135" y="4403"/>
                  </a:lnTo>
                  <a:cubicBezTo>
                    <a:pt x="2977" y="3769"/>
                    <a:pt x="2882" y="3073"/>
                    <a:pt x="2882" y="2408"/>
                  </a:cubicBezTo>
                  <a:lnTo>
                    <a:pt x="2882" y="824"/>
                  </a:lnTo>
                  <a:cubicBezTo>
                    <a:pt x="2850" y="539"/>
                    <a:pt x="2914" y="286"/>
                    <a:pt x="29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1"/>
            <p:cNvSpPr/>
            <p:nvPr/>
          </p:nvSpPr>
          <p:spPr>
            <a:xfrm>
              <a:off x="4051725" y="2231138"/>
              <a:ext cx="84725" cy="142525"/>
            </a:xfrm>
            <a:custGeom>
              <a:avLst/>
              <a:gdLst/>
              <a:ahLst/>
              <a:cxnLst/>
              <a:rect l="l" t="t" r="r" b="b"/>
              <a:pathLst>
                <a:path w="3389" h="5701" extrusionOk="0">
                  <a:moveTo>
                    <a:pt x="1679" y="0"/>
                  </a:moveTo>
                  <a:lnTo>
                    <a:pt x="1679" y="1172"/>
                  </a:lnTo>
                  <a:cubicBezTo>
                    <a:pt x="1679" y="1837"/>
                    <a:pt x="1742" y="2470"/>
                    <a:pt x="1900" y="3167"/>
                  </a:cubicBezTo>
                  <a:lnTo>
                    <a:pt x="2059" y="3832"/>
                  </a:lnTo>
                  <a:cubicBezTo>
                    <a:pt x="2154" y="4149"/>
                    <a:pt x="1900" y="4465"/>
                    <a:pt x="1584" y="4465"/>
                  </a:cubicBezTo>
                  <a:lnTo>
                    <a:pt x="253" y="4465"/>
                  </a:lnTo>
                  <a:lnTo>
                    <a:pt x="95" y="5067"/>
                  </a:lnTo>
                  <a:cubicBezTo>
                    <a:pt x="0" y="5384"/>
                    <a:pt x="253" y="5701"/>
                    <a:pt x="570" y="5701"/>
                  </a:cubicBezTo>
                  <a:lnTo>
                    <a:pt x="2819" y="5701"/>
                  </a:lnTo>
                  <a:cubicBezTo>
                    <a:pt x="3135" y="5701"/>
                    <a:pt x="3389" y="5384"/>
                    <a:pt x="3294" y="5067"/>
                  </a:cubicBezTo>
                  <a:lnTo>
                    <a:pt x="3135" y="4370"/>
                  </a:lnTo>
                  <a:cubicBezTo>
                    <a:pt x="2977" y="3737"/>
                    <a:pt x="2914" y="3072"/>
                    <a:pt x="2914" y="2407"/>
                  </a:cubicBezTo>
                  <a:lnTo>
                    <a:pt x="2914" y="824"/>
                  </a:lnTo>
                  <a:cubicBezTo>
                    <a:pt x="2914" y="539"/>
                    <a:pt x="2914" y="253"/>
                    <a:pt x="2945"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90"/>
        <p:cNvGrpSpPr/>
        <p:nvPr/>
      </p:nvGrpSpPr>
      <p:grpSpPr>
        <a:xfrm>
          <a:off x="0" y="0"/>
          <a:ext cx="0" cy="0"/>
          <a:chOff x="0" y="0"/>
          <a:chExt cx="0" cy="0"/>
        </a:xfrm>
      </p:grpSpPr>
      <p:sp>
        <p:nvSpPr>
          <p:cNvPr id="1991" name="Google Shape;1991;p62"/>
          <p:cNvSpPr/>
          <p:nvPr/>
        </p:nvSpPr>
        <p:spPr>
          <a:xfrm>
            <a:off x="4217338" y="1510976"/>
            <a:ext cx="709200" cy="7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2"/>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WHEEL AND AXLE IN BIG MACHINES</a:t>
            </a:r>
            <a:endParaRPr/>
          </a:p>
        </p:txBody>
      </p:sp>
      <p:sp>
        <p:nvSpPr>
          <p:cNvPr id="1993" name="Google Shape;1993;p62"/>
          <p:cNvSpPr txBox="1"/>
          <p:nvPr/>
        </p:nvSpPr>
        <p:spPr>
          <a:xfrm>
            <a:off x="6177600" y="4099500"/>
            <a:ext cx="2246400" cy="5040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a:solidFill>
                  <a:schemeClr val="accent6"/>
                </a:solidFill>
                <a:latin typeface="Montserrat"/>
                <a:ea typeface="Montserrat"/>
                <a:cs typeface="Montserrat"/>
                <a:sym typeface="Montserrat"/>
              </a:rPr>
              <a:t>Venus is the second planet from the Sun</a:t>
            </a:r>
            <a:endParaRPr>
              <a:solidFill>
                <a:schemeClr val="accent6"/>
              </a:solidFill>
              <a:latin typeface="Montserrat"/>
              <a:ea typeface="Montserrat"/>
              <a:cs typeface="Montserrat"/>
              <a:sym typeface="Montserrat"/>
            </a:endParaRPr>
          </a:p>
        </p:txBody>
      </p:sp>
      <p:sp>
        <p:nvSpPr>
          <p:cNvPr id="1994" name="Google Shape;1994;p62"/>
          <p:cNvSpPr txBox="1"/>
          <p:nvPr/>
        </p:nvSpPr>
        <p:spPr>
          <a:xfrm>
            <a:off x="720000" y="3761100"/>
            <a:ext cx="2246400" cy="3384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Bulldozer</a:t>
            </a:r>
            <a:endParaRPr sz="2400">
              <a:solidFill>
                <a:schemeClr val="accent6"/>
              </a:solidFill>
              <a:latin typeface="Francois One"/>
              <a:ea typeface="Francois One"/>
              <a:cs typeface="Francois One"/>
              <a:sym typeface="Francois One"/>
            </a:endParaRPr>
          </a:p>
        </p:txBody>
      </p:sp>
      <p:sp>
        <p:nvSpPr>
          <p:cNvPr id="1995" name="Google Shape;1995;p62"/>
          <p:cNvSpPr txBox="1"/>
          <p:nvPr/>
        </p:nvSpPr>
        <p:spPr>
          <a:xfrm>
            <a:off x="720000" y="4099500"/>
            <a:ext cx="2246400" cy="5040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a:solidFill>
                  <a:schemeClr val="accent6"/>
                </a:solidFill>
                <a:latin typeface="Montserrat"/>
                <a:ea typeface="Montserrat"/>
                <a:cs typeface="Montserrat"/>
                <a:sym typeface="Montserrat"/>
              </a:rPr>
              <a:t>Neptune is the farthest planet from the Sun</a:t>
            </a:r>
            <a:endParaRPr>
              <a:solidFill>
                <a:schemeClr val="accent6"/>
              </a:solidFill>
              <a:latin typeface="Montserrat"/>
              <a:ea typeface="Montserrat"/>
              <a:cs typeface="Montserrat"/>
              <a:sym typeface="Montserrat"/>
            </a:endParaRPr>
          </a:p>
        </p:txBody>
      </p:sp>
      <p:sp>
        <p:nvSpPr>
          <p:cNvPr id="1996" name="Google Shape;1996;p62"/>
          <p:cNvSpPr txBox="1"/>
          <p:nvPr/>
        </p:nvSpPr>
        <p:spPr>
          <a:xfrm>
            <a:off x="3448800" y="3761100"/>
            <a:ext cx="2246400" cy="3384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Crane Truck</a:t>
            </a:r>
            <a:endParaRPr sz="2400">
              <a:solidFill>
                <a:schemeClr val="accent6"/>
              </a:solidFill>
              <a:latin typeface="Francois One"/>
              <a:ea typeface="Francois One"/>
              <a:cs typeface="Francois One"/>
              <a:sym typeface="Francois One"/>
            </a:endParaRPr>
          </a:p>
        </p:txBody>
      </p:sp>
      <p:sp>
        <p:nvSpPr>
          <p:cNvPr id="1997" name="Google Shape;1997;p62"/>
          <p:cNvSpPr txBox="1"/>
          <p:nvPr/>
        </p:nvSpPr>
        <p:spPr>
          <a:xfrm>
            <a:off x="3448800" y="4099500"/>
            <a:ext cx="2246400" cy="5040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a:solidFill>
                  <a:schemeClr val="accent6"/>
                </a:solidFill>
                <a:latin typeface="Montserrat"/>
                <a:ea typeface="Montserrat"/>
                <a:cs typeface="Montserrat"/>
                <a:sym typeface="Montserrat"/>
              </a:rPr>
              <a:t>Jupiter is the biggest planet of them all</a:t>
            </a:r>
            <a:endParaRPr>
              <a:solidFill>
                <a:schemeClr val="accent6"/>
              </a:solidFill>
              <a:latin typeface="Montserrat"/>
              <a:ea typeface="Montserrat"/>
              <a:cs typeface="Montserrat"/>
              <a:sym typeface="Montserrat"/>
            </a:endParaRPr>
          </a:p>
        </p:txBody>
      </p:sp>
      <p:sp>
        <p:nvSpPr>
          <p:cNvPr id="1998" name="Google Shape;1998;p62"/>
          <p:cNvSpPr txBox="1"/>
          <p:nvPr/>
        </p:nvSpPr>
        <p:spPr>
          <a:xfrm>
            <a:off x="6177600" y="3761100"/>
            <a:ext cx="2246400" cy="3384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Road Roller</a:t>
            </a:r>
            <a:endParaRPr sz="2400">
              <a:solidFill>
                <a:schemeClr val="accent6"/>
              </a:solidFill>
              <a:latin typeface="Francois One"/>
              <a:ea typeface="Francois One"/>
              <a:cs typeface="Francois One"/>
              <a:sym typeface="Francois One"/>
            </a:endParaRPr>
          </a:p>
        </p:txBody>
      </p:sp>
      <p:cxnSp>
        <p:nvCxnSpPr>
          <p:cNvPr id="1999" name="Google Shape;1999;p62"/>
          <p:cNvCxnSpPr>
            <a:stCxn id="1991" idx="2"/>
          </p:cNvCxnSpPr>
          <p:nvPr/>
        </p:nvCxnSpPr>
        <p:spPr>
          <a:xfrm>
            <a:off x="4571938" y="2222576"/>
            <a:ext cx="0" cy="563400"/>
          </a:xfrm>
          <a:prstGeom prst="straightConnector1">
            <a:avLst/>
          </a:prstGeom>
          <a:noFill/>
          <a:ln w="19050" cap="flat" cmpd="sng">
            <a:solidFill>
              <a:schemeClr val="dk2"/>
            </a:solidFill>
            <a:prstDash val="dot"/>
            <a:round/>
            <a:headEnd type="none" w="med" len="med"/>
            <a:tailEnd type="none" w="med" len="med"/>
          </a:ln>
        </p:spPr>
      </p:cxnSp>
      <p:cxnSp>
        <p:nvCxnSpPr>
          <p:cNvPr id="2000" name="Google Shape;2000;p62"/>
          <p:cNvCxnSpPr>
            <a:stCxn id="2001" idx="0"/>
            <a:endCxn id="1991" idx="1"/>
          </p:cNvCxnSpPr>
          <p:nvPr/>
        </p:nvCxnSpPr>
        <p:spPr>
          <a:xfrm rot="-5400000">
            <a:off x="2392950" y="1316988"/>
            <a:ext cx="1274700" cy="2374200"/>
          </a:xfrm>
          <a:prstGeom prst="bentConnector2">
            <a:avLst/>
          </a:prstGeom>
          <a:noFill/>
          <a:ln w="19050" cap="flat" cmpd="sng">
            <a:solidFill>
              <a:schemeClr val="dk2"/>
            </a:solidFill>
            <a:prstDash val="dot"/>
            <a:round/>
            <a:headEnd type="none" w="med" len="med"/>
            <a:tailEnd type="none" w="med" len="med"/>
          </a:ln>
        </p:spPr>
      </p:cxnSp>
      <p:grpSp>
        <p:nvGrpSpPr>
          <p:cNvPr id="2002" name="Google Shape;2002;p62"/>
          <p:cNvGrpSpPr/>
          <p:nvPr/>
        </p:nvGrpSpPr>
        <p:grpSpPr>
          <a:xfrm>
            <a:off x="4267367" y="1561139"/>
            <a:ext cx="609267" cy="611085"/>
            <a:chOff x="8814878" y="4434000"/>
            <a:chExt cx="1179606" cy="1183126"/>
          </a:xfrm>
        </p:grpSpPr>
        <p:sp>
          <p:nvSpPr>
            <p:cNvPr id="2003" name="Google Shape;2003;p62"/>
            <p:cNvSpPr/>
            <p:nvPr/>
          </p:nvSpPr>
          <p:spPr>
            <a:xfrm flipH="1">
              <a:off x="8814878" y="4434000"/>
              <a:ext cx="1179606" cy="1183126"/>
            </a:xfrm>
            <a:custGeom>
              <a:avLst/>
              <a:gdLst/>
              <a:ahLst/>
              <a:cxnLst/>
              <a:rect l="l" t="t" r="r" b="b"/>
              <a:pathLst>
                <a:path w="23125" h="23194" extrusionOk="0">
                  <a:moveTo>
                    <a:pt x="11528" y="7193"/>
                  </a:moveTo>
                  <a:cubicBezTo>
                    <a:pt x="11782" y="7193"/>
                    <a:pt x="12042" y="7215"/>
                    <a:pt x="12306" y="7259"/>
                  </a:cubicBezTo>
                  <a:cubicBezTo>
                    <a:pt x="14172" y="7535"/>
                    <a:pt x="15693" y="9056"/>
                    <a:pt x="15969" y="10923"/>
                  </a:cubicBezTo>
                  <a:cubicBezTo>
                    <a:pt x="16444" y="13707"/>
                    <a:pt x="14283" y="16173"/>
                    <a:pt x="11555" y="16173"/>
                  </a:cubicBezTo>
                  <a:cubicBezTo>
                    <a:pt x="11302" y="16173"/>
                    <a:pt x="11045" y="16151"/>
                    <a:pt x="10785" y="16108"/>
                  </a:cubicBezTo>
                  <a:cubicBezTo>
                    <a:pt x="8953" y="15796"/>
                    <a:pt x="7432" y="14276"/>
                    <a:pt x="7121" y="12444"/>
                  </a:cubicBezTo>
                  <a:cubicBezTo>
                    <a:pt x="6647" y="9631"/>
                    <a:pt x="8803" y="7193"/>
                    <a:pt x="11528" y="7193"/>
                  </a:cubicBezTo>
                  <a:close/>
                  <a:moveTo>
                    <a:pt x="10888" y="0"/>
                  </a:moveTo>
                  <a:cubicBezTo>
                    <a:pt x="10404" y="0"/>
                    <a:pt x="9990" y="242"/>
                    <a:pt x="9817" y="692"/>
                  </a:cubicBezTo>
                  <a:lnTo>
                    <a:pt x="9126" y="2178"/>
                  </a:lnTo>
                  <a:cubicBezTo>
                    <a:pt x="9056" y="2178"/>
                    <a:pt x="9022" y="2212"/>
                    <a:pt x="8953" y="2212"/>
                  </a:cubicBezTo>
                  <a:lnTo>
                    <a:pt x="7639" y="1383"/>
                  </a:lnTo>
                  <a:cubicBezTo>
                    <a:pt x="7430" y="1231"/>
                    <a:pt x="7179" y="1152"/>
                    <a:pt x="6933" y="1152"/>
                  </a:cubicBezTo>
                  <a:cubicBezTo>
                    <a:pt x="6731" y="1152"/>
                    <a:pt x="6532" y="1205"/>
                    <a:pt x="6360" y="1314"/>
                  </a:cubicBezTo>
                  <a:lnTo>
                    <a:pt x="5773" y="1659"/>
                  </a:lnTo>
                  <a:lnTo>
                    <a:pt x="5220" y="2005"/>
                  </a:lnTo>
                  <a:cubicBezTo>
                    <a:pt x="4840" y="2247"/>
                    <a:pt x="4563" y="2696"/>
                    <a:pt x="4632" y="3180"/>
                  </a:cubicBezTo>
                  <a:lnTo>
                    <a:pt x="4805" y="4770"/>
                  </a:lnTo>
                  <a:lnTo>
                    <a:pt x="4632" y="4943"/>
                  </a:lnTo>
                  <a:lnTo>
                    <a:pt x="3077" y="4770"/>
                  </a:lnTo>
                  <a:cubicBezTo>
                    <a:pt x="3042" y="4768"/>
                    <a:pt x="3008" y="4767"/>
                    <a:pt x="2974" y="4767"/>
                  </a:cubicBezTo>
                  <a:cubicBezTo>
                    <a:pt x="2530" y="4767"/>
                    <a:pt x="2126" y="4975"/>
                    <a:pt x="1901" y="5392"/>
                  </a:cubicBezTo>
                  <a:lnTo>
                    <a:pt x="1556" y="5945"/>
                  </a:lnTo>
                  <a:lnTo>
                    <a:pt x="1210" y="6498"/>
                  </a:lnTo>
                  <a:cubicBezTo>
                    <a:pt x="1003" y="6913"/>
                    <a:pt x="1003" y="7432"/>
                    <a:pt x="1245" y="7812"/>
                  </a:cubicBezTo>
                  <a:lnTo>
                    <a:pt x="2109" y="9022"/>
                  </a:lnTo>
                  <a:cubicBezTo>
                    <a:pt x="2074" y="9160"/>
                    <a:pt x="2074" y="9229"/>
                    <a:pt x="2040" y="9367"/>
                  </a:cubicBezTo>
                  <a:lnTo>
                    <a:pt x="692" y="9955"/>
                  </a:lnTo>
                  <a:cubicBezTo>
                    <a:pt x="242" y="10128"/>
                    <a:pt x="0" y="10577"/>
                    <a:pt x="0" y="11061"/>
                  </a:cubicBezTo>
                  <a:lnTo>
                    <a:pt x="0" y="11683"/>
                  </a:lnTo>
                  <a:lnTo>
                    <a:pt x="0" y="12340"/>
                  </a:lnTo>
                  <a:cubicBezTo>
                    <a:pt x="0" y="12824"/>
                    <a:pt x="242" y="13239"/>
                    <a:pt x="692" y="13411"/>
                  </a:cubicBezTo>
                  <a:lnTo>
                    <a:pt x="1971" y="14034"/>
                  </a:lnTo>
                  <a:cubicBezTo>
                    <a:pt x="2040" y="14206"/>
                    <a:pt x="2074" y="14276"/>
                    <a:pt x="2109" y="14448"/>
                  </a:cubicBezTo>
                  <a:lnTo>
                    <a:pt x="1279" y="15589"/>
                  </a:lnTo>
                  <a:cubicBezTo>
                    <a:pt x="1037" y="15969"/>
                    <a:pt x="1003" y="16488"/>
                    <a:pt x="1245" y="16868"/>
                  </a:cubicBezTo>
                  <a:lnTo>
                    <a:pt x="1590" y="17456"/>
                  </a:lnTo>
                  <a:lnTo>
                    <a:pt x="1901" y="18009"/>
                  </a:lnTo>
                  <a:cubicBezTo>
                    <a:pt x="2087" y="18349"/>
                    <a:pt x="2495" y="18607"/>
                    <a:pt x="2926" y="18607"/>
                  </a:cubicBezTo>
                  <a:cubicBezTo>
                    <a:pt x="2976" y="18607"/>
                    <a:pt x="3026" y="18603"/>
                    <a:pt x="3077" y="18596"/>
                  </a:cubicBezTo>
                  <a:lnTo>
                    <a:pt x="4459" y="18493"/>
                  </a:lnTo>
                  <a:lnTo>
                    <a:pt x="4805" y="18838"/>
                  </a:lnTo>
                  <a:lnTo>
                    <a:pt x="4667" y="20152"/>
                  </a:lnTo>
                  <a:cubicBezTo>
                    <a:pt x="4632" y="20636"/>
                    <a:pt x="4840" y="21085"/>
                    <a:pt x="5254" y="21327"/>
                  </a:cubicBezTo>
                  <a:lnTo>
                    <a:pt x="5842" y="21673"/>
                  </a:lnTo>
                  <a:lnTo>
                    <a:pt x="6395" y="22018"/>
                  </a:lnTo>
                  <a:cubicBezTo>
                    <a:pt x="6578" y="22118"/>
                    <a:pt x="6792" y="22170"/>
                    <a:pt x="7008" y="22170"/>
                  </a:cubicBezTo>
                  <a:cubicBezTo>
                    <a:pt x="7242" y="22170"/>
                    <a:pt x="7476" y="22109"/>
                    <a:pt x="7674" y="21984"/>
                  </a:cubicBezTo>
                  <a:lnTo>
                    <a:pt x="8814" y="21154"/>
                  </a:lnTo>
                  <a:lnTo>
                    <a:pt x="9333" y="21292"/>
                  </a:lnTo>
                  <a:lnTo>
                    <a:pt x="9886" y="22502"/>
                  </a:lnTo>
                  <a:cubicBezTo>
                    <a:pt x="10059" y="22917"/>
                    <a:pt x="10508" y="23193"/>
                    <a:pt x="10958" y="23193"/>
                  </a:cubicBezTo>
                  <a:lnTo>
                    <a:pt x="12271" y="23193"/>
                  </a:lnTo>
                  <a:cubicBezTo>
                    <a:pt x="12755" y="23193"/>
                    <a:pt x="13170" y="22917"/>
                    <a:pt x="13343" y="22502"/>
                  </a:cubicBezTo>
                  <a:lnTo>
                    <a:pt x="13896" y="21189"/>
                  </a:lnTo>
                  <a:cubicBezTo>
                    <a:pt x="14068" y="21154"/>
                    <a:pt x="14207" y="21119"/>
                    <a:pt x="14379" y="21085"/>
                  </a:cubicBezTo>
                  <a:lnTo>
                    <a:pt x="15520" y="21880"/>
                  </a:lnTo>
                  <a:cubicBezTo>
                    <a:pt x="15729" y="22032"/>
                    <a:pt x="15980" y="22111"/>
                    <a:pt x="16227" y="22111"/>
                  </a:cubicBezTo>
                  <a:cubicBezTo>
                    <a:pt x="16429" y="22111"/>
                    <a:pt x="16628" y="22058"/>
                    <a:pt x="16799" y="21949"/>
                  </a:cubicBezTo>
                  <a:lnTo>
                    <a:pt x="17352" y="21603"/>
                  </a:lnTo>
                  <a:lnTo>
                    <a:pt x="17905" y="21258"/>
                  </a:lnTo>
                  <a:cubicBezTo>
                    <a:pt x="18320" y="21016"/>
                    <a:pt x="18562" y="20566"/>
                    <a:pt x="18527" y="20083"/>
                  </a:cubicBezTo>
                  <a:lnTo>
                    <a:pt x="18389" y="18596"/>
                  </a:lnTo>
                  <a:lnTo>
                    <a:pt x="18666" y="18354"/>
                  </a:lnTo>
                  <a:lnTo>
                    <a:pt x="20083" y="18493"/>
                  </a:lnTo>
                  <a:cubicBezTo>
                    <a:pt x="20117" y="18495"/>
                    <a:pt x="20152" y="18496"/>
                    <a:pt x="20185" y="18496"/>
                  </a:cubicBezTo>
                  <a:cubicBezTo>
                    <a:pt x="20625" y="18496"/>
                    <a:pt x="21001" y="18288"/>
                    <a:pt x="21258" y="17870"/>
                  </a:cubicBezTo>
                  <a:lnTo>
                    <a:pt x="21604" y="17317"/>
                  </a:lnTo>
                  <a:lnTo>
                    <a:pt x="21915" y="16764"/>
                  </a:lnTo>
                  <a:cubicBezTo>
                    <a:pt x="22122" y="16350"/>
                    <a:pt x="22122" y="15831"/>
                    <a:pt x="21846" y="15451"/>
                  </a:cubicBezTo>
                  <a:lnTo>
                    <a:pt x="20947" y="14206"/>
                  </a:lnTo>
                  <a:cubicBezTo>
                    <a:pt x="20981" y="14068"/>
                    <a:pt x="20981" y="14034"/>
                    <a:pt x="21051" y="13930"/>
                  </a:cubicBezTo>
                  <a:lnTo>
                    <a:pt x="22433" y="13308"/>
                  </a:lnTo>
                  <a:cubicBezTo>
                    <a:pt x="22848" y="13135"/>
                    <a:pt x="23124" y="12686"/>
                    <a:pt x="23124" y="12202"/>
                  </a:cubicBezTo>
                  <a:lnTo>
                    <a:pt x="23124" y="11580"/>
                  </a:lnTo>
                  <a:lnTo>
                    <a:pt x="23124" y="10888"/>
                  </a:lnTo>
                  <a:cubicBezTo>
                    <a:pt x="23124" y="10404"/>
                    <a:pt x="22848" y="9955"/>
                    <a:pt x="22433" y="9782"/>
                  </a:cubicBezTo>
                  <a:lnTo>
                    <a:pt x="20912" y="9091"/>
                  </a:lnTo>
                  <a:cubicBezTo>
                    <a:pt x="20912" y="9022"/>
                    <a:pt x="20878" y="9022"/>
                    <a:pt x="20878" y="8918"/>
                  </a:cubicBezTo>
                  <a:lnTo>
                    <a:pt x="21811" y="7639"/>
                  </a:lnTo>
                  <a:cubicBezTo>
                    <a:pt x="22088" y="7259"/>
                    <a:pt x="22122" y="6740"/>
                    <a:pt x="21846" y="6326"/>
                  </a:cubicBezTo>
                  <a:lnTo>
                    <a:pt x="21500" y="5773"/>
                  </a:lnTo>
                  <a:lnTo>
                    <a:pt x="21154" y="5220"/>
                  </a:lnTo>
                  <a:cubicBezTo>
                    <a:pt x="20960" y="4831"/>
                    <a:pt x="20523" y="4594"/>
                    <a:pt x="20099" y="4594"/>
                  </a:cubicBezTo>
                  <a:cubicBezTo>
                    <a:pt x="20071" y="4594"/>
                    <a:pt x="20042" y="4595"/>
                    <a:pt x="20014" y="4597"/>
                  </a:cubicBezTo>
                  <a:lnTo>
                    <a:pt x="18320" y="4770"/>
                  </a:lnTo>
                  <a:lnTo>
                    <a:pt x="18216" y="4701"/>
                  </a:lnTo>
                  <a:lnTo>
                    <a:pt x="18389" y="3042"/>
                  </a:lnTo>
                  <a:cubicBezTo>
                    <a:pt x="18458" y="2593"/>
                    <a:pt x="18216" y="2143"/>
                    <a:pt x="17801" y="1867"/>
                  </a:cubicBezTo>
                  <a:lnTo>
                    <a:pt x="17248" y="1556"/>
                  </a:lnTo>
                  <a:lnTo>
                    <a:pt x="16661" y="1210"/>
                  </a:lnTo>
                  <a:cubicBezTo>
                    <a:pt x="16477" y="1093"/>
                    <a:pt x="16261" y="1033"/>
                    <a:pt x="16044" y="1033"/>
                  </a:cubicBezTo>
                  <a:cubicBezTo>
                    <a:pt x="15812" y="1033"/>
                    <a:pt x="15578" y="1102"/>
                    <a:pt x="15382" y="1245"/>
                  </a:cubicBezTo>
                  <a:lnTo>
                    <a:pt x="13999" y="2212"/>
                  </a:lnTo>
                  <a:cubicBezTo>
                    <a:pt x="13965" y="2212"/>
                    <a:pt x="13965" y="2212"/>
                    <a:pt x="13896" y="2178"/>
                  </a:cubicBezTo>
                  <a:lnTo>
                    <a:pt x="13204" y="692"/>
                  </a:lnTo>
                  <a:cubicBezTo>
                    <a:pt x="13031" y="242"/>
                    <a:pt x="12617" y="0"/>
                    <a:pt x="1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2"/>
            <p:cNvSpPr/>
            <p:nvPr/>
          </p:nvSpPr>
          <p:spPr>
            <a:xfrm flipH="1">
              <a:off x="9015859" y="4640283"/>
              <a:ext cx="781167" cy="781116"/>
            </a:xfrm>
            <a:custGeom>
              <a:avLst/>
              <a:gdLst/>
              <a:ahLst/>
              <a:cxnLst/>
              <a:rect l="l" t="t" r="r" b="b"/>
              <a:pathLst>
                <a:path w="15314" h="15313" extrusionOk="0">
                  <a:moveTo>
                    <a:pt x="7674" y="830"/>
                  </a:moveTo>
                  <a:cubicBezTo>
                    <a:pt x="11407" y="830"/>
                    <a:pt x="14483" y="3872"/>
                    <a:pt x="14483" y="7639"/>
                  </a:cubicBezTo>
                  <a:cubicBezTo>
                    <a:pt x="14483" y="11407"/>
                    <a:pt x="11407" y="14483"/>
                    <a:pt x="7674" y="14483"/>
                  </a:cubicBezTo>
                  <a:cubicBezTo>
                    <a:pt x="3907" y="14483"/>
                    <a:pt x="830" y="11407"/>
                    <a:pt x="830" y="7639"/>
                  </a:cubicBezTo>
                  <a:cubicBezTo>
                    <a:pt x="830" y="3872"/>
                    <a:pt x="3907" y="830"/>
                    <a:pt x="7674" y="830"/>
                  </a:cubicBezTo>
                  <a:close/>
                  <a:moveTo>
                    <a:pt x="7674" y="0"/>
                  </a:moveTo>
                  <a:cubicBezTo>
                    <a:pt x="3423" y="0"/>
                    <a:pt x="1" y="3422"/>
                    <a:pt x="1" y="7639"/>
                  </a:cubicBezTo>
                  <a:cubicBezTo>
                    <a:pt x="1" y="11891"/>
                    <a:pt x="3423" y="15313"/>
                    <a:pt x="7674" y="15313"/>
                  </a:cubicBezTo>
                  <a:cubicBezTo>
                    <a:pt x="11891" y="15313"/>
                    <a:pt x="15313" y="11856"/>
                    <a:pt x="15313" y="7639"/>
                  </a:cubicBezTo>
                  <a:cubicBezTo>
                    <a:pt x="15313" y="3422"/>
                    <a:pt x="11891" y="0"/>
                    <a:pt x="7674"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05" name="Google Shape;2005;p62"/>
          <p:cNvCxnSpPr>
            <a:stCxn id="2006" idx="0"/>
            <a:endCxn id="1991" idx="3"/>
          </p:cNvCxnSpPr>
          <p:nvPr/>
        </p:nvCxnSpPr>
        <p:spPr>
          <a:xfrm rot="5400000" flipH="1">
            <a:off x="5514450" y="1278900"/>
            <a:ext cx="1198500" cy="2374200"/>
          </a:xfrm>
          <a:prstGeom prst="bentConnector2">
            <a:avLst/>
          </a:prstGeom>
          <a:noFill/>
          <a:ln w="19050" cap="flat" cmpd="sng">
            <a:solidFill>
              <a:schemeClr val="dk2"/>
            </a:solidFill>
            <a:prstDash val="dot"/>
            <a:round/>
            <a:headEnd type="none" w="med" len="med"/>
            <a:tailEnd type="none" w="med" len="med"/>
          </a:ln>
        </p:spPr>
      </p:cxnSp>
      <p:sp>
        <p:nvSpPr>
          <p:cNvPr id="2001" name="Google Shape;2001;p62"/>
          <p:cNvSpPr/>
          <p:nvPr/>
        </p:nvSpPr>
        <p:spPr>
          <a:xfrm>
            <a:off x="1808400" y="3141438"/>
            <a:ext cx="69600" cy="6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2"/>
          <p:cNvSpPr/>
          <p:nvPr/>
        </p:nvSpPr>
        <p:spPr>
          <a:xfrm>
            <a:off x="7266000" y="3065250"/>
            <a:ext cx="69600" cy="6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7" name="Google Shape;2007;p62"/>
          <p:cNvGrpSpPr/>
          <p:nvPr/>
        </p:nvGrpSpPr>
        <p:grpSpPr>
          <a:xfrm>
            <a:off x="1507547" y="3211042"/>
            <a:ext cx="671294" cy="473847"/>
            <a:chOff x="7183950" y="1718400"/>
            <a:chExt cx="508325" cy="339675"/>
          </a:xfrm>
        </p:grpSpPr>
        <p:sp>
          <p:nvSpPr>
            <p:cNvPr id="2008" name="Google Shape;2008;p62"/>
            <p:cNvSpPr/>
            <p:nvPr/>
          </p:nvSpPr>
          <p:spPr>
            <a:xfrm>
              <a:off x="7448400" y="1744525"/>
              <a:ext cx="176575" cy="170250"/>
            </a:xfrm>
            <a:custGeom>
              <a:avLst/>
              <a:gdLst/>
              <a:ahLst/>
              <a:cxnLst/>
              <a:rect l="l" t="t" r="r" b="b"/>
              <a:pathLst>
                <a:path w="7063" h="6810" extrusionOk="0">
                  <a:moveTo>
                    <a:pt x="1172" y="1"/>
                  </a:moveTo>
                  <a:lnTo>
                    <a:pt x="0" y="2597"/>
                  </a:lnTo>
                  <a:lnTo>
                    <a:pt x="0" y="6809"/>
                  </a:lnTo>
                  <a:lnTo>
                    <a:pt x="6872" y="6809"/>
                  </a:lnTo>
                  <a:lnTo>
                    <a:pt x="7063" y="4023"/>
                  </a:lnTo>
                  <a:lnTo>
                    <a:pt x="7063" y="3389"/>
                  </a:lnTo>
                  <a:lnTo>
                    <a:pt x="6872" y="3104"/>
                  </a:lnTo>
                  <a:lnTo>
                    <a:pt x="7063" y="2851"/>
                  </a:lnTo>
                  <a:lnTo>
                    <a:pt x="7063" y="476"/>
                  </a:lnTo>
                  <a:lnTo>
                    <a:pt x="68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2"/>
            <p:cNvSpPr/>
            <p:nvPr/>
          </p:nvSpPr>
          <p:spPr>
            <a:xfrm>
              <a:off x="7454725" y="1823975"/>
              <a:ext cx="39625" cy="36950"/>
            </a:xfrm>
            <a:custGeom>
              <a:avLst/>
              <a:gdLst/>
              <a:ahLst/>
              <a:cxnLst/>
              <a:rect l="l" t="t" r="r" b="b"/>
              <a:pathLst>
                <a:path w="1585" h="1478" extrusionOk="0">
                  <a:moveTo>
                    <a:pt x="1176" y="0"/>
                  </a:moveTo>
                  <a:cubicBezTo>
                    <a:pt x="1146" y="0"/>
                    <a:pt x="1115" y="16"/>
                    <a:pt x="1077" y="53"/>
                  </a:cubicBezTo>
                  <a:lnTo>
                    <a:pt x="127" y="1003"/>
                  </a:lnTo>
                  <a:cubicBezTo>
                    <a:pt x="1" y="1098"/>
                    <a:pt x="1" y="1288"/>
                    <a:pt x="127" y="1415"/>
                  </a:cubicBezTo>
                  <a:cubicBezTo>
                    <a:pt x="159" y="1446"/>
                    <a:pt x="254" y="1478"/>
                    <a:pt x="317" y="1478"/>
                  </a:cubicBezTo>
                  <a:cubicBezTo>
                    <a:pt x="412" y="1478"/>
                    <a:pt x="444" y="1446"/>
                    <a:pt x="539" y="1415"/>
                  </a:cubicBezTo>
                  <a:lnTo>
                    <a:pt x="1489" y="464"/>
                  </a:lnTo>
                  <a:cubicBezTo>
                    <a:pt x="1584" y="369"/>
                    <a:pt x="1521" y="306"/>
                    <a:pt x="1394" y="179"/>
                  </a:cubicBezTo>
                  <a:cubicBezTo>
                    <a:pt x="1305" y="90"/>
                    <a:pt x="1247"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2"/>
            <p:cNvSpPr/>
            <p:nvPr/>
          </p:nvSpPr>
          <p:spPr>
            <a:xfrm>
              <a:off x="7593275" y="1745325"/>
              <a:ext cx="31700" cy="169450"/>
            </a:xfrm>
            <a:custGeom>
              <a:avLst/>
              <a:gdLst/>
              <a:ahLst/>
              <a:cxnLst/>
              <a:rect l="l" t="t" r="r" b="b"/>
              <a:pathLst>
                <a:path w="1268" h="6778" extrusionOk="0">
                  <a:moveTo>
                    <a:pt x="1" y="0"/>
                  </a:moveTo>
                  <a:lnTo>
                    <a:pt x="1" y="6777"/>
                  </a:lnTo>
                  <a:lnTo>
                    <a:pt x="1077" y="6777"/>
                  </a:lnTo>
                  <a:lnTo>
                    <a:pt x="1268" y="3991"/>
                  </a:lnTo>
                  <a:lnTo>
                    <a:pt x="1268" y="3357"/>
                  </a:lnTo>
                  <a:lnTo>
                    <a:pt x="1077" y="3072"/>
                  </a:lnTo>
                  <a:lnTo>
                    <a:pt x="1268" y="2819"/>
                  </a:lnTo>
                  <a:lnTo>
                    <a:pt x="1268" y="444"/>
                  </a:lnTo>
                  <a:lnTo>
                    <a:pt x="1077"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2"/>
            <p:cNvSpPr/>
            <p:nvPr/>
          </p:nvSpPr>
          <p:spPr>
            <a:xfrm>
              <a:off x="7446800" y="1831625"/>
              <a:ext cx="42000" cy="83150"/>
            </a:xfrm>
            <a:custGeom>
              <a:avLst/>
              <a:gdLst/>
              <a:ahLst/>
              <a:cxnLst/>
              <a:rect l="l" t="t" r="r" b="b"/>
              <a:pathLst>
                <a:path w="1680" h="3326" extrusionOk="0">
                  <a:moveTo>
                    <a:pt x="1" y="0"/>
                  </a:moveTo>
                  <a:lnTo>
                    <a:pt x="1" y="3325"/>
                  </a:lnTo>
                  <a:lnTo>
                    <a:pt x="1679" y="3325"/>
                  </a:lnTo>
                  <a:lnTo>
                    <a:pt x="1679" y="1964"/>
                  </a:lnTo>
                  <a:cubicBezTo>
                    <a:pt x="1679" y="1805"/>
                    <a:pt x="1584" y="1647"/>
                    <a:pt x="1521" y="152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2"/>
            <p:cNvSpPr/>
            <p:nvPr/>
          </p:nvSpPr>
          <p:spPr>
            <a:xfrm>
              <a:off x="7446800" y="1831625"/>
              <a:ext cx="42000" cy="82350"/>
            </a:xfrm>
            <a:custGeom>
              <a:avLst/>
              <a:gdLst/>
              <a:ahLst/>
              <a:cxnLst/>
              <a:rect l="l" t="t" r="r" b="b"/>
              <a:pathLst>
                <a:path w="1680" h="3294" extrusionOk="0">
                  <a:moveTo>
                    <a:pt x="1" y="0"/>
                  </a:moveTo>
                  <a:lnTo>
                    <a:pt x="1" y="1045"/>
                  </a:lnTo>
                  <a:lnTo>
                    <a:pt x="761" y="1837"/>
                  </a:lnTo>
                  <a:cubicBezTo>
                    <a:pt x="888" y="1964"/>
                    <a:pt x="919" y="2122"/>
                    <a:pt x="919" y="2280"/>
                  </a:cubicBezTo>
                  <a:lnTo>
                    <a:pt x="919" y="3294"/>
                  </a:lnTo>
                  <a:lnTo>
                    <a:pt x="1648" y="3294"/>
                  </a:lnTo>
                  <a:lnTo>
                    <a:pt x="1648" y="1964"/>
                  </a:lnTo>
                  <a:cubicBezTo>
                    <a:pt x="1679" y="1805"/>
                    <a:pt x="1648" y="1647"/>
                    <a:pt x="1521" y="152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2"/>
            <p:cNvSpPr/>
            <p:nvPr/>
          </p:nvSpPr>
          <p:spPr>
            <a:xfrm>
              <a:off x="7519650" y="1730275"/>
              <a:ext cx="14275" cy="192425"/>
            </a:xfrm>
            <a:custGeom>
              <a:avLst/>
              <a:gdLst/>
              <a:ahLst/>
              <a:cxnLst/>
              <a:rect l="l" t="t" r="r" b="b"/>
              <a:pathLst>
                <a:path w="571" h="7697" extrusionOk="0">
                  <a:moveTo>
                    <a:pt x="254" y="1"/>
                  </a:moveTo>
                  <a:cubicBezTo>
                    <a:pt x="96" y="1"/>
                    <a:pt x="1" y="127"/>
                    <a:pt x="1" y="286"/>
                  </a:cubicBezTo>
                  <a:lnTo>
                    <a:pt x="1" y="7411"/>
                  </a:lnTo>
                  <a:cubicBezTo>
                    <a:pt x="1" y="7569"/>
                    <a:pt x="96" y="7696"/>
                    <a:pt x="254" y="7696"/>
                  </a:cubicBezTo>
                  <a:cubicBezTo>
                    <a:pt x="412" y="7696"/>
                    <a:pt x="571" y="7538"/>
                    <a:pt x="539" y="7411"/>
                  </a:cubicBezTo>
                  <a:lnTo>
                    <a:pt x="539" y="286"/>
                  </a:lnTo>
                  <a:cubicBezTo>
                    <a:pt x="539" y="127"/>
                    <a:pt x="412"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2"/>
            <p:cNvSpPr/>
            <p:nvPr/>
          </p:nvSpPr>
          <p:spPr>
            <a:xfrm>
              <a:off x="7527575" y="1845075"/>
              <a:ext cx="97400" cy="68125"/>
            </a:xfrm>
            <a:custGeom>
              <a:avLst/>
              <a:gdLst/>
              <a:ahLst/>
              <a:cxnLst/>
              <a:rect l="l" t="t" r="r" b="b"/>
              <a:pathLst>
                <a:path w="3896" h="2725" extrusionOk="0">
                  <a:moveTo>
                    <a:pt x="3896" y="1"/>
                  </a:moveTo>
                  <a:lnTo>
                    <a:pt x="317" y="1046"/>
                  </a:lnTo>
                  <a:cubicBezTo>
                    <a:pt x="95" y="1077"/>
                    <a:pt x="0" y="1267"/>
                    <a:pt x="0" y="1426"/>
                  </a:cubicBezTo>
                  <a:lnTo>
                    <a:pt x="0" y="2724"/>
                  </a:lnTo>
                  <a:lnTo>
                    <a:pt x="3896" y="2724"/>
                  </a:lnTo>
                  <a:lnTo>
                    <a:pt x="38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2"/>
            <p:cNvSpPr/>
            <p:nvPr/>
          </p:nvSpPr>
          <p:spPr>
            <a:xfrm>
              <a:off x="7251250" y="1951950"/>
              <a:ext cx="72875" cy="47525"/>
            </a:xfrm>
            <a:custGeom>
              <a:avLst/>
              <a:gdLst/>
              <a:ahLst/>
              <a:cxnLst/>
              <a:rect l="l" t="t" r="r" b="b"/>
              <a:pathLst>
                <a:path w="2915" h="1901" extrusionOk="0">
                  <a:moveTo>
                    <a:pt x="1" y="1"/>
                  </a:moveTo>
                  <a:lnTo>
                    <a:pt x="1" y="1901"/>
                  </a:lnTo>
                  <a:lnTo>
                    <a:pt x="2914" y="1901"/>
                  </a:lnTo>
                  <a:lnTo>
                    <a:pt x="29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2"/>
            <p:cNvSpPr/>
            <p:nvPr/>
          </p:nvSpPr>
          <p:spPr>
            <a:xfrm>
              <a:off x="7251250" y="1951950"/>
              <a:ext cx="72875" cy="47525"/>
            </a:xfrm>
            <a:custGeom>
              <a:avLst/>
              <a:gdLst/>
              <a:ahLst/>
              <a:cxnLst/>
              <a:rect l="l" t="t" r="r" b="b"/>
              <a:pathLst>
                <a:path w="2915" h="1901" extrusionOk="0">
                  <a:moveTo>
                    <a:pt x="1647" y="1"/>
                  </a:moveTo>
                  <a:lnTo>
                    <a:pt x="1647" y="666"/>
                  </a:lnTo>
                  <a:cubicBezTo>
                    <a:pt x="1647" y="951"/>
                    <a:pt x="1426" y="1204"/>
                    <a:pt x="1141" y="1204"/>
                  </a:cubicBezTo>
                  <a:lnTo>
                    <a:pt x="1" y="1204"/>
                  </a:lnTo>
                  <a:lnTo>
                    <a:pt x="1" y="1901"/>
                  </a:lnTo>
                  <a:lnTo>
                    <a:pt x="2914" y="1901"/>
                  </a:lnTo>
                  <a:lnTo>
                    <a:pt x="29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2"/>
            <p:cNvSpPr/>
            <p:nvPr/>
          </p:nvSpPr>
          <p:spPr>
            <a:xfrm>
              <a:off x="7327250" y="1805325"/>
              <a:ext cx="123550" cy="141125"/>
            </a:xfrm>
            <a:custGeom>
              <a:avLst/>
              <a:gdLst/>
              <a:ahLst/>
              <a:cxnLst/>
              <a:rect l="l" t="t" r="r" b="b"/>
              <a:pathLst>
                <a:path w="4942" h="5645" extrusionOk="0">
                  <a:moveTo>
                    <a:pt x="4686" y="1"/>
                  </a:moveTo>
                  <a:cubicBezTo>
                    <a:pt x="4666" y="1"/>
                    <a:pt x="4645" y="3"/>
                    <a:pt x="4625" y="7"/>
                  </a:cubicBezTo>
                  <a:lnTo>
                    <a:pt x="888" y="1115"/>
                  </a:lnTo>
                  <a:cubicBezTo>
                    <a:pt x="349" y="1274"/>
                    <a:pt x="1" y="1749"/>
                    <a:pt x="1" y="2256"/>
                  </a:cubicBezTo>
                  <a:lnTo>
                    <a:pt x="1" y="5644"/>
                  </a:lnTo>
                  <a:lnTo>
                    <a:pt x="4941" y="5644"/>
                  </a:lnTo>
                  <a:lnTo>
                    <a:pt x="4941" y="229"/>
                  </a:lnTo>
                  <a:cubicBezTo>
                    <a:pt x="4941" y="91"/>
                    <a:pt x="4821" y="1"/>
                    <a:pt x="46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2"/>
            <p:cNvSpPr/>
            <p:nvPr/>
          </p:nvSpPr>
          <p:spPr>
            <a:xfrm>
              <a:off x="7422275" y="1805375"/>
              <a:ext cx="27725" cy="141075"/>
            </a:xfrm>
            <a:custGeom>
              <a:avLst/>
              <a:gdLst/>
              <a:ahLst/>
              <a:cxnLst/>
              <a:rect l="l" t="t" r="r" b="b"/>
              <a:pathLst>
                <a:path w="1109" h="5643" extrusionOk="0">
                  <a:moveTo>
                    <a:pt x="841" y="0"/>
                  </a:moveTo>
                  <a:cubicBezTo>
                    <a:pt x="825" y="0"/>
                    <a:pt x="808" y="2"/>
                    <a:pt x="792" y="5"/>
                  </a:cubicBezTo>
                  <a:lnTo>
                    <a:pt x="0" y="258"/>
                  </a:lnTo>
                  <a:lnTo>
                    <a:pt x="0" y="5642"/>
                  </a:lnTo>
                  <a:lnTo>
                    <a:pt x="1109" y="5642"/>
                  </a:lnTo>
                  <a:lnTo>
                    <a:pt x="1109" y="258"/>
                  </a:lnTo>
                  <a:cubicBezTo>
                    <a:pt x="1109" y="117"/>
                    <a:pt x="982" y="0"/>
                    <a:pt x="841"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2"/>
            <p:cNvSpPr/>
            <p:nvPr/>
          </p:nvSpPr>
          <p:spPr>
            <a:xfrm>
              <a:off x="7307475" y="1908425"/>
              <a:ext cx="376875" cy="134600"/>
            </a:xfrm>
            <a:custGeom>
              <a:avLst/>
              <a:gdLst/>
              <a:ahLst/>
              <a:cxnLst/>
              <a:rect l="l" t="t" r="r" b="b"/>
              <a:pathLst>
                <a:path w="15075" h="5384" extrusionOk="0">
                  <a:moveTo>
                    <a:pt x="2692" y="0"/>
                  </a:moveTo>
                  <a:cubicBezTo>
                    <a:pt x="1204" y="0"/>
                    <a:pt x="0" y="1235"/>
                    <a:pt x="0" y="2692"/>
                  </a:cubicBezTo>
                  <a:cubicBezTo>
                    <a:pt x="0" y="4212"/>
                    <a:pt x="1235" y="5384"/>
                    <a:pt x="2692" y="5384"/>
                  </a:cubicBezTo>
                  <a:lnTo>
                    <a:pt x="12383" y="5384"/>
                  </a:lnTo>
                  <a:cubicBezTo>
                    <a:pt x="13903" y="5384"/>
                    <a:pt x="15075" y="4212"/>
                    <a:pt x="15075" y="2692"/>
                  </a:cubicBezTo>
                  <a:cubicBezTo>
                    <a:pt x="15075" y="1172"/>
                    <a:pt x="13840" y="0"/>
                    <a:pt x="12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2"/>
            <p:cNvSpPr/>
            <p:nvPr/>
          </p:nvSpPr>
          <p:spPr>
            <a:xfrm>
              <a:off x="7183950" y="1892575"/>
              <a:ext cx="82375" cy="164700"/>
            </a:xfrm>
            <a:custGeom>
              <a:avLst/>
              <a:gdLst/>
              <a:ahLst/>
              <a:cxnLst/>
              <a:rect l="l" t="t" r="r" b="b"/>
              <a:pathLst>
                <a:path w="3295" h="6588" extrusionOk="0">
                  <a:moveTo>
                    <a:pt x="1331" y="1"/>
                  </a:moveTo>
                  <a:cubicBezTo>
                    <a:pt x="1141" y="1"/>
                    <a:pt x="1014" y="191"/>
                    <a:pt x="1046" y="349"/>
                  </a:cubicBezTo>
                  <a:lnTo>
                    <a:pt x="1458" y="1521"/>
                  </a:lnTo>
                  <a:cubicBezTo>
                    <a:pt x="1838" y="2629"/>
                    <a:pt x="1648" y="3833"/>
                    <a:pt x="983" y="4846"/>
                  </a:cubicBezTo>
                  <a:lnTo>
                    <a:pt x="64" y="6144"/>
                  </a:lnTo>
                  <a:cubicBezTo>
                    <a:pt x="1" y="6334"/>
                    <a:pt x="128" y="6588"/>
                    <a:pt x="318" y="6588"/>
                  </a:cubicBezTo>
                  <a:lnTo>
                    <a:pt x="3009" y="6588"/>
                  </a:lnTo>
                  <a:cubicBezTo>
                    <a:pt x="3168" y="6588"/>
                    <a:pt x="3294" y="6461"/>
                    <a:pt x="3294" y="6303"/>
                  </a:cubicBezTo>
                  <a:lnTo>
                    <a:pt x="3294" y="286"/>
                  </a:lnTo>
                  <a:cubicBezTo>
                    <a:pt x="3294" y="127"/>
                    <a:pt x="3168" y="1"/>
                    <a:pt x="30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2"/>
            <p:cNvSpPr/>
            <p:nvPr/>
          </p:nvSpPr>
          <p:spPr>
            <a:xfrm>
              <a:off x="7183950" y="1893375"/>
              <a:ext cx="83175" cy="164700"/>
            </a:xfrm>
            <a:custGeom>
              <a:avLst/>
              <a:gdLst/>
              <a:ahLst/>
              <a:cxnLst/>
              <a:rect l="l" t="t" r="r" b="b"/>
              <a:pathLst>
                <a:path w="3327" h="6588" extrusionOk="0">
                  <a:moveTo>
                    <a:pt x="2566" y="0"/>
                  </a:moveTo>
                  <a:lnTo>
                    <a:pt x="2566" y="4212"/>
                  </a:lnTo>
                  <a:cubicBezTo>
                    <a:pt x="2566" y="5131"/>
                    <a:pt x="1869" y="5827"/>
                    <a:pt x="951" y="5827"/>
                  </a:cubicBezTo>
                  <a:lnTo>
                    <a:pt x="349" y="5827"/>
                  </a:lnTo>
                  <a:lnTo>
                    <a:pt x="128" y="6144"/>
                  </a:lnTo>
                  <a:cubicBezTo>
                    <a:pt x="1" y="6334"/>
                    <a:pt x="128" y="6587"/>
                    <a:pt x="349" y="6587"/>
                  </a:cubicBezTo>
                  <a:lnTo>
                    <a:pt x="3041" y="6587"/>
                  </a:lnTo>
                  <a:cubicBezTo>
                    <a:pt x="3199" y="6587"/>
                    <a:pt x="3326" y="6461"/>
                    <a:pt x="3326" y="6302"/>
                  </a:cubicBezTo>
                  <a:lnTo>
                    <a:pt x="3326" y="285"/>
                  </a:lnTo>
                  <a:cubicBezTo>
                    <a:pt x="3326" y="127"/>
                    <a:pt x="3199" y="0"/>
                    <a:pt x="304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2"/>
            <p:cNvSpPr/>
            <p:nvPr/>
          </p:nvSpPr>
          <p:spPr>
            <a:xfrm>
              <a:off x="7335975" y="1933750"/>
              <a:ext cx="83150" cy="83150"/>
            </a:xfrm>
            <a:custGeom>
              <a:avLst/>
              <a:gdLst/>
              <a:ahLst/>
              <a:cxnLst/>
              <a:rect l="l" t="t" r="r" b="b"/>
              <a:pathLst>
                <a:path w="3326" h="3326" extrusionOk="0">
                  <a:moveTo>
                    <a:pt x="1679" y="0"/>
                  </a:moveTo>
                  <a:cubicBezTo>
                    <a:pt x="760" y="0"/>
                    <a:pt x="0" y="760"/>
                    <a:pt x="0" y="1679"/>
                  </a:cubicBezTo>
                  <a:cubicBezTo>
                    <a:pt x="0" y="2597"/>
                    <a:pt x="760" y="3326"/>
                    <a:pt x="1679" y="3326"/>
                  </a:cubicBezTo>
                  <a:cubicBezTo>
                    <a:pt x="2597" y="3326"/>
                    <a:pt x="3326" y="2597"/>
                    <a:pt x="3326" y="1679"/>
                  </a:cubicBezTo>
                  <a:cubicBezTo>
                    <a:pt x="3326" y="760"/>
                    <a:pt x="2597" y="0"/>
                    <a:pt x="1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2"/>
            <p:cNvSpPr/>
            <p:nvPr/>
          </p:nvSpPr>
          <p:spPr>
            <a:xfrm>
              <a:off x="7340725" y="1939300"/>
              <a:ext cx="79200" cy="78400"/>
            </a:xfrm>
            <a:custGeom>
              <a:avLst/>
              <a:gdLst/>
              <a:ahLst/>
              <a:cxnLst/>
              <a:rect l="l" t="t" r="r" b="b"/>
              <a:pathLst>
                <a:path w="3168" h="3136" extrusionOk="0">
                  <a:moveTo>
                    <a:pt x="2249" y="0"/>
                  </a:moveTo>
                  <a:cubicBezTo>
                    <a:pt x="2344" y="222"/>
                    <a:pt x="2439" y="475"/>
                    <a:pt x="2439" y="760"/>
                  </a:cubicBezTo>
                  <a:cubicBezTo>
                    <a:pt x="2439" y="1647"/>
                    <a:pt x="1679" y="2407"/>
                    <a:pt x="760" y="2407"/>
                  </a:cubicBezTo>
                  <a:cubicBezTo>
                    <a:pt x="507" y="2407"/>
                    <a:pt x="254" y="2344"/>
                    <a:pt x="0" y="2217"/>
                  </a:cubicBezTo>
                  <a:lnTo>
                    <a:pt x="0" y="2217"/>
                  </a:lnTo>
                  <a:cubicBezTo>
                    <a:pt x="285" y="2755"/>
                    <a:pt x="855" y="3135"/>
                    <a:pt x="1520" y="3135"/>
                  </a:cubicBezTo>
                  <a:cubicBezTo>
                    <a:pt x="2439" y="3135"/>
                    <a:pt x="3167" y="2375"/>
                    <a:pt x="3167" y="1457"/>
                  </a:cubicBezTo>
                  <a:cubicBezTo>
                    <a:pt x="3136" y="823"/>
                    <a:pt x="2787" y="285"/>
                    <a:pt x="2249"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2"/>
            <p:cNvSpPr/>
            <p:nvPr/>
          </p:nvSpPr>
          <p:spPr>
            <a:xfrm>
              <a:off x="7350225" y="1849025"/>
              <a:ext cx="49100" cy="14275"/>
            </a:xfrm>
            <a:custGeom>
              <a:avLst/>
              <a:gdLst/>
              <a:ahLst/>
              <a:cxnLst/>
              <a:rect l="l" t="t" r="r" b="b"/>
              <a:pathLst>
                <a:path w="1964" h="571" extrusionOk="0">
                  <a:moveTo>
                    <a:pt x="285" y="1"/>
                  </a:moveTo>
                  <a:cubicBezTo>
                    <a:pt x="127" y="1"/>
                    <a:pt x="0" y="128"/>
                    <a:pt x="0" y="286"/>
                  </a:cubicBezTo>
                  <a:cubicBezTo>
                    <a:pt x="0" y="444"/>
                    <a:pt x="127" y="571"/>
                    <a:pt x="285" y="571"/>
                  </a:cubicBezTo>
                  <a:lnTo>
                    <a:pt x="1710" y="571"/>
                  </a:lnTo>
                  <a:cubicBezTo>
                    <a:pt x="1869" y="571"/>
                    <a:pt x="1964" y="444"/>
                    <a:pt x="1964" y="286"/>
                  </a:cubicBezTo>
                  <a:cubicBezTo>
                    <a:pt x="1964" y="128"/>
                    <a:pt x="1869" y="1"/>
                    <a:pt x="17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2"/>
            <p:cNvSpPr/>
            <p:nvPr/>
          </p:nvSpPr>
          <p:spPr>
            <a:xfrm>
              <a:off x="7350225" y="1876750"/>
              <a:ext cx="49100" cy="14275"/>
            </a:xfrm>
            <a:custGeom>
              <a:avLst/>
              <a:gdLst/>
              <a:ahLst/>
              <a:cxnLst/>
              <a:rect l="l" t="t" r="r" b="b"/>
              <a:pathLst>
                <a:path w="1964" h="571" extrusionOk="0">
                  <a:moveTo>
                    <a:pt x="285" y="0"/>
                  </a:moveTo>
                  <a:cubicBezTo>
                    <a:pt x="127" y="0"/>
                    <a:pt x="0" y="127"/>
                    <a:pt x="0" y="285"/>
                  </a:cubicBezTo>
                  <a:cubicBezTo>
                    <a:pt x="0" y="444"/>
                    <a:pt x="127" y="570"/>
                    <a:pt x="285" y="570"/>
                  </a:cubicBezTo>
                  <a:lnTo>
                    <a:pt x="1710" y="570"/>
                  </a:lnTo>
                  <a:cubicBezTo>
                    <a:pt x="1869" y="570"/>
                    <a:pt x="1964" y="412"/>
                    <a:pt x="1964" y="285"/>
                  </a:cubicBezTo>
                  <a:cubicBezTo>
                    <a:pt x="1964" y="127"/>
                    <a:pt x="1869" y="0"/>
                    <a:pt x="17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2"/>
            <p:cNvSpPr/>
            <p:nvPr/>
          </p:nvSpPr>
          <p:spPr>
            <a:xfrm>
              <a:off x="7593275" y="1845075"/>
              <a:ext cx="31700" cy="69700"/>
            </a:xfrm>
            <a:custGeom>
              <a:avLst/>
              <a:gdLst/>
              <a:ahLst/>
              <a:cxnLst/>
              <a:rect l="l" t="t" r="r" b="b"/>
              <a:pathLst>
                <a:path w="1268" h="2788" extrusionOk="0">
                  <a:moveTo>
                    <a:pt x="1268" y="1"/>
                  </a:moveTo>
                  <a:lnTo>
                    <a:pt x="1" y="349"/>
                  </a:lnTo>
                  <a:lnTo>
                    <a:pt x="1" y="2787"/>
                  </a:lnTo>
                  <a:lnTo>
                    <a:pt x="1268" y="2787"/>
                  </a:lnTo>
                  <a:lnTo>
                    <a:pt x="126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2"/>
            <p:cNvSpPr/>
            <p:nvPr/>
          </p:nvSpPr>
          <p:spPr>
            <a:xfrm>
              <a:off x="7472150" y="1718400"/>
              <a:ext cx="152825" cy="36450"/>
            </a:xfrm>
            <a:custGeom>
              <a:avLst/>
              <a:gdLst/>
              <a:ahLst/>
              <a:cxnLst/>
              <a:rect l="l" t="t" r="r" b="b"/>
              <a:pathLst>
                <a:path w="6113" h="1458" extrusionOk="0">
                  <a:moveTo>
                    <a:pt x="729" y="0"/>
                  </a:moveTo>
                  <a:cubicBezTo>
                    <a:pt x="349" y="0"/>
                    <a:pt x="0" y="317"/>
                    <a:pt x="0" y="761"/>
                  </a:cubicBezTo>
                  <a:lnTo>
                    <a:pt x="0" y="1394"/>
                  </a:lnTo>
                  <a:cubicBezTo>
                    <a:pt x="0" y="1426"/>
                    <a:pt x="32" y="1457"/>
                    <a:pt x="64" y="1457"/>
                  </a:cubicBezTo>
                  <a:lnTo>
                    <a:pt x="6081" y="1457"/>
                  </a:lnTo>
                  <a:lnTo>
                    <a:pt x="6081" y="761"/>
                  </a:lnTo>
                  <a:cubicBezTo>
                    <a:pt x="6113" y="317"/>
                    <a:pt x="5764" y="0"/>
                    <a:pt x="53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2"/>
            <p:cNvSpPr/>
            <p:nvPr/>
          </p:nvSpPr>
          <p:spPr>
            <a:xfrm>
              <a:off x="7575075" y="1718400"/>
              <a:ext cx="49900" cy="36450"/>
            </a:xfrm>
            <a:custGeom>
              <a:avLst/>
              <a:gdLst/>
              <a:ahLst/>
              <a:cxnLst/>
              <a:rect l="l" t="t" r="r" b="b"/>
              <a:pathLst>
                <a:path w="1996" h="1458" extrusionOk="0">
                  <a:moveTo>
                    <a:pt x="0" y="0"/>
                  </a:moveTo>
                  <a:cubicBezTo>
                    <a:pt x="380" y="0"/>
                    <a:pt x="729" y="317"/>
                    <a:pt x="729" y="761"/>
                  </a:cubicBezTo>
                  <a:lnTo>
                    <a:pt x="729" y="1457"/>
                  </a:lnTo>
                  <a:lnTo>
                    <a:pt x="1996" y="1457"/>
                  </a:lnTo>
                  <a:lnTo>
                    <a:pt x="1996" y="761"/>
                  </a:lnTo>
                  <a:cubicBezTo>
                    <a:pt x="1996" y="317"/>
                    <a:pt x="1647" y="0"/>
                    <a:pt x="126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2"/>
            <p:cNvSpPr/>
            <p:nvPr/>
          </p:nvSpPr>
          <p:spPr>
            <a:xfrm>
              <a:off x="7301125" y="1901275"/>
              <a:ext cx="391150" cy="148100"/>
            </a:xfrm>
            <a:custGeom>
              <a:avLst/>
              <a:gdLst/>
              <a:ahLst/>
              <a:cxnLst/>
              <a:rect l="l" t="t" r="r" b="b"/>
              <a:pathLst>
                <a:path w="15646" h="5924" extrusionOk="0">
                  <a:moveTo>
                    <a:pt x="12890" y="634"/>
                  </a:moveTo>
                  <a:cubicBezTo>
                    <a:pt x="13112" y="634"/>
                    <a:pt x="13334" y="729"/>
                    <a:pt x="13524" y="793"/>
                  </a:cubicBezTo>
                  <a:lnTo>
                    <a:pt x="13397" y="1014"/>
                  </a:lnTo>
                  <a:cubicBezTo>
                    <a:pt x="13334" y="1109"/>
                    <a:pt x="13365" y="1331"/>
                    <a:pt x="13460" y="1394"/>
                  </a:cubicBezTo>
                  <a:cubicBezTo>
                    <a:pt x="13504" y="1428"/>
                    <a:pt x="13560" y="1441"/>
                    <a:pt x="13617" y="1441"/>
                  </a:cubicBezTo>
                  <a:cubicBezTo>
                    <a:pt x="13722" y="1441"/>
                    <a:pt x="13831" y="1393"/>
                    <a:pt x="13872" y="1331"/>
                  </a:cubicBezTo>
                  <a:lnTo>
                    <a:pt x="14030" y="1078"/>
                  </a:lnTo>
                  <a:cubicBezTo>
                    <a:pt x="14220" y="1204"/>
                    <a:pt x="14379" y="1394"/>
                    <a:pt x="14537" y="1553"/>
                  </a:cubicBezTo>
                  <a:lnTo>
                    <a:pt x="14315" y="1711"/>
                  </a:lnTo>
                  <a:cubicBezTo>
                    <a:pt x="14157" y="1806"/>
                    <a:pt x="14125" y="1996"/>
                    <a:pt x="14189" y="2123"/>
                  </a:cubicBezTo>
                  <a:cubicBezTo>
                    <a:pt x="14228" y="2222"/>
                    <a:pt x="14330" y="2271"/>
                    <a:pt x="14431" y="2271"/>
                  </a:cubicBezTo>
                  <a:cubicBezTo>
                    <a:pt x="14492" y="2271"/>
                    <a:pt x="14553" y="2253"/>
                    <a:pt x="14600" y="2218"/>
                  </a:cubicBezTo>
                  <a:lnTo>
                    <a:pt x="14854" y="2059"/>
                  </a:lnTo>
                  <a:cubicBezTo>
                    <a:pt x="14949" y="2281"/>
                    <a:pt x="15012" y="2503"/>
                    <a:pt x="15044" y="2756"/>
                  </a:cubicBezTo>
                  <a:lnTo>
                    <a:pt x="14727" y="2756"/>
                  </a:lnTo>
                  <a:cubicBezTo>
                    <a:pt x="14569" y="2756"/>
                    <a:pt x="14474" y="2851"/>
                    <a:pt x="14474" y="3010"/>
                  </a:cubicBezTo>
                  <a:cubicBezTo>
                    <a:pt x="14474" y="3168"/>
                    <a:pt x="14600" y="3295"/>
                    <a:pt x="14727" y="3295"/>
                  </a:cubicBezTo>
                  <a:lnTo>
                    <a:pt x="15044" y="3295"/>
                  </a:lnTo>
                  <a:cubicBezTo>
                    <a:pt x="15012" y="3548"/>
                    <a:pt x="14980" y="3770"/>
                    <a:pt x="14854" y="3960"/>
                  </a:cubicBezTo>
                  <a:lnTo>
                    <a:pt x="14600" y="3801"/>
                  </a:lnTo>
                  <a:cubicBezTo>
                    <a:pt x="14550" y="3781"/>
                    <a:pt x="14497" y="3771"/>
                    <a:pt x="14445" y="3771"/>
                  </a:cubicBezTo>
                  <a:cubicBezTo>
                    <a:pt x="14334" y="3771"/>
                    <a:pt x="14232" y="3820"/>
                    <a:pt x="14189" y="3928"/>
                  </a:cubicBezTo>
                  <a:cubicBezTo>
                    <a:pt x="14125" y="4086"/>
                    <a:pt x="14157" y="4245"/>
                    <a:pt x="14315" y="4340"/>
                  </a:cubicBezTo>
                  <a:lnTo>
                    <a:pt x="14537" y="4498"/>
                  </a:lnTo>
                  <a:cubicBezTo>
                    <a:pt x="14379" y="4656"/>
                    <a:pt x="14220" y="4815"/>
                    <a:pt x="14030" y="4973"/>
                  </a:cubicBezTo>
                  <a:lnTo>
                    <a:pt x="13872" y="4720"/>
                  </a:lnTo>
                  <a:cubicBezTo>
                    <a:pt x="13834" y="4643"/>
                    <a:pt x="13737" y="4601"/>
                    <a:pt x="13639" y="4601"/>
                  </a:cubicBezTo>
                  <a:cubicBezTo>
                    <a:pt x="13575" y="4601"/>
                    <a:pt x="13510" y="4619"/>
                    <a:pt x="13460" y="4656"/>
                  </a:cubicBezTo>
                  <a:cubicBezTo>
                    <a:pt x="13365" y="4720"/>
                    <a:pt x="13302" y="4910"/>
                    <a:pt x="13397" y="5036"/>
                  </a:cubicBezTo>
                  <a:lnTo>
                    <a:pt x="13524" y="5226"/>
                  </a:lnTo>
                  <a:cubicBezTo>
                    <a:pt x="13334" y="5321"/>
                    <a:pt x="13112" y="5353"/>
                    <a:pt x="12890" y="5385"/>
                  </a:cubicBezTo>
                  <a:lnTo>
                    <a:pt x="12890" y="5131"/>
                  </a:lnTo>
                  <a:cubicBezTo>
                    <a:pt x="12890" y="4973"/>
                    <a:pt x="12763" y="4846"/>
                    <a:pt x="12605" y="4846"/>
                  </a:cubicBezTo>
                  <a:cubicBezTo>
                    <a:pt x="12447" y="4846"/>
                    <a:pt x="12320" y="4973"/>
                    <a:pt x="12320" y="5131"/>
                  </a:cubicBezTo>
                  <a:lnTo>
                    <a:pt x="12320" y="5448"/>
                  </a:lnTo>
                  <a:lnTo>
                    <a:pt x="11750" y="5448"/>
                  </a:lnTo>
                  <a:lnTo>
                    <a:pt x="11750" y="5131"/>
                  </a:lnTo>
                  <a:cubicBezTo>
                    <a:pt x="11750" y="4973"/>
                    <a:pt x="11623" y="4846"/>
                    <a:pt x="11465" y="4846"/>
                  </a:cubicBezTo>
                  <a:cubicBezTo>
                    <a:pt x="11307" y="4846"/>
                    <a:pt x="11180" y="4973"/>
                    <a:pt x="11180" y="5131"/>
                  </a:cubicBezTo>
                  <a:lnTo>
                    <a:pt x="11180" y="5448"/>
                  </a:lnTo>
                  <a:lnTo>
                    <a:pt x="10578" y="5448"/>
                  </a:lnTo>
                  <a:lnTo>
                    <a:pt x="10578" y="5131"/>
                  </a:lnTo>
                  <a:cubicBezTo>
                    <a:pt x="10578" y="4973"/>
                    <a:pt x="10483" y="4846"/>
                    <a:pt x="10325" y="4846"/>
                  </a:cubicBezTo>
                  <a:cubicBezTo>
                    <a:pt x="10167" y="4846"/>
                    <a:pt x="10040" y="4973"/>
                    <a:pt x="10040" y="5131"/>
                  </a:cubicBezTo>
                  <a:lnTo>
                    <a:pt x="10040" y="5448"/>
                  </a:lnTo>
                  <a:lnTo>
                    <a:pt x="9438" y="5448"/>
                  </a:lnTo>
                  <a:lnTo>
                    <a:pt x="9438" y="5131"/>
                  </a:lnTo>
                  <a:cubicBezTo>
                    <a:pt x="9438" y="4973"/>
                    <a:pt x="9312" y="4846"/>
                    <a:pt x="9153" y="4846"/>
                  </a:cubicBezTo>
                  <a:cubicBezTo>
                    <a:pt x="8995" y="4846"/>
                    <a:pt x="8900" y="4973"/>
                    <a:pt x="8900" y="5131"/>
                  </a:cubicBezTo>
                  <a:lnTo>
                    <a:pt x="8900" y="5448"/>
                  </a:lnTo>
                  <a:lnTo>
                    <a:pt x="8298" y="5448"/>
                  </a:lnTo>
                  <a:lnTo>
                    <a:pt x="8298" y="5131"/>
                  </a:lnTo>
                  <a:cubicBezTo>
                    <a:pt x="8298" y="4973"/>
                    <a:pt x="8171" y="4846"/>
                    <a:pt x="8013" y="4846"/>
                  </a:cubicBezTo>
                  <a:cubicBezTo>
                    <a:pt x="7855" y="4846"/>
                    <a:pt x="7728" y="4973"/>
                    <a:pt x="7728" y="5131"/>
                  </a:cubicBezTo>
                  <a:lnTo>
                    <a:pt x="7728" y="5448"/>
                  </a:lnTo>
                  <a:lnTo>
                    <a:pt x="7158" y="5448"/>
                  </a:lnTo>
                  <a:lnTo>
                    <a:pt x="7158" y="5131"/>
                  </a:lnTo>
                  <a:cubicBezTo>
                    <a:pt x="7158" y="4973"/>
                    <a:pt x="7031" y="4846"/>
                    <a:pt x="6873" y="4846"/>
                  </a:cubicBezTo>
                  <a:cubicBezTo>
                    <a:pt x="6715" y="4846"/>
                    <a:pt x="6588" y="4973"/>
                    <a:pt x="6588" y="5131"/>
                  </a:cubicBezTo>
                  <a:lnTo>
                    <a:pt x="6588" y="5448"/>
                  </a:lnTo>
                  <a:lnTo>
                    <a:pt x="5986" y="5448"/>
                  </a:lnTo>
                  <a:lnTo>
                    <a:pt x="5986" y="5131"/>
                  </a:lnTo>
                  <a:cubicBezTo>
                    <a:pt x="5986" y="4973"/>
                    <a:pt x="5891" y="4846"/>
                    <a:pt x="5733" y="4846"/>
                  </a:cubicBezTo>
                  <a:cubicBezTo>
                    <a:pt x="5575" y="4846"/>
                    <a:pt x="5448" y="4973"/>
                    <a:pt x="5448" y="5131"/>
                  </a:cubicBezTo>
                  <a:lnTo>
                    <a:pt x="5448" y="5448"/>
                  </a:lnTo>
                  <a:lnTo>
                    <a:pt x="4846" y="5448"/>
                  </a:lnTo>
                  <a:lnTo>
                    <a:pt x="4846" y="5131"/>
                  </a:lnTo>
                  <a:cubicBezTo>
                    <a:pt x="4846" y="4973"/>
                    <a:pt x="4720" y="4846"/>
                    <a:pt x="4561" y="4846"/>
                  </a:cubicBezTo>
                  <a:cubicBezTo>
                    <a:pt x="4403" y="4846"/>
                    <a:pt x="4308" y="4973"/>
                    <a:pt x="4308" y="5131"/>
                  </a:cubicBezTo>
                  <a:lnTo>
                    <a:pt x="4308" y="5448"/>
                  </a:lnTo>
                  <a:lnTo>
                    <a:pt x="3706" y="5448"/>
                  </a:lnTo>
                  <a:lnTo>
                    <a:pt x="3706" y="5131"/>
                  </a:lnTo>
                  <a:cubicBezTo>
                    <a:pt x="3706" y="4973"/>
                    <a:pt x="3579" y="4846"/>
                    <a:pt x="3421" y="4846"/>
                  </a:cubicBezTo>
                  <a:cubicBezTo>
                    <a:pt x="3263" y="4846"/>
                    <a:pt x="3136" y="4973"/>
                    <a:pt x="3136" y="5131"/>
                  </a:cubicBezTo>
                  <a:lnTo>
                    <a:pt x="3136" y="5385"/>
                  </a:lnTo>
                  <a:cubicBezTo>
                    <a:pt x="2914" y="5385"/>
                    <a:pt x="2724" y="5321"/>
                    <a:pt x="2503" y="5226"/>
                  </a:cubicBezTo>
                  <a:lnTo>
                    <a:pt x="2629" y="5036"/>
                  </a:lnTo>
                  <a:cubicBezTo>
                    <a:pt x="2724" y="4910"/>
                    <a:pt x="2661" y="4720"/>
                    <a:pt x="2566" y="4656"/>
                  </a:cubicBezTo>
                  <a:cubicBezTo>
                    <a:pt x="2516" y="4619"/>
                    <a:pt x="2456" y="4601"/>
                    <a:pt x="2396" y="4601"/>
                  </a:cubicBezTo>
                  <a:cubicBezTo>
                    <a:pt x="2304" y="4601"/>
                    <a:pt x="2212" y="4643"/>
                    <a:pt x="2154" y="4720"/>
                  </a:cubicBezTo>
                  <a:lnTo>
                    <a:pt x="1996" y="4973"/>
                  </a:lnTo>
                  <a:cubicBezTo>
                    <a:pt x="1806" y="4846"/>
                    <a:pt x="1648" y="4625"/>
                    <a:pt x="1489" y="4498"/>
                  </a:cubicBezTo>
                  <a:lnTo>
                    <a:pt x="1711" y="4340"/>
                  </a:lnTo>
                  <a:cubicBezTo>
                    <a:pt x="1869" y="4245"/>
                    <a:pt x="1933" y="4055"/>
                    <a:pt x="1838" y="3928"/>
                  </a:cubicBezTo>
                  <a:cubicBezTo>
                    <a:pt x="1794" y="3820"/>
                    <a:pt x="1677" y="3771"/>
                    <a:pt x="1577" y="3771"/>
                  </a:cubicBezTo>
                  <a:cubicBezTo>
                    <a:pt x="1530" y="3771"/>
                    <a:pt x="1488" y="3781"/>
                    <a:pt x="1458" y="3801"/>
                  </a:cubicBezTo>
                  <a:lnTo>
                    <a:pt x="1173" y="3960"/>
                  </a:lnTo>
                  <a:cubicBezTo>
                    <a:pt x="1078" y="3770"/>
                    <a:pt x="1014" y="3548"/>
                    <a:pt x="983" y="3295"/>
                  </a:cubicBezTo>
                  <a:lnTo>
                    <a:pt x="1299" y="3295"/>
                  </a:lnTo>
                  <a:cubicBezTo>
                    <a:pt x="1458" y="3295"/>
                    <a:pt x="1553" y="3168"/>
                    <a:pt x="1553" y="3010"/>
                  </a:cubicBezTo>
                  <a:cubicBezTo>
                    <a:pt x="1553" y="2851"/>
                    <a:pt x="1458" y="2756"/>
                    <a:pt x="1299" y="2756"/>
                  </a:cubicBezTo>
                  <a:lnTo>
                    <a:pt x="983" y="2756"/>
                  </a:lnTo>
                  <a:cubicBezTo>
                    <a:pt x="1014" y="2503"/>
                    <a:pt x="1046" y="2281"/>
                    <a:pt x="1173" y="2059"/>
                  </a:cubicBezTo>
                  <a:lnTo>
                    <a:pt x="1458" y="2218"/>
                  </a:lnTo>
                  <a:cubicBezTo>
                    <a:pt x="1517" y="2253"/>
                    <a:pt x="1576" y="2271"/>
                    <a:pt x="1631" y="2271"/>
                  </a:cubicBezTo>
                  <a:cubicBezTo>
                    <a:pt x="1721" y="2271"/>
                    <a:pt x="1798" y="2222"/>
                    <a:pt x="1838" y="2123"/>
                  </a:cubicBezTo>
                  <a:cubicBezTo>
                    <a:pt x="1933" y="1964"/>
                    <a:pt x="1869" y="1806"/>
                    <a:pt x="1711" y="1711"/>
                  </a:cubicBezTo>
                  <a:lnTo>
                    <a:pt x="1489" y="1553"/>
                  </a:lnTo>
                  <a:cubicBezTo>
                    <a:pt x="1648" y="1363"/>
                    <a:pt x="1806" y="1204"/>
                    <a:pt x="1996" y="1078"/>
                  </a:cubicBezTo>
                  <a:lnTo>
                    <a:pt x="2154" y="1331"/>
                  </a:lnTo>
                  <a:cubicBezTo>
                    <a:pt x="2216" y="1393"/>
                    <a:pt x="2318" y="1441"/>
                    <a:pt x="2417" y="1441"/>
                  </a:cubicBezTo>
                  <a:cubicBezTo>
                    <a:pt x="2470" y="1441"/>
                    <a:pt x="2522" y="1428"/>
                    <a:pt x="2566" y="1394"/>
                  </a:cubicBezTo>
                  <a:cubicBezTo>
                    <a:pt x="2661" y="1331"/>
                    <a:pt x="2724" y="1109"/>
                    <a:pt x="2629" y="1014"/>
                  </a:cubicBezTo>
                  <a:lnTo>
                    <a:pt x="2503" y="793"/>
                  </a:lnTo>
                  <a:cubicBezTo>
                    <a:pt x="2724" y="729"/>
                    <a:pt x="2946" y="698"/>
                    <a:pt x="3136" y="634"/>
                  </a:cubicBezTo>
                  <a:lnTo>
                    <a:pt x="3136" y="793"/>
                  </a:lnTo>
                  <a:cubicBezTo>
                    <a:pt x="3136" y="951"/>
                    <a:pt x="3263" y="1078"/>
                    <a:pt x="3421" y="1078"/>
                  </a:cubicBezTo>
                  <a:cubicBezTo>
                    <a:pt x="3579" y="1078"/>
                    <a:pt x="3706" y="951"/>
                    <a:pt x="3706" y="793"/>
                  </a:cubicBezTo>
                  <a:lnTo>
                    <a:pt x="3706" y="634"/>
                  </a:lnTo>
                  <a:lnTo>
                    <a:pt x="4308" y="634"/>
                  </a:lnTo>
                  <a:lnTo>
                    <a:pt x="4308" y="793"/>
                  </a:lnTo>
                  <a:cubicBezTo>
                    <a:pt x="4308" y="951"/>
                    <a:pt x="4403" y="1078"/>
                    <a:pt x="4561" y="1078"/>
                  </a:cubicBezTo>
                  <a:cubicBezTo>
                    <a:pt x="4720" y="1078"/>
                    <a:pt x="4846" y="951"/>
                    <a:pt x="4846" y="793"/>
                  </a:cubicBezTo>
                  <a:lnTo>
                    <a:pt x="4846" y="634"/>
                  </a:lnTo>
                  <a:lnTo>
                    <a:pt x="5448" y="634"/>
                  </a:lnTo>
                  <a:lnTo>
                    <a:pt x="5448" y="793"/>
                  </a:lnTo>
                  <a:cubicBezTo>
                    <a:pt x="5448" y="951"/>
                    <a:pt x="5575" y="1078"/>
                    <a:pt x="5733" y="1078"/>
                  </a:cubicBezTo>
                  <a:cubicBezTo>
                    <a:pt x="5891" y="1078"/>
                    <a:pt x="5986" y="951"/>
                    <a:pt x="5986" y="793"/>
                  </a:cubicBezTo>
                  <a:lnTo>
                    <a:pt x="5986" y="634"/>
                  </a:lnTo>
                  <a:lnTo>
                    <a:pt x="6588" y="634"/>
                  </a:lnTo>
                  <a:lnTo>
                    <a:pt x="6588" y="793"/>
                  </a:lnTo>
                  <a:cubicBezTo>
                    <a:pt x="6588" y="951"/>
                    <a:pt x="6715" y="1078"/>
                    <a:pt x="6873" y="1078"/>
                  </a:cubicBezTo>
                  <a:cubicBezTo>
                    <a:pt x="7031" y="1078"/>
                    <a:pt x="7158" y="951"/>
                    <a:pt x="7158" y="793"/>
                  </a:cubicBezTo>
                  <a:lnTo>
                    <a:pt x="7158" y="634"/>
                  </a:lnTo>
                  <a:lnTo>
                    <a:pt x="7728" y="634"/>
                  </a:lnTo>
                  <a:lnTo>
                    <a:pt x="7728" y="793"/>
                  </a:lnTo>
                  <a:cubicBezTo>
                    <a:pt x="7728" y="951"/>
                    <a:pt x="7855" y="1078"/>
                    <a:pt x="8013" y="1078"/>
                  </a:cubicBezTo>
                  <a:cubicBezTo>
                    <a:pt x="8171" y="1078"/>
                    <a:pt x="8298" y="951"/>
                    <a:pt x="8298" y="793"/>
                  </a:cubicBezTo>
                  <a:lnTo>
                    <a:pt x="8298" y="634"/>
                  </a:lnTo>
                  <a:lnTo>
                    <a:pt x="8900" y="634"/>
                  </a:lnTo>
                  <a:lnTo>
                    <a:pt x="8900" y="793"/>
                  </a:lnTo>
                  <a:cubicBezTo>
                    <a:pt x="8900" y="951"/>
                    <a:pt x="8995" y="1078"/>
                    <a:pt x="9153" y="1078"/>
                  </a:cubicBezTo>
                  <a:cubicBezTo>
                    <a:pt x="9312" y="1078"/>
                    <a:pt x="9438" y="951"/>
                    <a:pt x="9438" y="793"/>
                  </a:cubicBezTo>
                  <a:lnTo>
                    <a:pt x="9438" y="634"/>
                  </a:lnTo>
                  <a:lnTo>
                    <a:pt x="10040" y="634"/>
                  </a:lnTo>
                  <a:lnTo>
                    <a:pt x="10040" y="793"/>
                  </a:lnTo>
                  <a:cubicBezTo>
                    <a:pt x="10040" y="951"/>
                    <a:pt x="10167" y="1078"/>
                    <a:pt x="10325" y="1078"/>
                  </a:cubicBezTo>
                  <a:cubicBezTo>
                    <a:pt x="10483" y="1078"/>
                    <a:pt x="10578" y="951"/>
                    <a:pt x="10578" y="793"/>
                  </a:cubicBezTo>
                  <a:lnTo>
                    <a:pt x="10578" y="634"/>
                  </a:lnTo>
                  <a:lnTo>
                    <a:pt x="11180" y="634"/>
                  </a:lnTo>
                  <a:lnTo>
                    <a:pt x="11180" y="793"/>
                  </a:lnTo>
                  <a:cubicBezTo>
                    <a:pt x="11180" y="951"/>
                    <a:pt x="11307" y="1078"/>
                    <a:pt x="11465" y="1078"/>
                  </a:cubicBezTo>
                  <a:cubicBezTo>
                    <a:pt x="11623" y="1078"/>
                    <a:pt x="11750" y="951"/>
                    <a:pt x="11750" y="793"/>
                  </a:cubicBezTo>
                  <a:lnTo>
                    <a:pt x="11750" y="634"/>
                  </a:lnTo>
                  <a:lnTo>
                    <a:pt x="12320" y="634"/>
                  </a:lnTo>
                  <a:lnTo>
                    <a:pt x="12320" y="793"/>
                  </a:lnTo>
                  <a:cubicBezTo>
                    <a:pt x="12320" y="951"/>
                    <a:pt x="12447" y="1078"/>
                    <a:pt x="12605" y="1078"/>
                  </a:cubicBezTo>
                  <a:cubicBezTo>
                    <a:pt x="12763" y="1078"/>
                    <a:pt x="12890" y="951"/>
                    <a:pt x="12890" y="793"/>
                  </a:cubicBezTo>
                  <a:lnTo>
                    <a:pt x="12890" y="634"/>
                  </a:lnTo>
                  <a:close/>
                  <a:moveTo>
                    <a:pt x="2978" y="1"/>
                  </a:moveTo>
                  <a:cubicBezTo>
                    <a:pt x="1363" y="1"/>
                    <a:pt x="64" y="1331"/>
                    <a:pt x="1" y="2915"/>
                  </a:cubicBezTo>
                  <a:lnTo>
                    <a:pt x="1" y="3010"/>
                  </a:lnTo>
                  <a:cubicBezTo>
                    <a:pt x="64" y="4656"/>
                    <a:pt x="1363" y="5923"/>
                    <a:pt x="2978" y="5923"/>
                  </a:cubicBezTo>
                  <a:lnTo>
                    <a:pt x="12668" y="5923"/>
                  </a:lnTo>
                  <a:cubicBezTo>
                    <a:pt x="12688" y="5923"/>
                    <a:pt x="12708" y="5924"/>
                    <a:pt x="12727" y="5924"/>
                  </a:cubicBezTo>
                  <a:cubicBezTo>
                    <a:pt x="14347" y="5924"/>
                    <a:pt x="15645" y="4636"/>
                    <a:pt x="15645" y="2978"/>
                  </a:cubicBezTo>
                  <a:cubicBezTo>
                    <a:pt x="15645" y="1363"/>
                    <a:pt x="14315" y="1"/>
                    <a:pt x="12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2"/>
            <p:cNvSpPr/>
            <p:nvPr/>
          </p:nvSpPr>
          <p:spPr>
            <a:xfrm>
              <a:off x="7369225" y="1952750"/>
              <a:ext cx="243075" cy="45950"/>
            </a:xfrm>
            <a:custGeom>
              <a:avLst/>
              <a:gdLst/>
              <a:ahLst/>
              <a:cxnLst/>
              <a:rect l="l" t="t" r="r" b="b"/>
              <a:pathLst>
                <a:path w="9723" h="1838" extrusionOk="0">
                  <a:moveTo>
                    <a:pt x="887" y="0"/>
                  </a:moveTo>
                  <a:cubicBezTo>
                    <a:pt x="380" y="0"/>
                    <a:pt x="0" y="412"/>
                    <a:pt x="0" y="919"/>
                  </a:cubicBezTo>
                  <a:cubicBezTo>
                    <a:pt x="0" y="1426"/>
                    <a:pt x="380" y="1837"/>
                    <a:pt x="887" y="1837"/>
                  </a:cubicBezTo>
                  <a:lnTo>
                    <a:pt x="9723" y="1837"/>
                  </a:lnTo>
                  <a:lnTo>
                    <a:pt x="97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2"/>
            <p:cNvSpPr/>
            <p:nvPr/>
          </p:nvSpPr>
          <p:spPr>
            <a:xfrm>
              <a:off x="7370025" y="1952750"/>
              <a:ext cx="242275" cy="45950"/>
            </a:xfrm>
            <a:custGeom>
              <a:avLst/>
              <a:gdLst/>
              <a:ahLst/>
              <a:cxnLst/>
              <a:rect l="l" t="t" r="r" b="b"/>
              <a:pathLst>
                <a:path w="9691" h="1838" extrusionOk="0">
                  <a:moveTo>
                    <a:pt x="7316" y="0"/>
                  </a:moveTo>
                  <a:lnTo>
                    <a:pt x="7316" y="476"/>
                  </a:lnTo>
                  <a:cubicBezTo>
                    <a:pt x="7316" y="887"/>
                    <a:pt x="6999" y="1204"/>
                    <a:pt x="6587" y="1204"/>
                  </a:cubicBezTo>
                  <a:lnTo>
                    <a:pt x="0" y="1204"/>
                  </a:lnTo>
                  <a:cubicBezTo>
                    <a:pt x="95" y="1552"/>
                    <a:pt x="475" y="1837"/>
                    <a:pt x="855" y="1837"/>
                  </a:cubicBezTo>
                  <a:lnTo>
                    <a:pt x="9691" y="1837"/>
                  </a:lnTo>
                  <a:lnTo>
                    <a:pt x="9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2"/>
            <p:cNvSpPr/>
            <p:nvPr/>
          </p:nvSpPr>
          <p:spPr>
            <a:xfrm>
              <a:off x="7573500" y="1933750"/>
              <a:ext cx="83150" cy="83150"/>
            </a:xfrm>
            <a:custGeom>
              <a:avLst/>
              <a:gdLst/>
              <a:ahLst/>
              <a:cxnLst/>
              <a:rect l="l" t="t" r="r" b="b"/>
              <a:pathLst>
                <a:path w="3326" h="3326" extrusionOk="0">
                  <a:moveTo>
                    <a:pt x="1678" y="0"/>
                  </a:moveTo>
                  <a:cubicBezTo>
                    <a:pt x="760" y="0"/>
                    <a:pt x="0" y="760"/>
                    <a:pt x="0" y="1679"/>
                  </a:cubicBezTo>
                  <a:cubicBezTo>
                    <a:pt x="0" y="2597"/>
                    <a:pt x="760" y="3326"/>
                    <a:pt x="1678" y="3326"/>
                  </a:cubicBezTo>
                  <a:cubicBezTo>
                    <a:pt x="2597" y="3326"/>
                    <a:pt x="3325" y="2597"/>
                    <a:pt x="3325" y="1679"/>
                  </a:cubicBezTo>
                  <a:cubicBezTo>
                    <a:pt x="3325" y="760"/>
                    <a:pt x="2597" y="0"/>
                    <a:pt x="1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2"/>
            <p:cNvSpPr/>
            <p:nvPr/>
          </p:nvSpPr>
          <p:spPr>
            <a:xfrm>
              <a:off x="7579025" y="1939300"/>
              <a:ext cx="79200" cy="78400"/>
            </a:xfrm>
            <a:custGeom>
              <a:avLst/>
              <a:gdLst/>
              <a:ahLst/>
              <a:cxnLst/>
              <a:rect l="l" t="t" r="r" b="b"/>
              <a:pathLst>
                <a:path w="3168" h="3136" extrusionOk="0">
                  <a:moveTo>
                    <a:pt x="2218" y="0"/>
                  </a:moveTo>
                  <a:lnTo>
                    <a:pt x="2218" y="0"/>
                  </a:lnTo>
                  <a:cubicBezTo>
                    <a:pt x="2313" y="222"/>
                    <a:pt x="2408" y="475"/>
                    <a:pt x="2408" y="760"/>
                  </a:cubicBezTo>
                  <a:cubicBezTo>
                    <a:pt x="2408" y="1647"/>
                    <a:pt x="1647" y="2407"/>
                    <a:pt x="729" y="2407"/>
                  </a:cubicBezTo>
                  <a:cubicBezTo>
                    <a:pt x="476" y="2407"/>
                    <a:pt x="222" y="2344"/>
                    <a:pt x="1" y="2217"/>
                  </a:cubicBezTo>
                  <a:lnTo>
                    <a:pt x="1" y="2217"/>
                  </a:lnTo>
                  <a:cubicBezTo>
                    <a:pt x="254" y="2755"/>
                    <a:pt x="824" y="3135"/>
                    <a:pt x="1489" y="3135"/>
                  </a:cubicBezTo>
                  <a:cubicBezTo>
                    <a:pt x="2408" y="3135"/>
                    <a:pt x="3168" y="2375"/>
                    <a:pt x="3168" y="1457"/>
                  </a:cubicBezTo>
                  <a:cubicBezTo>
                    <a:pt x="3104" y="823"/>
                    <a:pt x="2756" y="285"/>
                    <a:pt x="2218"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2"/>
            <p:cNvSpPr/>
            <p:nvPr/>
          </p:nvSpPr>
          <p:spPr>
            <a:xfrm>
              <a:off x="7525975" y="1814200"/>
              <a:ext cx="98200" cy="15075"/>
            </a:xfrm>
            <a:custGeom>
              <a:avLst/>
              <a:gdLst/>
              <a:ahLst/>
              <a:cxnLst/>
              <a:rect l="l" t="t" r="r" b="b"/>
              <a:pathLst>
                <a:path w="3928" h="603" extrusionOk="0">
                  <a:moveTo>
                    <a:pt x="1" y="0"/>
                  </a:moveTo>
                  <a:lnTo>
                    <a:pt x="1" y="602"/>
                  </a:lnTo>
                  <a:lnTo>
                    <a:pt x="3928" y="602"/>
                  </a:lnTo>
                  <a:lnTo>
                    <a:pt x="39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2"/>
            <p:cNvSpPr/>
            <p:nvPr/>
          </p:nvSpPr>
          <p:spPr>
            <a:xfrm>
              <a:off x="7465825" y="1809450"/>
              <a:ext cx="41975" cy="41975"/>
            </a:xfrm>
            <a:custGeom>
              <a:avLst/>
              <a:gdLst/>
              <a:ahLst/>
              <a:cxnLst/>
              <a:rect l="l" t="t" r="r" b="b"/>
              <a:pathLst>
                <a:path w="1679" h="1679" extrusionOk="0">
                  <a:moveTo>
                    <a:pt x="340" y="0"/>
                  </a:moveTo>
                  <a:cubicBezTo>
                    <a:pt x="269" y="0"/>
                    <a:pt x="190" y="32"/>
                    <a:pt x="127" y="95"/>
                  </a:cubicBezTo>
                  <a:cubicBezTo>
                    <a:pt x="0" y="159"/>
                    <a:pt x="0" y="349"/>
                    <a:pt x="127" y="475"/>
                  </a:cubicBezTo>
                  <a:lnTo>
                    <a:pt x="1140" y="1584"/>
                  </a:lnTo>
                  <a:cubicBezTo>
                    <a:pt x="1203" y="1616"/>
                    <a:pt x="1267" y="1679"/>
                    <a:pt x="1362" y="1679"/>
                  </a:cubicBezTo>
                  <a:cubicBezTo>
                    <a:pt x="1425" y="1679"/>
                    <a:pt x="1520" y="1616"/>
                    <a:pt x="1552" y="1584"/>
                  </a:cubicBezTo>
                  <a:cubicBezTo>
                    <a:pt x="1678" y="1521"/>
                    <a:pt x="1678" y="1299"/>
                    <a:pt x="1552" y="1204"/>
                  </a:cubicBezTo>
                  <a:lnTo>
                    <a:pt x="507" y="95"/>
                  </a:lnTo>
                  <a:cubicBezTo>
                    <a:pt x="475" y="32"/>
                    <a:pt x="412"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62"/>
          <p:cNvGrpSpPr/>
          <p:nvPr/>
        </p:nvGrpSpPr>
        <p:grpSpPr>
          <a:xfrm>
            <a:off x="6894405" y="3144890"/>
            <a:ext cx="812801" cy="539998"/>
            <a:chOff x="14111325" y="3609600"/>
            <a:chExt cx="507525" cy="315125"/>
          </a:xfrm>
        </p:grpSpPr>
        <p:sp>
          <p:nvSpPr>
            <p:cNvPr id="2037" name="Google Shape;2037;p62"/>
            <p:cNvSpPr/>
            <p:nvPr/>
          </p:nvSpPr>
          <p:spPr>
            <a:xfrm>
              <a:off x="14515100" y="3691000"/>
              <a:ext cx="32500" cy="60350"/>
            </a:xfrm>
            <a:custGeom>
              <a:avLst/>
              <a:gdLst/>
              <a:ahLst/>
              <a:cxnLst/>
              <a:rect l="l" t="t" r="r" b="b"/>
              <a:pathLst>
                <a:path w="1300" h="2414" extrusionOk="0">
                  <a:moveTo>
                    <a:pt x="927" y="1"/>
                  </a:moveTo>
                  <a:cubicBezTo>
                    <a:pt x="867" y="1"/>
                    <a:pt x="809" y="22"/>
                    <a:pt x="761" y="70"/>
                  </a:cubicBezTo>
                  <a:lnTo>
                    <a:pt x="254" y="482"/>
                  </a:lnTo>
                  <a:cubicBezTo>
                    <a:pt x="96" y="545"/>
                    <a:pt x="1" y="703"/>
                    <a:pt x="1" y="925"/>
                  </a:cubicBezTo>
                  <a:lnTo>
                    <a:pt x="1" y="2097"/>
                  </a:lnTo>
                  <a:cubicBezTo>
                    <a:pt x="1" y="2287"/>
                    <a:pt x="159" y="2413"/>
                    <a:pt x="318" y="2413"/>
                  </a:cubicBezTo>
                  <a:cubicBezTo>
                    <a:pt x="476" y="2413"/>
                    <a:pt x="634" y="2255"/>
                    <a:pt x="666" y="2128"/>
                  </a:cubicBezTo>
                  <a:lnTo>
                    <a:pt x="666" y="957"/>
                  </a:lnTo>
                  <a:lnTo>
                    <a:pt x="1141" y="545"/>
                  </a:lnTo>
                  <a:cubicBezTo>
                    <a:pt x="1268" y="450"/>
                    <a:pt x="1299" y="228"/>
                    <a:pt x="1204" y="133"/>
                  </a:cubicBezTo>
                  <a:cubicBezTo>
                    <a:pt x="1126" y="55"/>
                    <a:pt x="1024" y="1"/>
                    <a:pt x="9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2"/>
            <p:cNvSpPr/>
            <p:nvPr/>
          </p:nvSpPr>
          <p:spPr>
            <a:xfrm>
              <a:off x="14199200" y="3786825"/>
              <a:ext cx="133050" cy="130000"/>
            </a:xfrm>
            <a:custGeom>
              <a:avLst/>
              <a:gdLst/>
              <a:ahLst/>
              <a:cxnLst/>
              <a:rect l="l" t="t" r="r" b="b"/>
              <a:pathLst>
                <a:path w="5322" h="5200" extrusionOk="0">
                  <a:moveTo>
                    <a:pt x="1878" y="0"/>
                  </a:moveTo>
                  <a:cubicBezTo>
                    <a:pt x="1863" y="0"/>
                    <a:pt x="1850" y="2"/>
                    <a:pt x="1838" y="5"/>
                  </a:cubicBezTo>
                  <a:cubicBezTo>
                    <a:pt x="761" y="354"/>
                    <a:pt x="1" y="1367"/>
                    <a:pt x="1" y="2539"/>
                  </a:cubicBezTo>
                  <a:cubicBezTo>
                    <a:pt x="1" y="3996"/>
                    <a:pt x="1204" y="5199"/>
                    <a:pt x="2661" y="5199"/>
                  </a:cubicBezTo>
                  <a:cubicBezTo>
                    <a:pt x="4118" y="5199"/>
                    <a:pt x="5321" y="3996"/>
                    <a:pt x="5321" y="2539"/>
                  </a:cubicBezTo>
                  <a:cubicBezTo>
                    <a:pt x="5321" y="1367"/>
                    <a:pt x="4530" y="354"/>
                    <a:pt x="3421" y="5"/>
                  </a:cubicBezTo>
                  <a:cubicBezTo>
                    <a:pt x="3407" y="2"/>
                    <a:pt x="3392" y="0"/>
                    <a:pt x="3376" y="0"/>
                  </a:cubicBezTo>
                  <a:cubicBezTo>
                    <a:pt x="3110" y="0"/>
                    <a:pt x="2629" y="481"/>
                    <a:pt x="2629" y="481"/>
                  </a:cubicBezTo>
                  <a:cubicBezTo>
                    <a:pt x="2629" y="481"/>
                    <a:pt x="2121" y="0"/>
                    <a:pt x="1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2"/>
            <p:cNvSpPr/>
            <p:nvPr/>
          </p:nvSpPr>
          <p:spPr>
            <a:xfrm>
              <a:off x="14210300" y="3794875"/>
              <a:ext cx="121950" cy="118775"/>
            </a:xfrm>
            <a:custGeom>
              <a:avLst/>
              <a:gdLst/>
              <a:ahLst/>
              <a:cxnLst/>
              <a:rect l="l" t="t" r="r" b="b"/>
              <a:pathLst>
                <a:path w="4878" h="4751" extrusionOk="0">
                  <a:moveTo>
                    <a:pt x="3642" y="0"/>
                  </a:moveTo>
                  <a:lnTo>
                    <a:pt x="3642" y="0"/>
                  </a:lnTo>
                  <a:cubicBezTo>
                    <a:pt x="3927" y="412"/>
                    <a:pt x="4086" y="919"/>
                    <a:pt x="4086" y="1425"/>
                  </a:cubicBezTo>
                  <a:cubicBezTo>
                    <a:pt x="4086" y="2882"/>
                    <a:pt x="2882" y="4085"/>
                    <a:pt x="1425" y="4085"/>
                  </a:cubicBezTo>
                  <a:cubicBezTo>
                    <a:pt x="919" y="4085"/>
                    <a:pt x="412" y="3927"/>
                    <a:pt x="0" y="3642"/>
                  </a:cubicBezTo>
                  <a:lnTo>
                    <a:pt x="0" y="3642"/>
                  </a:lnTo>
                  <a:cubicBezTo>
                    <a:pt x="317" y="4149"/>
                    <a:pt x="824" y="4560"/>
                    <a:pt x="1425" y="4751"/>
                  </a:cubicBezTo>
                  <a:lnTo>
                    <a:pt x="2217" y="4560"/>
                  </a:lnTo>
                  <a:lnTo>
                    <a:pt x="3009" y="4751"/>
                  </a:lnTo>
                  <a:cubicBezTo>
                    <a:pt x="4086" y="4402"/>
                    <a:pt x="4846" y="3420"/>
                    <a:pt x="4846" y="2217"/>
                  </a:cubicBezTo>
                  <a:cubicBezTo>
                    <a:pt x="4877" y="1267"/>
                    <a:pt x="4371" y="475"/>
                    <a:pt x="364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2"/>
            <p:cNvSpPr/>
            <p:nvPr/>
          </p:nvSpPr>
          <p:spPr>
            <a:xfrm>
              <a:off x="14245925" y="3783775"/>
              <a:ext cx="39600" cy="132250"/>
            </a:xfrm>
            <a:custGeom>
              <a:avLst/>
              <a:gdLst/>
              <a:ahLst/>
              <a:cxnLst/>
              <a:rect l="l" t="t" r="r" b="b"/>
              <a:pathLst>
                <a:path w="1584" h="5290" extrusionOk="0">
                  <a:moveTo>
                    <a:pt x="792" y="1"/>
                  </a:moveTo>
                  <a:cubicBezTo>
                    <a:pt x="507" y="1"/>
                    <a:pt x="254" y="64"/>
                    <a:pt x="0" y="127"/>
                  </a:cubicBezTo>
                  <a:lnTo>
                    <a:pt x="0" y="5163"/>
                  </a:lnTo>
                  <a:cubicBezTo>
                    <a:pt x="254" y="5226"/>
                    <a:pt x="507" y="5290"/>
                    <a:pt x="792" y="5290"/>
                  </a:cubicBezTo>
                  <a:cubicBezTo>
                    <a:pt x="1077" y="5290"/>
                    <a:pt x="1362" y="5226"/>
                    <a:pt x="1584" y="5163"/>
                  </a:cubicBezTo>
                  <a:lnTo>
                    <a:pt x="1584" y="127"/>
                  </a:lnTo>
                  <a:cubicBezTo>
                    <a:pt x="1362" y="64"/>
                    <a:pt x="1077" y="1"/>
                    <a:pt x="7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2"/>
            <p:cNvSpPr/>
            <p:nvPr/>
          </p:nvSpPr>
          <p:spPr>
            <a:xfrm>
              <a:off x="14352025" y="3757650"/>
              <a:ext cx="122725" cy="92650"/>
            </a:xfrm>
            <a:custGeom>
              <a:avLst/>
              <a:gdLst/>
              <a:ahLst/>
              <a:cxnLst/>
              <a:rect l="l" t="t" r="r" b="b"/>
              <a:pathLst>
                <a:path w="4909" h="3706" extrusionOk="0">
                  <a:moveTo>
                    <a:pt x="0" y="1"/>
                  </a:moveTo>
                  <a:lnTo>
                    <a:pt x="0" y="3706"/>
                  </a:lnTo>
                  <a:lnTo>
                    <a:pt x="4909" y="3706"/>
                  </a:lnTo>
                  <a:lnTo>
                    <a:pt x="49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2"/>
            <p:cNvSpPr/>
            <p:nvPr/>
          </p:nvSpPr>
          <p:spPr>
            <a:xfrm>
              <a:off x="14443850" y="3757650"/>
              <a:ext cx="30900" cy="92650"/>
            </a:xfrm>
            <a:custGeom>
              <a:avLst/>
              <a:gdLst/>
              <a:ahLst/>
              <a:cxnLst/>
              <a:rect l="l" t="t" r="r" b="b"/>
              <a:pathLst>
                <a:path w="1236" h="3706" extrusionOk="0">
                  <a:moveTo>
                    <a:pt x="1" y="1"/>
                  </a:moveTo>
                  <a:lnTo>
                    <a:pt x="1" y="3706"/>
                  </a:lnTo>
                  <a:lnTo>
                    <a:pt x="1236" y="3706"/>
                  </a:lnTo>
                  <a:lnTo>
                    <a:pt x="1236"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2"/>
            <p:cNvSpPr/>
            <p:nvPr/>
          </p:nvSpPr>
          <p:spPr>
            <a:xfrm>
              <a:off x="14173075" y="3821775"/>
              <a:ext cx="445775" cy="56250"/>
            </a:xfrm>
            <a:custGeom>
              <a:avLst/>
              <a:gdLst/>
              <a:ahLst/>
              <a:cxnLst/>
              <a:rect l="l" t="t" r="r" b="b"/>
              <a:pathLst>
                <a:path w="17831" h="2250" extrusionOk="0">
                  <a:moveTo>
                    <a:pt x="318" y="1"/>
                  </a:moveTo>
                  <a:cubicBezTo>
                    <a:pt x="159" y="1"/>
                    <a:pt x="1" y="159"/>
                    <a:pt x="1" y="318"/>
                  </a:cubicBezTo>
                  <a:lnTo>
                    <a:pt x="1" y="1933"/>
                  </a:lnTo>
                  <a:cubicBezTo>
                    <a:pt x="1" y="2091"/>
                    <a:pt x="159" y="2249"/>
                    <a:pt x="318" y="2249"/>
                  </a:cubicBezTo>
                  <a:lnTo>
                    <a:pt x="15930" y="2249"/>
                  </a:lnTo>
                  <a:cubicBezTo>
                    <a:pt x="16089" y="2249"/>
                    <a:pt x="16215" y="2218"/>
                    <a:pt x="16342" y="2123"/>
                  </a:cubicBezTo>
                  <a:lnTo>
                    <a:pt x="17736" y="983"/>
                  </a:lnTo>
                  <a:cubicBezTo>
                    <a:pt x="17799" y="951"/>
                    <a:pt x="17831" y="856"/>
                    <a:pt x="17799" y="793"/>
                  </a:cubicBezTo>
                  <a:lnTo>
                    <a:pt x="177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2"/>
            <p:cNvSpPr/>
            <p:nvPr/>
          </p:nvSpPr>
          <p:spPr>
            <a:xfrm>
              <a:off x="14173075" y="3821775"/>
              <a:ext cx="445775" cy="56250"/>
            </a:xfrm>
            <a:custGeom>
              <a:avLst/>
              <a:gdLst/>
              <a:ahLst/>
              <a:cxnLst/>
              <a:rect l="l" t="t" r="r" b="b"/>
              <a:pathLst>
                <a:path w="17831" h="2250" extrusionOk="0">
                  <a:moveTo>
                    <a:pt x="17134" y="1"/>
                  </a:moveTo>
                  <a:lnTo>
                    <a:pt x="17134" y="64"/>
                  </a:lnTo>
                  <a:cubicBezTo>
                    <a:pt x="17134" y="159"/>
                    <a:pt x="17102" y="223"/>
                    <a:pt x="17007" y="286"/>
                  </a:cubicBezTo>
                  <a:lnTo>
                    <a:pt x="15899" y="1141"/>
                  </a:lnTo>
                  <a:cubicBezTo>
                    <a:pt x="15772" y="1204"/>
                    <a:pt x="15677" y="1268"/>
                    <a:pt x="15519" y="1268"/>
                  </a:cubicBezTo>
                  <a:lnTo>
                    <a:pt x="1" y="1268"/>
                  </a:lnTo>
                  <a:lnTo>
                    <a:pt x="1" y="1933"/>
                  </a:lnTo>
                  <a:cubicBezTo>
                    <a:pt x="1" y="2091"/>
                    <a:pt x="159" y="2249"/>
                    <a:pt x="318" y="2249"/>
                  </a:cubicBezTo>
                  <a:lnTo>
                    <a:pt x="15930" y="2249"/>
                  </a:lnTo>
                  <a:cubicBezTo>
                    <a:pt x="16089" y="2249"/>
                    <a:pt x="16215" y="2218"/>
                    <a:pt x="16342" y="2123"/>
                  </a:cubicBezTo>
                  <a:lnTo>
                    <a:pt x="17736" y="983"/>
                  </a:lnTo>
                  <a:cubicBezTo>
                    <a:pt x="17799" y="951"/>
                    <a:pt x="17831" y="856"/>
                    <a:pt x="17831" y="793"/>
                  </a:cubicBezTo>
                  <a:lnTo>
                    <a:pt x="17831"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2"/>
            <p:cNvSpPr/>
            <p:nvPr/>
          </p:nvSpPr>
          <p:spPr>
            <a:xfrm>
              <a:off x="14135075" y="3841575"/>
              <a:ext cx="112450" cy="68125"/>
            </a:xfrm>
            <a:custGeom>
              <a:avLst/>
              <a:gdLst/>
              <a:ahLst/>
              <a:cxnLst/>
              <a:rect l="l" t="t" r="r" b="b"/>
              <a:pathLst>
                <a:path w="4498" h="2725" extrusionOk="0">
                  <a:moveTo>
                    <a:pt x="4213" y="1"/>
                  </a:moveTo>
                  <a:cubicBezTo>
                    <a:pt x="3991" y="1"/>
                    <a:pt x="3896" y="159"/>
                    <a:pt x="3896" y="317"/>
                  </a:cubicBezTo>
                  <a:lnTo>
                    <a:pt x="3896" y="856"/>
                  </a:lnTo>
                  <a:cubicBezTo>
                    <a:pt x="3896" y="1014"/>
                    <a:pt x="3769" y="1172"/>
                    <a:pt x="3611" y="1236"/>
                  </a:cubicBezTo>
                  <a:lnTo>
                    <a:pt x="254" y="2122"/>
                  </a:lnTo>
                  <a:cubicBezTo>
                    <a:pt x="96" y="2186"/>
                    <a:pt x="1" y="2344"/>
                    <a:pt x="32" y="2502"/>
                  </a:cubicBezTo>
                  <a:cubicBezTo>
                    <a:pt x="96" y="2661"/>
                    <a:pt x="191" y="2724"/>
                    <a:pt x="317" y="2724"/>
                  </a:cubicBezTo>
                  <a:lnTo>
                    <a:pt x="444" y="2724"/>
                  </a:lnTo>
                  <a:lnTo>
                    <a:pt x="3801" y="1806"/>
                  </a:lnTo>
                  <a:cubicBezTo>
                    <a:pt x="4244" y="1711"/>
                    <a:pt x="4498" y="1299"/>
                    <a:pt x="4498" y="856"/>
                  </a:cubicBezTo>
                  <a:lnTo>
                    <a:pt x="4498" y="317"/>
                  </a:lnTo>
                  <a:cubicBezTo>
                    <a:pt x="4498" y="127"/>
                    <a:pt x="4371" y="1"/>
                    <a:pt x="4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2"/>
            <p:cNvSpPr/>
            <p:nvPr/>
          </p:nvSpPr>
          <p:spPr>
            <a:xfrm>
              <a:off x="14111325" y="3849500"/>
              <a:ext cx="48325" cy="67325"/>
            </a:xfrm>
            <a:custGeom>
              <a:avLst/>
              <a:gdLst/>
              <a:ahLst/>
              <a:cxnLst/>
              <a:rect l="l" t="t" r="r" b="b"/>
              <a:pathLst>
                <a:path w="1933" h="2693" extrusionOk="0">
                  <a:moveTo>
                    <a:pt x="412" y="0"/>
                  </a:moveTo>
                  <a:cubicBezTo>
                    <a:pt x="317" y="0"/>
                    <a:pt x="254" y="64"/>
                    <a:pt x="286" y="190"/>
                  </a:cubicBezTo>
                  <a:cubicBezTo>
                    <a:pt x="412" y="475"/>
                    <a:pt x="444" y="792"/>
                    <a:pt x="444" y="1140"/>
                  </a:cubicBezTo>
                  <a:cubicBezTo>
                    <a:pt x="444" y="1615"/>
                    <a:pt x="286" y="2090"/>
                    <a:pt x="32" y="2470"/>
                  </a:cubicBezTo>
                  <a:cubicBezTo>
                    <a:pt x="1" y="2566"/>
                    <a:pt x="32" y="2692"/>
                    <a:pt x="159" y="2692"/>
                  </a:cubicBezTo>
                  <a:lnTo>
                    <a:pt x="1046" y="2692"/>
                  </a:lnTo>
                  <a:cubicBezTo>
                    <a:pt x="1109" y="2692"/>
                    <a:pt x="1236" y="2629"/>
                    <a:pt x="1267" y="2597"/>
                  </a:cubicBezTo>
                  <a:lnTo>
                    <a:pt x="1711" y="2249"/>
                  </a:lnTo>
                  <a:cubicBezTo>
                    <a:pt x="1901" y="2090"/>
                    <a:pt x="1932" y="1805"/>
                    <a:pt x="1774" y="1615"/>
                  </a:cubicBezTo>
                  <a:lnTo>
                    <a:pt x="792" y="95"/>
                  </a:lnTo>
                  <a:cubicBezTo>
                    <a:pt x="792" y="0"/>
                    <a:pt x="761"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2"/>
            <p:cNvSpPr/>
            <p:nvPr/>
          </p:nvSpPr>
          <p:spPr>
            <a:xfrm>
              <a:off x="14117675" y="3849500"/>
              <a:ext cx="41975" cy="66525"/>
            </a:xfrm>
            <a:custGeom>
              <a:avLst/>
              <a:gdLst/>
              <a:ahLst/>
              <a:cxnLst/>
              <a:rect l="l" t="t" r="r" b="b"/>
              <a:pathLst>
                <a:path w="1679" h="2661" extrusionOk="0">
                  <a:moveTo>
                    <a:pt x="158" y="0"/>
                  </a:moveTo>
                  <a:cubicBezTo>
                    <a:pt x="63" y="0"/>
                    <a:pt x="0" y="64"/>
                    <a:pt x="32" y="190"/>
                  </a:cubicBezTo>
                  <a:cubicBezTo>
                    <a:pt x="95" y="380"/>
                    <a:pt x="158" y="634"/>
                    <a:pt x="190" y="855"/>
                  </a:cubicBezTo>
                  <a:lnTo>
                    <a:pt x="665" y="1584"/>
                  </a:lnTo>
                  <a:cubicBezTo>
                    <a:pt x="792" y="1774"/>
                    <a:pt x="728" y="2059"/>
                    <a:pt x="570" y="2217"/>
                  </a:cubicBezTo>
                  <a:lnTo>
                    <a:pt x="32" y="2661"/>
                  </a:lnTo>
                  <a:lnTo>
                    <a:pt x="823" y="2661"/>
                  </a:lnTo>
                  <a:cubicBezTo>
                    <a:pt x="887" y="2661"/>
                    <a:pt x="1013" y="2597"/>
                    <a:pt x="1045" y="2566"/>
                  </a:cubicBezTo>
                  <a:lnTo>
                    <a:pt x="1488" y="2217"/>
                  </a:lnTo>
                  <a:cubicBezTo>
                    <a:pt x="1647" y="2059"/>
                    <a:pt x="1678" y="1774"/>
                    <a:pt x="1583" y="1584"/>
                  </a:cubicBezTo>
                  <a:lnTo>
                    <a:pt x="570" y="64"/>
                  </a:lnTo>
                  <a:cubicBezTo>
                    <a:pt x="538" y="32"/>
                    <a:pt x="507" y="0"/>
                    <a:pt x="475"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2"/>
            <p:cNvSpPr/>
            <p:nvPr/>
          </p:nvSpPr>
          <p:spPr>
            <a:xfrm>
              <a:off x="14471575" y="3727575"/>
              <a:ext cx="146475" cy="110850"/>
            </a:xfrm>
            <a:custGeom>
              <a:avLst/>
              <a:gdLst/>
              <a:ahLst/>
              <a:cxnLst/>
              <a:rect l="l" t="t" r="r" b="b"/>
              <a:pathLst>
                <a:path w="5859" h="4434" extrusionOk="0">
                  <a:moveTo>
                    <a:pt x="0" y="0"/>
                  </a:moveTo>
                  <a:lnTo>
                    <a:pt x="0" y="4434"/>
                  </a:lnTo>
                  <a:lnTo>
                    <a:pt x="5859" y="4434"/>
                  </a:lnTo>
                  <a:lnTo>
                    <a:pt x="5859" y="3104"/>
                  </a:lnTo>
                  <a:cubicBezTo>
                    <a:pt x="5859" y="2977"/>
                    <a:pt x="5859" y="2882"/>
                    <a:pt x="5796" y="2819"/>
                  </a:cubicBezTo>
                  <a:cubicBezTo>
                    <a:pt x="4434" y="1267"/>
                    <a:pt x="2502" y="285"/>
                    <a:pt x="443" y="32"/>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2"/>
            <p:cNvSpPr/>
            <p:nvPr/>
          </p:nvSpPr>
          <p:spPr>
            <a:xfrm>
              <a:off x="14409025" y="3775875"/>
              <a:ext cx="148875" cy="148850"/>
            </a:xfrm>
            <a:custGeom>
              <a:avLst/>
              <a:gdLst/>
              <a:ahLst/>
              <a:cxnLst/>
              <a:rect l="l" t="t" r="r" b="b"/>
              <a:pathLst>
                <a:path w="5955" h="5954" extrusionOk="0">
                  <a:moveTo>
                    <a:pt x="2977" y="0"/>
                  </a:moveTo>
                  <a:cubicBezTo>
                    <a:pt x="1330" y="0"/>
                    <a:pt x="0" y="1330"/>
                    <a:pt x="0" y="2977"/>
                  </a:cubicBezTo>
                  <a:cubicBezTo>
                    <a:pt x="0" y="4624"/>
                    <a:pt x="1330" y="5954"/>
                    <a:pt x="2977" y="5954"/>
                  </a:cubicBezTo>
                  <a:cubicBezTo>
                    <a:pt x="4624" y="5954"/>
                    <a:pt x="5954" y="4624"/>
                    <a:pt x="5954" y="2977"/>
                  </a:cubicBezTo>
                  <a:cubicBezTo>
                    <a:pt x="5954" y="1330"/>
                    <a:pt x="4624" y="0"/>
                    <a:pt x="2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2"/>
            <p:cNvSpPr/>
            <p:nvPr/>
          </p:nvSpPr>
          <p:spPr>
            <a:xfrm>
              <a:off x="14423275" y="3789325"/>
              <a:ext cx="135400" cy="135400"/>
            </a:xfrm>
            <a:custGeom>
              <a:avLst/>
              <a:gdLst/>
              <a:ahLst/>
              <a:cxnLst/>
              <a:rect l="l" t="t" r="r" b="b"/>
              <a:pathLst>
                <a:path w="5416" h="5416" extrusionOk="0">
                  <a:moveTo>
                    <a:pt x="4117" y="0"/>
                  </a:moveTo>
                  <a:cubicBezTo>
                    <a:pt x="4434" y="476"/>
                    <a:pt x="4624" y="1046"/>
                    <a:pt x="4624" y="1647"/>
                  </a:cubicBezTo>
                  <a:cubicBezTo>
                    <a:pt x="4624" y="3262"/>
                    <a:pt x="3262" y="4624"/>
                    <a:pt x="1647" y="4624"/>
                  </a:cubicBezTo>
                  <a:cubicBezTo>
                    <a:pt x="1014" y="4624"/>
                    <a:pt x="475" y="4434"/>
                    <a:pt x="0" y="4086"/>
                  </a:cubicBezTo>
                  <a:lnTo>
                    <a:pt x="0" y="4086"/>
                  </a:lnTo>
                  <a:cubicBezTo>
                    <a:pt x="539" y="4877"/>
                    <a:pt x="1425" y="5416"/>
                    <a:pt x="2439" y="5416"/>
                  </a:cubicBezTo>
                  <a:cubicBezTo>
                    <a:pt x="4054" y="5416"/>
                    <a:pt x="5416" y="4054"/>
                    <a:pt x="5416" y="2439"/>
                  </a:cubicBezTo>
                  <a:cubicBezTo>
                    <a:pt x="5384" y="1426"/>
                    <a:pt x="4846" y="539"/>
                    <a:pt x="4117"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2"/>
            <p:cNvSpPr/>
            <p:nvPr/>
          </p:nvSpPr>
          <p:spPr>
            <a:xfrm>
              <a:off x="14454950" y="3821775"/>
              <a:ext cx="57025" cy="57050"/>
            </a:xfrm>
            <a:custGeom>
              <a:avLst/>
              <a:gdLst/>
              <a:ahLst/>
              <a:cxnLst/>
              <a:rect l="l" t="t" r="r" b="b"/>
              <a:pathLst>
                <a:path w="2281" h="2282" extrusionOk="0">
                  <a:moveTo>
                    <a:pt x="1140" y="1"/>
                  </a:moveTo>
                  <a:cubicBezTo>
                    <a:pt x="507" y="1"/>
                    <a:pt x="0" y="508"/>
                    <a:pt x="0" y="1141"/>
                  </a:cubicBezTo>
                  <a:cubicBezTo>
                    <a:pt x="0" y="1774"/>
                    <a:pt x="507" y="2281"/>
                    <a:pt x="1140" y="2281"/>
                  </a:cubicBezTo>
                  <a:cubicBezTo>
                    <a:pt x="1774" y="2281"/>
                    <a:pt x="2280" y="1774"/>
                    <a:pt x="2280" y="1141"/>
                  </a:cubicBezTo>
                  <a:cubicBezTo>
                    <a:pt x="2280" y="508"/>
                    <a:pt x="1774" y="1"/>
                    <a:pt x="1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2"/>
            <p:cNvSpPr/>
            <p:nvPr/>
          </p:nvSpPr>
          <p:spPr>
            <a:xfrm>
              <a:off x="14456525" y="3823375"/>
              <a:ext cx="55450" cy="55450"/>
            </a:xfrm>
            <a:custGeom>
              <a:avLst/>
              <a:gdLst/>
              <a:ahLst/>
              <a:cxnLst/>
              <a:rect l="l" t="t" r="r" b="b"/>
              <a:pathLst>
                <a:path w="2218" h="2218" extrusionOk="0">
                  <a:moveTo>
                    <a:pt x="1521" y="0"/>
                  </a:moveTo>
                  <a:cubicBezTo>
                    <a:pt x="1552" y="127"/>
                    <a:pt x="1584" y="285"/>
                    <a:pt x="1584" y="444"/>
                  </a:cubicBezTo>
                  <a:cubicBezTo>
                    <a:pt x="1584" y="1077"/>
                    <a:pt x="1077" y="1584"/>
                    <a:pt x="444" y="1584"/>
                  </a:cubicBezTo>
                  <a:cubicBezTo>
                    <a:pt x="285" y="1584"/>
                    <a:pt x="127" y="1552"/>
                    <a:pt x="0" y="1520"/>
                  </a:cubicBezTo>
                  <a:lnTo>
                    <a:pt x="0" y="1520"/>
                  </a:lnTo>
                  <a:cubicBezTo>
                    <a:pt x="159" y="1900"/>
                    <a:pt x="602" y="2217"/>
                    <a:pt x="1045" y="2217"/>
                  </a:cubicBezTo>
                  <a:cubicBezTo>
                    <a:pt x="1679" y="2217"/>
                    <a:pt x="2186" y="1710"/>
                    <a:pt x="2186" y="1077"/>
                  </a:cubicBezTo>
                  <a:cubicBezTo>
                    <a:pt x="2217" y="602"/>
                    <a:pt x="1901" y="222"/>
                    <a:pt x="152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2"/>
            <p:cNvSpPr/>
            <p:nvPr/>
          </p:nvSpPr>
          <p:spPr>
            <a:xfrm>
              <a:off x="14245925" y="3881950"/>
              <a:ext cx="39600" cy="34075"/>
            </a:xfrm>
            <a:custGeom>
              <a:avLst/>
              <a:gdLst/>
              <a:ahLst/>
              <a:cxnLst/>
              <a:rect l="l" t="t" r="r" b="b"/>
              <a:pathLst>
                <a:path w="1584" h="1363" extrusionOk="0">
                  <a:moveTo>
                    <a:pt x="1584" y="1"/>
                  </a:moveTo>
                  <a:cubicBezTo>
                    <a:pt x="1141" y="349"/>
                    <a:pt x="602" y="571"/>
                    <a:pt x="0" y="571"/>
                  </a:cubicBezTo>
                  <a:lnTo>
                    <a:pt x="0" y="1236"/>
                  </a:lnTo>
                  <a:cubicBezTo>
                    <a:pt x="254" y="1299"/>
                    <a:pt x="507" y="1363"/>
                    <a:pt x="792" y="1363"/>
                  </a:cubicBezTo>
                  <a:cubicBezTo>
                    <a:pt x="1077" y="1363"/>
                    <a:pt x="1362" y="1299"/>
                    <a:pt x="1584" y="1236"/>
                  </a:cubicBezTo>
                  <a:lnTo>
                    <a:pt x="1584"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2"/>
            <p:cNvSpPr/>
            <p:nvPr/>
          </p:nvSpPr>
          <p:spPr>
            <a:xfrm>
              <a:off x="14344100" y="3775075"/>
              <a:ext cx="15850" cy="118775"/>
            </a:xfrm>
            <a:custGeom>
              <a:avLst/>
              <a:gdLst/>
              <a:ahLst/>
              <a:cxnLst/>
              <a:rect l="l" t="t" r="r" b="b"/>
              <a:pathLst>
                <a:path w="634" h="4751" extrusionOk="0">
                  <a:moveTo>
                    <a:pt x="317" y="0"/>
                  </a:moveTo>
                  <a:cubicBezTo>
                    <a:pt x="95" y="0"/>
                    <a:pt x="0" y="159"/>
                    <a:pt x="0" y="317"/>
                  </a:cubicBezTo>
                  <a:lnTo>
                    <a:pt x="0" y="4434"/>
                  </a:lnTo>
                  <a:cubicBezTo>
                    <a:pt x="0" y="4624"/>
                    <a:pt x="159" y="4751"/>
                    <a:pt x="317" y="4751"/>
                  </a:cubicBezTo>
                  <a:cubicBezTo>
                    <a:pt x="475" y="4751"/>
                    <a:pt x="602" y="4592"/>
                    <a:pt x="634" y="4434"/>
                  </a:cubicBezTo>
                  <a:lnTo>
                    <a:pt x="634" y="317"/>
                  </a:lnTo>
                  <a:cubicBezTo>
                    <a:pt x="634" y="127"/>
                    <a:pt x="475" y="0"/>
                    <a:pt x="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2"/>
            <p:cNvSpPr/>
            <p:nvPr/>
          </p:nvSpPr>
          <p:spPr>
            <a:xfrm>
              <a:off x="14383675" y="3775075"/>
              <a:ext cx="15875" cy="118775"/>
            </a:xfrm>
            <a:custGeom>
              <a:avLst/>
              <a:gdLst/>
              <a:ahLst/>
              <a:cxnLst/>
              <a:rect l="l" t="t" r="r" b="b"/>
              <a:pathLst>
                <a:path w="635" h="4751" extrusionOk="0">
                  <a:moveTo>
                    <a:pt x="318" y="0"/>
                  </a:moveTo>
                  <a:cubicBezTo>
                    <a:pt x="96" y="0"/>
                    <a:pt x="1" y="159"/>
                    <a:pt x="1" y="317"/>
                  </a:cubicBezTo>
                  <a:lnTo>
                    <a:pt x="1" y="4434"/>
                  </a:lnTo>
                  <a:cubicBezTo>
                    <a:pt x="1" y="4624"/>
                    <a:pt x="159" y="4751"/>
                    <a:pt x="318" y="4751"/>
                  </a:cubicBezTo>
                  <a:cubicBezTo>
                    <a:pt x="476" y="4751"/>
                    <a:pt x="603" y="4592"/>
                    <a:pt x="634" y="4434"/>
                  </a:cubicBezTo>
                  <a:lnTo>
                    <a:pt x="634" y="317"/>
                  </a:lnTo>
                  <a:cubicBezTo>
                    <a:pt x="634" y="127"/>
                    <a:pt x="476" y="0"/>
                    <a:pt x="3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2"/>
            <p:cNvSpPr/>
            <p:nvPr/>
          </p:nvSpPr>
          <p:spPr>
            <a:xfrm>
              <a:off x="14334600" y="3619100"/>
              <a:ext cx="137775" cy="164700"/>
            </a:xfrm>
            <a:custGeom>
              <a:avLst/>
              <a:gdLst/>
              <a:ahLst/>
              <a:cxnLst/>
              <a:rect l="l" t="t" r="r" b="b"/>
              <a:pathLst>
                <a:path w="5511" h="6588" extrusionOk="0">
                  <a:moveTo>
                    <a:pt x="1901" y="1"/>
                  </a:moveTo>
                  <a:lnTo>
                    <a:pt x="127" y="4181"/>
                  </a:lnTo>
                  <a:cubicBezTo>
                    <a:pt x="64" y="4339"/>
                    <a:pt x="0" y="4529"/>
                    <a:pt x="0" y="4751"/>
                  </a:cubicBezTo>
                  <a:lnTo>
                    <a:pt x="0" y="6334"/>
                  </a:lnTo>
                  <a:cubicBezTo>
                    <a:pt x="0" y="6493"/>
                    <a:pt x="127" y="6588"/>
                    <a:pt x="285" y="6588"/>
                  </a:cubicBezTo>
                  <a:lnTo>
                    <a:pt x="3009" y="6588"/>
                  </a:lnTo>
                  <a:lnTo>
                    <a:pt x="3294" y="6176"/>
                  </a:lnTo>
                  <a:cubicBezTo>
                    <a:pt x="3294" y="6176"/>
                    <a:pt x="3500" y="6558"/>
                    <a:pt x="3600" y="6558"/>
                  </a:cubicBezTo>
                  <a:cubicBezTo>
                    <a:pt x="3603" y="6558"/>
                    <a:pt x="3607" y="6557"/>
                    <a:pt x="3611" y="6556"/>
                  </a:cubicBezTo>
                  <a:cubicBezTo>
                    <a:pt x="3706" y="6556"/>
                    <a:pt x="3769" y="6524"/>
                    <a:pt x="3864" y="6493"/>
                  </a:cubicBezTo>
                  <a:lnTo>
                    <a:pt x="5511" y="5733"/>
                  </a:lnTo>
                  <a:lnTo>
                    <a:pt x="55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2"/>
            <p:cNvSpPr/>
            <p:nvPr/>
          </p:nvSpPr>
          <p:spPr>
            <a:xfrm>
              <a:off x="14443850" y="3619100"/>
              <a:ext cx="28525" cy="156000"/>
            </a:xfrm>
            <a:custGeom>
              <a:avLst/>
              <a:gdLst/>
              <a:ahLst/>
              <a:cxnLst/>
              <a:rect l="l" t="t" r="r" b="b"/>
              <a:pathLst>
                <a:path w="1141" h="6240" extrusionOk="0">
                  <a:moveTo>
                    <a:pt x="1" y="1"/>
                  </a:moveTo>
                  <a:lnTo>
                    <a:pt x="1" y="6239"/>
                  </a:lnTo>
                  <a:lnTo>
                    <a:pt x="1141" y="5733"/>
                  </a:lnTo>
                  <a:lnTo>
                    <a:pt x="114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2"/>
            <p:cNvSpPr/>
            <p:nvPr/>
          </p:nvSpPr>
          <p:spPr>
            <a:xfrm>
              <a:off x="14344100" y="3846325"/>
              <a:ext cx="55450" cy="15875"/>
            </a:xfrm>
            <a:custGeom>
              <a:avLst/>
              <a:gdLst/>
              <a:ahLst/>
              <a:cxnLst/>
              <a:rect l="l" t="t" r="r" b="b"/>
              <a:pathLst>
                <a:path w="2218" h="635" extrusionOk="0">
                  <a:moveTo>
                    <a:pt x="317" y="1"/>
                  </a:moveTo>
                  <a:cubicBezTo>
                    <a:pt x="95" y="1"/>
                    <a:pt x="0" y="127"/>
                    <a:pt x="0" y="317"/>
                  </a:cubicBezTo>
                  <a:cubicBezTo>
                    <a:pt x="0" y="507"/>
                    <a:pt x="159" y="634"/>
                    <a:pt x="317" y="634"/>
                  </a:cubicBezTo>
                  <a:lnTo>
                    <a:pt x="1901" y="634"/>
                  </a:lnTo>
                  <a:cubicBezTo>
                    <a:pt x="2059" y="634"/>
                    <a:pt x="2217" y="507"/>
                    <a:pt x="2217" y="317"/>
                  </a:cubicBezTo>
                  <a:cubicBezTo>
                    <a:pt x="2217" y="127"/>
                    <a:pt x="2059" y="1"/>
                    <a:pt x="1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2"/>
            <p:cNvSpPr/>
            <p:nvPr/>
          </p:nvSpPr>
          <p:spPr>
            <a:xfrm>
              <a:off x="14344100" y="3813875"/>
              <a:ext cx="55450" cy="15850"/>
            </a:xfrm>
            <a:custGeom>
              <a:avLst/>
              <a:gdLst/>
              <a:ahLst/>
              <a:cxnLst/>
              <a:rect l="l" t="t" r="r" b="b"/>
              <a:pathLst>
                <a:path w="2218" h="634" extrusionOk="0">
                  <a:moveTo>
                    <a:pt x="317" y="0"/>
                  </a:moveTo>
                  <a:cubicBezTo>
                    <a:pt x="95" y="0"/>
                    <a:pt x="0" y="127"/>
                    <a:pt x="0" y="317"/>
                  </a:cubicBezTo>
                  <a:cubicBezTo>
                    <a:pt x="0" y="507"/>
                    <a:pt x="159" y="634"/>
                    <a:pt x="317" y="634"/>
                  </a:cubicBezTo>
                  <a:lnTo>
                    <a:pt x="1901" y="634"/>
                  </a:lnTo>
                  <a:cubicBezTo>
                    <a:pt x="2059" y="634"/>
                    <a:pt x="2186" y="475"/>
                    <a:pt x="2217" y="317"/>
                  </a:cubicBezTo>
                  <a:cubicBezTo>
                    <a:pt x="2217" y="127"/>
                    <a:pt x="2059" y="0"/>
                    <a:pt x="1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2"/>
            <p:cNvSpPr/>
            <p:nvPr/>
          </p:nvSpPr>
          <p:spPr>
            <a:xfrm>
              <a:off x="14471575" y="3728350"/>
              <a:ext cx="147275" cy="112450"/>
            </a:xfrm>
            <a:custGeom>
              <a:avLst/>
              <a:gdLst/>
              <a:ahLst/>
              <a:cxnLst/>
              <a:rect l="l" t="t" r="r" b="b"/>
              <a:pathLst>
                <a:path w="5891" h="4498" extrusionOk="0">
                  <a:moveTo>
                    <a:pt x="0" y="1"/>
                  </a:moveTo>
                  <a:lnTo>
                    <a:pt x="0" y="951"/>
                  </a:lnTo>
                  <a:cubicBezTo>
                    <a:pt x="1679" y="1236"/>
                    <a:pt x="3199" y="1996"/>
                    <a:pt x="4434" y="3168"/>
                  </a:cubicBezTo>
                  <a:cubicBezTo>
                    <a:pt x="4529" y="3263"/>
                    <a:pt x="4560" y="3358"/>
                    <a:pt x="4560" y="3485"/>
                  </a:cubicBezTo>
                  <a:lnTo>
                    <a:pt x="4560" y="4498"/>
                  </a:lnTo>
                  <a:lnTo>
                    <a:pt x="5859" y="4498"/>
                  </a:lnTo>
                  <a:lnTo>
                    <a:pt x="5859" y="3073"/>
                  </a:lnTo>
                  <a:cubicBezTo>
                    <a:pt x="5891" y="2978"/>
                    <a:pt x="5859" y="2851"/>
                    <a:pt x="5796" y="2820"/>
                  </a:cubicBezTo>
                  <a:cubicBezTo>
                    <a:pt x="4402" y="1236"/>
                    <a:pt x="2502" y="254"/>
                    <a:pt x="443" y="33"/>
                  </a:cubicBezTo>
                  <a:lnTo>
                    <a:pt x="0"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2"/>
            <p:cNvSpPr/>
            <p:nvPr/>
          </p:nvSpPr>
          <p:spPr>
            <a:xfrm>
              <a:off x="14570525" y="3807525"/>
              <a:ext cx="28525" cy="15875"/>
            </a:xfrm>
            <a:custGeom>
              <a:avLst/>
              <a:gdLst/>
              <a:ahLst/>
              <a:cxnLst/>
              <a:rect l="l" t="t" r="r" b="b"/>
              <a:pathLst>
                <a:path w="1141" h="635" extrusionOk="0">
                  <a:moveTo>
                    <a:pt x="317" y="1"/>
                  </a:moveTo>
                  <a:cubicBezTo>
                    <a:pt x="127" y="1"/>
                    <a:pt x="1" y="128"/>
                    <a:pt x="1" y="318"/>
                  </a:cubicBezTo>
                  <a:cubicBezTo>
                    <a:pt x="1" y="539"/>
                    <a:pt x="159" y="634"/>
                    <a:pt x="317" y="634"/>
                  </a:cubicBezTo>
                  <a:lnTo>
                    <a:pt x="824" y="634"/>
                  </a:lnTo>
                  <a:cubicBezTo>
                    <a:pt x="982" y="634"/>
                    <a:pt x="1141" y="476"/>
                    <a:pt x="1141" y="318"/>
                  </a:cubicBezTo>
                  <a:cubicBezTo>
                    <a:pt x="1141" y="128"/>
                    <a:pt x="982" y="1"/>
                    <a:pt x="824" y="1"/>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2"/>
            <p:cNvSpPr/>
            <p:nvPr/>
          </p:nvSpPr>
          <p:spPr>
            <a:xfrm>
              <a:off x="14333800" y="3618325"/>
              <a:ext cx="90275" cy="165475"/>
            </a:xfrm>
            <a:custGeom>
              <a:avLst/>
              <a:gdLst/>
              <a:ahLst/>
              <a:cxnLst/>
              <a:rect l="l" t="t" r="r" b="b"/>
              <a:pathLst>
                <a:path w="3611" h="6619" extrusionOk="0">
                  <a:moveTo>
                    <a:pt x="3009" y="0"/>
                  </a:moveTo>
                  <a:lnTo>
                    <a:pt x="3009" y="32"/>
                  </a:lnTo>
                  <a:lnTo>
                    <a:pt x="3009" y="4719"/>
                  </a:lnTo>
                  <a:lnTo>
                    <a:pt x="1" y="4719"/>
                  </a:lnTo>
                  <a:lnTo>
                    <a:pt x="1" y="4814"/>
                  </a:lnTo>
                  <a:lnTo>
                    <a:pt x="1" y="5320"/>
                  </a:lnTo>
                  <a:lnTo>
                    <a:pt x="3009" y="5320"/>
                  </a:lnTo>
                  <a:lnTo>
                    <a:pt x="3009" y="6619"/>
                  </a:lnTo>
                  <a:lnTo>
                    <a:pt x="3326" y="6619"/>
                  </a:lnTo>
                  <a:cubicBezTo>
                    <a:pt x="3421" y="6619"/>
                    <a:pt x="3548" y="6619"/>
                    <a:pt x="3611" y="6587"/>
                  </a:cubicBezTo>
                  <a:lnTo>
                    <a:pt x="36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2"/>
            <p:cNvSpPr/>
            <p:nvPr/>
          </p:nvSpPr>
          <p:spPr>
            <a:xfrm>
              <a:off x="14367050" y="3609600"/>
              <a:ext cx="118000" cy="15875"/>
            </a:xfrm>
            <a:custGeom>
              <a:avLst/>
              <a:gdLst/>
              <a:ahLst/>
              <a:cxnLst/>
              <a:rect l="l" t="t" r="r" b="b"/>
              <a:pathLst>
                <a:path w="4720" h="635" extrusionOk="0">
                  <a:moveTo>
                    <a:pt x="317" y="1"/>
                  </a:moveTo>
                  <a:cubicBezTo>
                    <a:pt x="96" y="1"/>
                    <a:pt x="1" y="127"/>
                    <a:pt x="1" y="317"/>
                  </a:cubicBezTo>
                  <a:cubicBezTo>
                    <a:pt x="1" y="507"/>
                    <a:pt x="159" y="634"/>
                    <a:pt x="317" y="634"/>
                  </a:cubicBezTo>
                  <a:lnTo>
                    <a:pt x="4434" y="634"/>
                  </a:lnTo>
                  <a:cubicBezTo>
                    <a:pt x="4624" y="634"/>
                    <a:pt x="4719" y="539"/>
                    <a:pt x="4719" y="317"/>
                  </a:cubicBezTo>
                  <a:cubicBezTo>
                    <a:pt x="4719" y="127"/>
                    <a:pt x="4593" y="1"/>
                    <a:pt x="4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62"/>
          <p:cNvGrpSpPr/>
          <p:nvPr/>
        </p:nvGrpSpPr>
        <p:grpSpPr>
          <a:xfrm>
            <a:off x="4120822" y="2727304"/>
            <a:ext cx="902356" cy="957585"/>
            <a:chOff x="3919175" y="1581150"/>
            <a:chExt cx="474600" cy="503727"/>
          </a:xfrm>
        </p:grpSpPr>
        <p:sp>
          <p:nvSpPr>
            <p:cNvPr id="2065" name="Google Shape;2065;p62"/>
            <p:cNvSpPr/>
            <p:nvPr/>
          </p:nvSpPr>
          <p:spPr>
            <a:xfrm>
              <a:off x="4032500" y="1951842"/>
              <a:ext cx="94489" cy="50401"/>
            </a:xfrm>
            <a:custGeom>
              <a:avLst/>
              <a:gdLst/>
              <a:ahLst/>
              <a:cxnLst/>
              <a:rect l="l" t="t" r="r" b="b"/>
              <a:pathLst>
                <a:path w="3802" h="2028" extrusionOk="0">
                  <a:moveTo>
                    <a:pt x="1" y="0"/>
                  </a:moveTo>
                  <a:lnTo>
                    <a:pt x="1" y="2027"/>
                  </a:lnTo>
                  <a:lnTo>
                    <a:pt x="3801" y="2027"/>
                  </a:lnTo>
                  <a:lnTo>
                    <a:pt x="3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2"/>
            <p:cNvSpPr/>
            <p:nvPr/>
          </p:nvSpPr>
          <p:spPr>
            <a:xfrm>
              <a:off x="4106484" y="1951842"/>
              <a:ext cx="21274" cy="50401"/>
            </a:xfrm>
            <a:custGeom>
              <a:avLst/>
              <a:gdLst/>
              <a:ahLst/>
              <a:cxnLst/>
              <a:rect l="l" t="t" r="r" b="b"/>
              <a:pathLst>
                <a:path w="856" h="2028" extrusionOk="0">
                  <a:moveTo>
                    <a:pt x="1" y="0"/>
                  </a:moveTo>
                  <a:lnTo>
                    <a:pt x="1" y="2027"/>
                  </a:lnTo>
                  <a:lnTo>
                    <a:pt x="856" y="2027"/>
                  </a:lnTo>
                  <a:lnTo>
                    <a:pt x="856"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2"/>
            <p:cNvSpPr/>
            <p:nvPr/>
          </p:nvSpPr>
          <p:spPr>
            <a:xfrm>
              <a:off x="3937267" y="1999061"/>
              <a:ext cx="286524" cy="78733"/>
            </a:xfrm>
            <a:custGeom>
              <a:avLst/>
              <a:gdLst/>
              <a:ahLst/>
              <a:cxnLst/>
              <a:rect l="l" t="t" r="r" b="b"/>
              <a:pathLst>
                <a:path w="11529" h="3168" extrusionOk="0">
                  <a:moveTo>
                    <a:pt x="1584" y="1"/>
                  </a:moveTo>
                  <a:cubicBezTo>
                    <a:pt x="698" y="1"/>
                    <a:pt x="1" y="697"/>
                    <a:pt x="1" y="1584"/>
                  </a:cubicBezTo>
                  <a:cubicBezTo>
                    <a:pt x="1" y="2439"/>
                    <a:pt x="698" y="3168"/>
                    <a:pt x="1584" y="3168"/>
                  </a:cubicBezTo>
                  <a:lnTo>
                    <a:pt x="9945" y="3168"/>
                  </a:lnTo>
                  <a:cubicBezTo>
                    <a:pt x="10800" y="3168"/>
                    <a:pt x="11528" y="2439"/>
                    <a:pt x="11528" y="1584"/>
                  </a:cubicBezTo>
                  <a:cubicBezTo>
                    <a:pt x="11528" y="697"/>
                    <a:pt x="10800" y="1"/>
                    <a:pt x="9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2"/>
            <p:cNvSpPr/>
            <p:nvPr/>
          </p:nvSpPr>
          <p:spPr>
            <a:xfrm>
              <a:off x="3939628" y="1999061"/>
              <a:ext cx="284163" cy="78733"/>
            </a:xfrm>
            <a:custGeom>
              <a:avLst/>
              <a:gdLst/>
              <a:ahLst/>
              <a:cxnLst/>
              <a:rect l="l" t="t" r="r" b="b"/>
              <a:pathLst>
                <a:path w="11434" h="3168" extrusionOk="0">
                  <a:moveTo>
                    <a:pt x="7982" y="1"/>
                  </a:moveTo>
                  <a:cubicBezTo>
                    <a:pt x="7633" y="444"/>
                    <a:pt x="7380" y="982"/>
                    <a:pt x="7380" y="1584"/>
                  </a:cubicBezTo>
                  <a:cubicBezTo>
                    <a:pt x="7380" y="1711"/>
                    <a:pt x="7380" y="1806"/>
                    <a:pt x="7411" y="1901"/>
                  </a:cubicBezTo>
                  <a:cubicBezTo>
                    <a:pt x="7475" y="2059"/>
                    <a:pt x="7316" y="2217"/>
                    <a:pt x="7126" y="2217"/>
                  </a:cubicBezTo>
                  <a:lnTo>
                    <a:pt x="1" y="2217"/>
                  </a:lnTo>
                  <a:cubicBezTo>
                    <a:pt x="254" y="2756"/>
                    <a:pt x="793" y="3168"/>
                    <a:pt x="1489" y="3168"/>
                  </a:cubicBezTo>
                  <a:lnTo>
                    <a:pt x="9850" y="3168"/>
                  </a:lnTo>
                  <a:cubicBezTo>
                    <a:pt x="10705" y="3168"/>
                    <a:pt x="11433" y="2439"/>
                    <a:pt x="11433" y="1584"/>
                  </a:cubicBezTo>
                  <a:cubicBezTo>
                    <a:pt x="11433" y="697"/>
                    <a:pt x="10705" y="1"/>
                    <a:pt x="985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2"/>
            <p:cNvSpPr/>
            <p:nvPr/>
          </p:nvSpPr>
          <p:spPr>
            <a:xfrm>
              <a:off x="4005759" y="2025827"/>
              <a:ext cx="148767" cy="24430"/>
            </a:xfrm>
            <a:custGeom>
              <a:avLst/>
              <a:gdLst/>
              <a:ahLst/>
              <a:cxnLst/>
              <a:rect l="l" t="t" r="r" b="b"/>
              <a:pathLst>
                <a:path w="5986" h="983" extrusionOk="0">
                  <a:moveTo>
                    <a:pt x="0" y="0"/>
                  </a:moveTo>
                  <a:lnTo>
                    <a:pt x="0" y="982"/>
                  </a:lnTo>
                  <a:lnTo>
                    <a:pt x="5986" y="982"/>
                  </a:lnTo>
                  <a:lnTo>
                    <a:pt x="5986"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2"/>
            <p:cNvSpPr/>
            <p:nvPr/>
          </p:nvSpPr>
          <p:spPr>
            <a:xfrm>
              <a:off x="4123011" y="2025827"/>
              <a:ext cx="31513" cy="23635"/>
            </a:xfrm>
            <a:custGeom>
              <a:avLst/>
              <a:gdLst/>
              <a:ahLst/>
              <a:cxnLst/>
              <a:rect l="l" t="t" r="r" b="b"/>
              <a:pathLst>
                <a:path w="1268" h="951" extrusionOk="0">
                  <a:moveTo>
                    <a:pt x="32" y="0"/>
                  </a:moveTo>
                  <a:cubicBezTo>
                    <a:pt x="32" y="159"/>
                    <a:pt x="1" y="317"/>
                    <a:pt x="1" y="475"/>
                  </a:cubicBezTo>
                  <a:cubicBezTo>
                    <a:pt x="1" y="570"/>
                    <a:pt x="1" y="697"/>
                    <a:pt x="32" y="792"/>
                  </a:cubicBezTo>
                  <a:cubicBezTo>
                    <a:pt x="32" y="824"/>
                    <a:pt x="32" y="887"/>
                    <a:pt x="1" y="950"/>
                  </a:cubicBezTo>
                  <a:lnTo>
                    <a:pt x="1268" y="950"/>
                  </a:lnTo>
                  <a:lnTo>
                    <a:pt x="1268" y="0"/>
                  </a:lnTo>
                  <a:close/>
                </a:path>
              </a:pathLst>
            </a:custGeom>
            <a:solidFill>
              <a:srgbClr val="1D2947">
                <a:alpha val="8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2"/>
            <p:cNvSpPr/>
            <p:nvPr/>
          </p:nvSpPr>
          <p:spPr>
            <a:xfrm>
              <a:off x="3937267" y="1997495"/>
              <a:ext cx="78733" cy="78733"/>
            </a:xfrm>
            <a:custGeom>
              <a:avLst/>
              <a:gdLst/>
              <a:ahLst/>
              <a:cxnLst/>
              <a:rect l="l" t="t" r="r" b="b"/>
              <a:pathLst>
                <a:path w="3168" h="3168" extrusionOk="0">
                  <a:moveTo>
                    <a:pt x="1584" y="0"/>
                  </a:moveTo>
                  <a:cubicBezTo>
                    <a:pt x="698" y="0"/>
                    <a:pt x="1" y="729"/>
                    <a:pt x="1" y="1584"/>
                  </a:cubicBezTo>
                  <a:cubicBezTo>
                    <a:pt x="1" y="2470"/>
                    <a:pt x="698" y="3167"/>
                    <a:pt x="1584" y="3167"/>
                  </a:cubicBezTo>
                  <a:cubicBezTo>
                    <a:pt x="2439" y="3167"/>
                    <a:pt x="3168" y="2470"/>
                    <a:pt x="3168" y="1584"/>
                  </a:cubicBezTo>
                  <a:cubicBezTo>
                    <a:pt x="3168" y="729"/>
                    <a:pt x="2439" y="0"/>
                    <a:pt x="1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2"/>
            <p:cNvSpPr/>
            <p:nvPr/>
          </p:nvSpPr>
          <p:spPr>
            <a:xfrm>
              <a:off x="4144259" y="1997495"/>
              <a:ext cx="78733" cy="78733"/>
            </a:xfrm>
            <a:custGeom>
              <a:avLst/>
              <a:gdLst/>
              <a:ahLst/>
              <a:cxnLst/>
              <a:rect l="l" t="t" r="r" b="b"/>
              <a:pathLst>
                <a:path w="3168" h="3168" extrusionOk="0">
                  <a:moveTo>
                    <a:pt x="1584" y="0"/>
                  </a:moveTo>
                  <a:cubicBezTo>
                    <a:pt x="729" y="0"/>
                    <a:pt x="1" y="729"/>
                    <a:pt x="1" y="1584"/>
                  </a:cubicBezTo>
                  <a:cubicBezTo>
                    <a:pt x="1" y="2470"/>
                    <a:pt x="729" y="3167"/>
                    <a:pt x="1584" y="3167"/>
                  </a:cubicBezTo>
                  <a:cubicBezTo>
                    <a:pt x="2471" y="3167"/>
                    <a:pt x="3168" y="2470"/>
                    <a:pt x="3168" y="1584"/>
                  </a:cubicBezTo>
                  <a:cubicBezTo>
                    <a:pt x="3168" y="729"/>
                    <a:pt x="2471" y="0"/>
                    <a:pt x="1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2"/>
            <p:cNvSpPr/>
            <p:nvPr/>
          </p:nvSpPr>
          <p:spPr>
            <a:xfrm>
              <a:off x="3942784" y="2003783"/>
              <a:ext cx="73215" cy="73215"/>
            </a:xfrm>
            <a:custGeom>
              <a:avLst/>
              <a:gdLst/>
              <a:ahLst/>
              <a:cxnLst/>
              <a:rect l="l" t="t" r="r" b="b"/>
              <a:pathLst>
                <a:path w="2946" h="2946" extrusionOk="0">
                  <a:moveTo>
                    <a:pt x="2186" y="1"/>
                  </a:moveTo>
                  <a:cubicBezTo>
                    <a:pt x="2344" y="254"/>
                    <a:pt x="2439" y="507"/>
                    <a:pt x="2439" y="824"/>
                  </a:cubicBezTo>
                  <a:cubicBezTo>
                    <a:pt x="2439" y="1711"/>
                    <a:pt x="1711" y="2407"/>
                    <a:pt x="856" y="2407"/>
                  </a:cubicBezTo>
                  <a:cubicBezTo>
                    <a:pt x="539" y="2407"/>
                    <a:pt x="254" y="2344"/>
                    <a:pt x="1" y="2186"/>
                  </a:cubicBezTo>
                  <a:lnTo>
                    <a:pt x="1" y="2186"/>
                  </a:lnTo>
                  <a:cubicBezTo>
                    <a:pt x="286" y="2661"/>
                    <a:pt x="792" y="2946"/>
                    <a:pt x="1362" y="2946"/>
                  </a:cubicBezTo>
                  <a:cubicBezTo>
                    <a:pt x="2217" y="2946"/>
                    <a:pt x="2946" y="2217"/>
                    <a:pt x="2946" y="1362"/>
                  </a:cubicBezTo>
                  <a:cubicBezTo>
                    <a:pt x="2946" y="792"/>
                    <a:pt x="2629" y="286"/>
                    <a:pt x="218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2"/>
            <p:cNvSpPr/>
            <p:nvPr/>
          </p:nvSpPr>
          <p:spPr>
            <a:xfrm>
              <a:off x="4150571" y="2003783"/>
              <a:ext cx="73215" cy="73215"/>
            </a:xfrm>
            <a:custGeom>
              <a:avLst/>
              <a:gdLst/>
              <a:ahLst/>
              <a:cxnLst/>
              <a:rect l="l" t="t" r="r" b="b"/>
              <a:pathLst>
                <a:path w="2946" h="2946" extrusionOk="0">
                  <a:moveTo>
                    <a:pt x="2185" y="1"/>
                  </a:moveTo>
                  <a:cubicBezTo>
                    <a:pt x="2344" y="254"/>
                    <a:pt x="2407" y="507"/>
                    <a:pt x="2407" y="824"/>
                  </a:cubicBezTo>
                  <a:cubicBezTo>
                    <a:pt x="2407" y="1711"/>
                    <a:pt x="1710" y="2407"/>
                    <a:pt x="824" y="2407"/>
                  </a:cubicBezTo>
                  <a:cubicBezTo>
                    <a:pt x="507" y="2407"/>
                    <a:pt x="254" y="2344"/>
                    <a:pt x="0" y="2186"/>
                  </a:cubicBezTo>
                  <a:lnTo>
                    <a:pt x="0" y="2186"/>
                  </a:lnTo>
                  <a:cubicBezTo>
                    <a:pt x="285" y="2661"/>
                    <a:pt x="792" y="2946"/>
                    <a:pt x="1362" y="2946"/>
                  </a:cubicBezTo>
                  <a:cubicBezTo>
                    <a:pt x="2217" y="2946"/>
                    <a:pt x="2945" y="2217"/>
                    <a:pt x="2945" y="1362"/>
                  </a:cubicBezTo>
                  <a:cubicBezTo>
                    <a:pt x="2945" y="792"/>
                    <a:pt x="2597" y="286"/>
                    <a:pt x="2185"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2"/>
            <p:cNvSpPr/>
            <p:nvPr/>
          </p:nvSpPr>
          <p:spPr>
            <a:xfrm>
              <a:off x="3930184" y="1991978"/>
              <a:ext cx="299895" cy="92899"/>
            </a:xfrm>
            <a:custGeom>
              <a:avLst/>
              <a:gdLst/>
              <a:ahLst/>
              <a:cxnLst/>
              <a:rect l="l" t="t" r="r" b="b"/>
              <a:pathLst>
                <a:path w="12067" h="3738" extrusionOk="0">
                  <a:moveTo>
                    <a:pt x="10230" y="571"/>
                  </a:moveTo>
                  <a:cubicBezTo>
                    <a:pt x="10927" y="571"/>
                    <a:pt x="11528" y="1141"/>
                    <a:pt x="11528" y="1869"/>
                  </a:cubicBezTo>
                  <a:cubicBezTo>
                    <a:pt x="11528" y="2566"/>
                    <a:pt x="10927" y="3167"/>
                    <a:pt x="10230" y="3167"/>
                  </a:cubicBezTo>
                  <a:lnTo>
                    <a:pt x="1869" y="3167"/>
                  </a:lnTo>
                  <a:cubicBezTo>
                    <a:pt x="1141" y="3167"/>
                    <a:pt x="571" y="2566"/>
                    <a:pt x="571" y="1869"/>
                  </a:cubicBezTo>
                  <a:cubicBezTo>
                    <a:pt x="571" y="1141"/>
                    <a:pt x="1141" y="571"/>
                    <a:pt x="1869" y="571"/>
                  </a:cubicBezTo>
                  <a:close/>
                  <a:moveTo>
                    <a:pt x="1869" y="1"/>
                  </a:moveTo>
                  <a:cubicBezTo>
                    <a:pt x="824" y="1"/>
                    <a:pt x="1" y="824"/>
                    <a:pt x="1" y="1869"/>
                  </a:cubicBezTo>
                  <a:cubicBezTo>
                    <a:pt x="1" y="2882"/>
                    <a:pt x="824" y="3738"/>
                    <a:pt x="1869" y="3738"/>
                  </a:cubicBezTo>
                  <a:lnTo>
                    <a:pt x="10230" y="3738"/>
                  </a:lnTo>
                  <a:cubicBezTo>
                    <a:pt x="11243" y="3738"/>
                    <a:pt x="12067" y="2882"/>
                    <a:pt x="12067" y="1869"/>
                  </a:cubicBezTo>
                  <a:cubicBezTo>
                    <a:pt x="12067" y="824"/>
                    <a:pt x="11243" y="1"/>
                    <a:pt x="10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2"/>
            <p:cNvSpPr/>
            <p:nvPr/>
          </p:nvSpPr>
          <p:spPr>
            <a:xfrm>
              <a:off x="3965623" y="2026622"/>
              <a:ext cx="22044" cy="21274"/>
            </a:xfrm>
            <a:custGeom>
              <a:avLst/>
              <a:gdLst/>
              <a:ahLst/>
              <a:cxnLst/>
              <a:rect l="l" t="t" r="r" b="b"/>
              <a:pathLst>
                <a:path w="887" h="856" extrusionOk="0">
                  <a:moveTo>
                    <a:pt x="443" y="0"/>
                  </a:moveTo>
                  <a:cubicBezTo>
                    <a:pt x="190" y="0"/>
                    <a:pt x="0" y="190"/>
                    <a:pt x="0" y="412"/>
                  </a:cubicBezTo>
                  <a:cubicBezTo>
                    <a:pt x="0" y="665"/>
                    <a:pt x="190" y="855"/>
                    <a:pt x="443" y="855"/>
                  </a:cubicBezTo>
                  <a:cubicBezTo>
                    <a:pt x="665" y="855"/>
                    <a:pt x="887" y="665"/>
                    <a:pt x="887" y="412"/>
                  </a:cubicBezTo>
                  <a:cubicBezTo>
                    <a:pt x="887" y="190"/>
                    <a:pt x="665" y="0"/>
                    <a:pt x="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2"/>
            <p:cNvSpPr/>
            <p:nvPr/>
          </p:nvSpPr>
          <p:spPr>
            <a:xfrm>
              <a:off x="4173386" y="2026622"/>
              <a:ext cx="21274" cy="21274"/>
            </a:xfrm>
            <a:custGeom>
              <a:avLst/>
              <a:gdLst/>
              <a:ahLst/>
              <a:cxnLst/>
              <a:rect l="l" t="t" r="r" b="b"/>
              <a:pathLst>
                <a:path w="856" h="856" extrusionOk="0">
                  <a:moveTo>
                    <a:pt x="412" y="0"/>
                  </a:moveTo>
                  <a:cubicBezTo>
                    <a:pt x="191" y="0"/>
                    <a:pt x="1" y="190"/>
                    <a:pt x="1" y="412"/>
                  </a:cubicBezTo>
                  <a:cubicBezTo>
                    <a:pt x="1" y="665"/>
                    <a:pt x="191" y="855"/>
                    <a:pt x="412" y="855"/>
                  </a:cubicBezTo>
                  <a:cubicBezTo>
                    <a:pt x="666" y="855"/>
                    <a:pt x="856" y="665"/>
                    <a:pt x="856" y="412"/>
                  </a:cubicBezTo>
                  <a:cubicBezTo>
                    <a:pt x="856" y="190"/>
                    <a:pt x="666"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2"/>
            <p:cNvSpPr/>
            <p:nvPr/>
          </p:nvSpPr>
          <p:spPr>
            <a:xfrm>
              <a:off x="3960876" y="1593775"/>
              <a:ext cx="337696" cy="196757"/>
            </a:xfrm>
            <a:custGeom>
              <a:avLst/>
              <a:gdLst/>
              <a:ahLst/>
              <a:cxnLst/>
              <a:rect l="l" t="t" r="r" b="b"/>
              <a:pathLst>
                <a:path w="13588" h="7917" extrusionOk="0">
                  <a:moveTo>
                    <a:pt x="13253" y="0"/>
                  </a:moveTo>
                  <a:cubicBezTo>
                    <a:pt x="13209" y="0"/>
                    <a:pt x="13162" y="11"/>
                    <a:pt x="13112" y="31"/>
                  </a:cubicBezTo>
                  <a:lnTo>
                    <a:pt x="191" y="7346"/>
                  </a:lnTo>
                  <a:cubicBezTo>
                    <a:pt x="33" y="7441"/>
                    <a:pt x="1" y="7600"/>
                    <a:pt x="64" y="7758"/>
                  </a:cubicBezTo>
                  <a:cubicBezTo>
                    <a:pt x="128" y="7885"/>
                    <a:pt x="191" y="7916"/>
                    <a:pt x="318" y="7916"/>
                  </a:cubicBezTo>
                  <a:cubicBezTo>
                    <a:pt x="349" y="7916"/>
                    <a:pt x="444" y="7916"/>
                    <a:pt x="476" y="7885"/>
                  </a:cubicBezTo>
                  <a:lnTo>
                    <a:pt x="13365" y="538"/>
                  </a:lnTo>
                  <a:cubicBezTo>
                    <a:pt x="13524" y="474"/>
                    <a:pt x="13587" y="316"/>
                    <a:pt x="13492" y="157"/>
                  </a:cubicBezTo>
                  <a:cubicBezTo>
                    <a:pt x="13427" y="49"/>
                    <a:pt x="13347" y="0"/>
                    <a:pt x="132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2"/>
            <p:cNvSpPr/>
            <p:nvPr/>
          </p:nvSpPr>
          <p:spPr>
            <a:xfrm>
              <a:off x="4049026" y="1589997"/>
              <a:ext cx="240075" cy="299696"/>
            </a:xfrm>
            <a:custGeom>
              <a:avLst/>
              <a:gdLst/>
              <a:ahLst/>
              <a:cxnLst/>
              <a:rect l="l" t="t" r="r" b="b"/>
              <a:pathLst>
                <a:path w="9660" h="12059" extrusionOk="0">
                  <a:moveTo>
                    <a:pt x="9357" y="1"/>
                  </a:moveTo>
                  <a:cubicBezTo>
                    <a:pt x="9272" y="1"/>
                    <a:pt x="9179" y="43"/>
                    <a:pt x="9122" y="119"/>
                  </a:cubicBezTo>
                  <a:lnTo>
                    <a:pt x="128" y="11584"/>
                  </a:lnTo>
                  <a:cubicBezTo>
                    <a:pt x="1" y="11710"/>
                    <a:pt x="64" y="11869"/>
                    <a:pt x="159" y="11995"/>
                  </a:cubicBezTo>
                  <a:cubicBezTo>
                    <a:pt x="254" y="12027"/>
                    <a:pt x="286" y="12059"/>
                    <a:pt x="349" y="12059"/>
                  </a:cubicBezTo>
                  <a:cubicBezTo>
                    <a:pt x="444" y="12059"/>
                    <a:pt x="571" y="12027"/>
                    <a:pt x="571" y="11932"/>
                  </a:cubicBezTo>
                  <a:lnTo>
                    <a:pt x="9565" y="468"/>
                  </a:lnTo>
                  <a:cubicBezTo>
                    <a:pt x="9660" y="341"/>
                    <a:pt x="9628" y="183"/>
                    <a:pt x="9502" y="56"/>
                  </a:cubicBezTo>
                  <a:cubicBezTo>
                    <a:pt x="9464" y="19"/>
                    <a:pt x="9412" y="1"/>
                    <a:pt x="9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2"/>
            <p:cNvSpPr/>
            <p:nvPr/>
          </p:nvSpPr>
          <p:spPr>
            <a:xfrm>
              <a:off x="4337881" y="1839288"/>
              <a:ext cx="48040" cy="73240"/>
            </a:xfrm>
            <a:custGeom>
              <a:avLst/>
              <a:gdLst/>
              <a:ahLst/>
              <a:cxnLst/>
              <a:rect l="l" t="t" r="r" b="b"/>
              <a:pathLst>
                <a:path w="1933" h="2947" extrusionOk="0">
                  <a:moveTo>
                    <a:pt x="982" y="1"/>
                  </a:moveTo>
                  <a:cubicBezTo>
                    <a:pt x="824" y="1"/>
                    <a:pt x="697" y="128"/>
                    <a:pt x="697" y="286"/>
                  </a:cubicBezTo>
                  <a:lnTo>
                    <a:pt x="697" y="698"/>
                  </a:lnTo>
                  <a:cubicBezTo>
                    <a:pt x="697" y="856"/>
                    <a:pt x="634" y="983"/>
                    <a:pt x="476" y="1078"/>
                  </a:cubicBezTo>
                  <a:cubicBezTo>
                    <a:pt x="159" y="1268"/>
                    <a:pt x="0" y="1616"/>
                    <a:pt x="0" y="1996"/>
                  </a:cubicBezTo>
                  <a:cubicBezTo>
                    <a:pt x="0" y="2503"/>
                    <a:pt x="412" y="2914"/>
                    <a:pt x="951" y="2946"/>
                  </a:cubicBezTo>
                  <a:lnTo>
                    <a:pt x="982" y="2946"/>
                  </a:lnTo>
                  <a:cubicBezTo>
                    <a:pt x="1267" y="2946"/>
                    <a:pt x="1489" y="2851"/>
                    <a:pt x="1616" y="2693"/>
                  </a:cubicBezTo>
                  <a:cubicBezTo>
                    <a:pt x="1806" y="2503"/>
                    <a:pt x="1932" y="2218"/>
                    <a:pt x="1932" y="1964"/>
                  </a:cubicBezTo>
                  <a:cubicBezTo>
                    <a:pt x="1932" y="1806"/>
                    <a:pt x="1806" y="1679"/>
                    <a:pt x="1647" y="1679"/>
                  </a:cubicBezTo>
                  <a:cubicBezTo>
                    <a:pt x="1489" y="1679"/>
                    <a:pt x="1362" y="1806"/>
                    <a:pt x="1362" y="1964"/>
                  </a:cubicBezTo>
                  <a:cubicBezTo>
                    <a:pt x="1362" y="2059"/>
                    <a:pt x="1331" y="2186"/>
                    <a:pt x="1267" y="2281"/>
                  </a:cubicBezTo>
                  <a:cubicBezTo>
                    <a:pt x="1172" y="2344"/>
                    <a:pt x="1046" y="2376"/>
                    <a:pt x="951" y="2376"/>
                  </a:cubicBezTo>
                  <a:cubicBezTo>
                    <a:pt x="729" y="2376"/>
                    <a:pt x="539" y="2186"/>
                    <a:pt x="539" y="1996"/>
                  </a:cubicBezTo>
                  <a:cubicBezTo>
                    <a:pt x="539" y="1838"/>
                    <a:pt x="634" y="1679"/>
                    <a:pt x="729" y="1584"/>
                  </a:cubicBezTo>
                  <a:cubicBezTo>
                    <a:pt x="1046" y="1394"/>
                    <a:pt x="1267" y="1046"/>
                    <a:pt x="1267" y="698"/>
                  </a:cubicBezTo>
                  <a:lnTo>
                    <a:pt x="1267" y="286"/>
                  </a:lnTo>
                  <a:cubicBezTo>
                    <a:pt x="1267" y="128"/>
                    <a:pt x="1141"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2"/>
            <p:cNvSpPr/>
            <p:nvPr/>
          </p:nvSpPr>
          <p:spPr>
            <a:xfrm>
              <a:off x="4339447" y="1630730"/>
              <a:ext cx="14986" cy="137757"/>
            </a:xfrm>
            <a:custGeom>
              <a:avLst/>
              <a:gdLst/>
              <a:ahLst/>
              <a:cxnLst/>
              <a:rect l="l" t="t" r="r" b="b"/>
              <a:pathLst>
                <a:path w="603" h="5543" extrusionOk="0">
                  <a:moveTo>
                    <a:pt x="286" y="1"/>
                  </a:moveTo>
                  <a:cubicBezTo>
                    <a:pt x="127" y="1"/>
                    <a:pt x="1" y="127"/>
                    <a:pt x="1" y="286"/>
                  </a:cubicBezTo>
                  <a:lnTo>
                    <a:pt x="1" y="5289"/>
                  </a:lnTo>
                  <a:cubicBezTo>
                    <a:pt x="1" y="5448"/>
                    <a:pt x="127" y="5543"/>
                    <a:pt x="286" y="5543"/>
                  </a:cubicBezTo>
                  <a:cubicBezTo>
                    <a:pt x="444" y="5543"/>
                    <a:pt x="603" y="5416"/>
                    <a:pt x="571" y="5289"/>
                  </a:cubicBezTo>
                  <a:lnTo>
                    <a:pt x="571" y="286"/>
                  </a:lnTo>
                  <a:cubicBezTo>
                    <a:pt x="571" y="127"/>
                    <a:pt x="44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2"/>
            <p:cNvSpPr/>
            <p:nvPr/>
          </p:nvSpPr>
          <p:spPr>
            <a:xfrm>
              <a:off x="4372500" y="1630730"/>
              <a:ext cx="14191" cy="137757"/>
            </a:xfrm>
            <a:custGeom>
              <a:avLst/>
              <a:gdLst/>
              <a:ahLst/>
              <a:cxnLst/>
              <a:rect l="l" t="t" r="r" b="b"/>
              <a:pathLst>
                <a:path w="571" h="5543" extrusionOk="0">
                  <a:moveTo>
                    <a:pt x="286" y="1"/>
                  </a:moveTo>
                  <a:cubicBezTo>
                    <a:pt x="128" y="1"/>
                    <a:pt x="1" y="127"/>
                    <a:pt x="1" y="286"/>
                  </a:cubicBezTo>
                  <a:lnTo>
                    <a:pt x="1" y="5289"/>
                  </a:lnTo>
                  <a:cubicBezTo>
                    <a:pt x="1" y="5448"/>
                    <a:pt x="128" y="5543"/>
                    <a:pt x="286" y="5543"/>
                  </a:cubicBezTo>
                  <a:cubicBezTo>
                    <a:pt x="444" y="5543"/>
                    <a:pt x="571" y="5416"/>
                    <a:pt x="571" y="5289"/>
                  </a:cubicBezTo>
                  <a:lnTo>
                    <a:pt x="571" y="286"/>
                  </a:lnTo>
                  <a:cubicBezTo>
                    <a:pt x="571" y="127"/>
                    <a:pt x="44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2"/>
            <p:cNvSpPr/>
            <p:nvPr/>
          </p:nvSpPr>
          <p:spPr>
            <a:xfrm>
              <a:off x="4336315" y="1742489"/>
              <a:ext cx="53532" cy="52762"/>
            </a:xfrm>
            <a:custGeom>
              <a:avLst/>
              <a:gdLst/>
              <a:ahLst/>
              <a:cxnLst/>
              <a:rect l="l" t="t" r="r" b="b"/>
              <a:pathLst>
                <a:path w="2154" h="2123" extrusionOk="0">
                  <a:moveTo>
                    <a:pt x="1077" y="1"/>
                  </a:moveTo>
                  <a:cubicBezTo>
                    <a:pt x="475" y="1"/>
                    <a:pt x="0" y="476"/>
                    <a:pt x="0" y="1046"/>
                  </a:cubicBezTo>
                  <a:cubicBezTo>
                    <a:pt x="0" y="1647"/>
                    <a:pt x="475" y="2122"/>
                    <a:pt x="1077" y="2122"/>
                  </a:cubicBezTo>
                  <a:cubicBezTo>
                    <a:pt x="1679" y="2122"/>
                    <a:pt x="2154" y="1647"/>
                    <a:pt x="2154" y="1046"/>
                  </a:cubicBezTo>
                  <a:cubicBezTo>
                    <a:pt x="2154" y="476"/>
                    <a:pt x="1679" y="1"/>
                    <a:pt x="10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2"/>
            <p:cNvSpPr/>
            <p:nvPr/>
          </p:nvSpPr>
          <p:spPr>
            <a:xfrm>
              <a:off x="4339447" y="1745645"/>
              <a:ext cx="50401" cy="50401"/>
            </a:xfrm>
            <a:custGeom>
              <a:avLst/>
              <a:gdLst/>
              <a:ahLst/>
              <a:cxnLst/>
              <a:rect l="l" t="t" r="r" b="b"/>
              <a:pathLst>
                <a:path w="2028" h="2028" extrusionOk="0">
                  <a:moveTo>
                    <a:pt x="1426" y="0"/>
                  </a:moveTo>
                  <a:lnTo>
                    <a:pt x="1426" y="0"/>
                  </a:lnTo>
                  <a:cubicBezTo>
                    <a:pt x="1521" y="190"/>
                    <a:pt x="1553" y="285"/>
                    <a:pt x="1553" y="507"/>
                  </a:cubicBezTo>
                  <a:cubicBezTo>
                    <a:pt x="1553" y="1077"/>
                    <a:pt x="1078" y="1552"/>
                    <a:pt x="476" y="1552"/>
                  </a:cubicBezTo>
                  <a:cubicBezTo>
                    <a:pt x="318" y="1552"/>
                    <a:pt x="159" y="1520"/>
                    <a:pt x="1" y="1457"/>
                  </a:cubicBezTo>
                  <a:lnTo>
                    <a:pt x="1" y="1457"/>
                  </a:lnTo>
                  <a:cubicBezTo>
                    <a:pt x="159" y="1805"/>
                    <a:pt x="508" y="2027"/>
                    <a:pt x="951" y="2027"/>
                  </a:cubicBezTo>
                  <a:cubicBezTo>
                    <a:pt x="1553" y="2027"/>
                    <a:pt x="2028" y="1552"/>
                    <a:pt x="2028" y="982"/>
                  </a:cubicBezTo>
                  <a:cubicBezTo>
                    <a:pt x="1996" y="539"/>
                    <a:pt x="1743" y="190"/>
                    <a:pt x="142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2"/>
            <p:cNvSpPr/>
            <p:nvPr/>
          </p:nvSpPr>
          <p:spPr>
            <a:xfrm>
              <a:off x="4336315" y="1602398"/>
              <a:ext cx="53532" cy="53532"/>
            </a:xfrm>
            <a:custGeom>
              <a:avLst/>
              <a:gdLst/>
              <a:ahLst/>
              <a:cxnLst/>
              <a:rect l="l" t="t" r="r" b="b"/>
              <a:pathLst>
                <a:path w="2154" h="2154" extrusionOk="0">
                  <a:moveTo>
                    <a:pt x="1077" y="1"/>
                  </a:moveTo>
                  <a:cubicBezTo>
                    <a:pt x="475" y="1"/>
                    <a:pt x="0" y="476"/>
                    <a:pt x="0" y="1077"/>
                  </a:cubicBezTo>
                  <a:cubicBezTo>
                    <a:pt x="0" y="1647"/>
                    <a:pt x="475" y="2154"/>
                    <a:pt x="1077" y="2154"/>
                  </a:cubicBezTo>
                  <a:cubicBezTo>
                    <a:pt x="1679" y="2154"/>
                    <a:pt x="2154" y="1647"/>
                    <a:pt x="2154" y="1077"/>
                  </a:cubicBezTo>
                  <a:cubicBezTo>
                    <a:pt x="2154" y="476"/>
                    <a:pt x="1679" y="1"/>
                    <a:pt x="10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2"/>
            <p:cNvSpPr/>
            <p:nvPr/>
          </p:nvSpPr>
          <p:spPr>
            <a:xfrm>
              <a:off x="4339447" y="1605555"/>
              <a:ext cx="50401" cy="50376"/>
            </a:xfrm>
            <a:custGeom>
              <a:avLst/>
              <a:gdLst/>
              <a:ahLst/>
              <a:cxnLst/>
              <a:rect l="l" t="t" r="r" b="b"/>
              <a:pathLst>
                <a:path w="2028" h="2027" extrusionOk="0">
                  <a:moveTo>
                    <a:pt x="1426" y="0"/>
                  </a:moveTo>
                  <a:lnTo>
                    <a:pt x="1426" y="0"/>
                  </a:lnTo>
                  <a:cubicBezTo>
                    <a:pt x="1521" y="159"/>
                    <a:pt x="1553" y="285"/>
                    <a:pt x="1553" y="475"/>
                  </a:cubicBezTo>
                  <a:cubicBezTo>
                    <a:pt x="1553" y="1077"/>
                    <a:pt x="1078" y="1552"/>
                    <a:pt x="476" y="1552"/>
                  </a:cubicBezTo>
                  <a:cubicBezTo>
                    <a:pt x="318" y="1552"/>
                    <a:pt x="159" y="1489"/>
                    <a:pt x="1" y="1425"/>
                  </a:cubicBezTo>
                  <a:lnTo>
                    <a:pt x="1" y="1425"/>
                  </a:lnTo>
                  <a:cubicBezTo>
                    <a:pt x="159" y="1774"/>
                    <a:pt x="508" y="2027"/>
                    <a:pt x="951" y="2027"/>
                  </a:cubicBezTo>
                  <a:cubicBezTo>
                    <a:pt x="1553" y="2027"/>
                    <a:pt x="2028" y="1552"/>
                    <a:pt x="2028" y="950"/>
                  </a:cubicBezTo>
                  <a:cubicBezTo>
                    <a:pt x="1996" y="539"/>
                    <a:pt x="1743" y="190"/>
                    <a:pt x="142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2"/>
            <p:cNvSpPr/>
            <p:nvPr/>
          </p:nvSpPr>
          <p:spPr>
            <a:xfrm>
              <a:off x="4332364" y="1776139"/>
              <a:ext cx="61411" cy="69488"/>
            </a:xfrm>
            <a:custGeom>
              <a:avLst/>
              <a:gdLst/>
              <a:ahLst/>
              <a:cxnLst/>
              <a:rect l="l" t="t" r="r" b="b"/>
              <a:pathLst>
                <a:path w="2471" h="2796" extrusionOk="0">
                  <a:moveTo>
                    <a:pt x="1248" y="0"/>
                  </a:moveTo>
                  <a:cubicBezTo>
                    <a:pt x="1180" y="0"/>
                    <a:pt x="1109" y="24"/>
                    <a:pt x="1046" y="72"/>
                  </a:cubicBezTo>
                  <a:lnTo>
                    <a:pt x="127" y="895"/>
                  </a:lnTo>
                  <a:cubicBezTo>
                    <a:pt x="32" y="958"/>
                    <a:pt x="1" y="1053"/>
                    <a:pt x="32" y="1148"/>
                  </a:cubicBezTo>
                  <a:lnTo>
                    <a:pt x="412" y="2574"/>
                  </a:lnTo>
                  <a:cubicBezTo>
                    <a:pt x="444" y="2700"/>
                    <a:pt x="571" y="2795"/>
                    <a:pt x="698" y="2795"/>
                  </a:cubicBezTo>
                  <a:lnTo>
                    <a:pt x="1774" y="2795"/>
                  </a:lnTo>
                  <a:cubicBezTo>
                    <a:pt x="1901" y="2795"/>
                    <a:pt x="2028" y="2700"/>
                    <a:pt x="2059" y="2574"/>
                  </a:cubicBezTo>
                  <a:lnTo>
                    <a:pt x="2408" y="1148"/>
                  </a:lnTo>
                  <a:cubicBezTo>
                    <a:pt x="2471" y="1053"/>
                    <a:pt x="2408" y="958"/>
                    <a:pt x="2344" y="895"/>
                  </a:cubicBezTo>
                  <a:lnTo>
                    <a:pt x="1426" y="72"/>
                  </a:lnTo>
                  <a:cubicBezTo>
                    <a:pt x="1378" y="24"/>
                    <a:pt x="1315" y="0"/>
                    <a:pt x="1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2"/>
            <p:cNvSpPr/>
            <p:nvPr/>
          </p:nvSpPr>
          <p:spPr>
            <a:xfrm>
              <a:off x="4339447" y="1786577"/>
              <a:ext cx="54328" cy="59820"/>
            </a:xfrm>
            <a:custGeom>
              <a:avLst/>
              <a:gdLst/>
              <a:ahLst/>
              <a:cxnLst/>
              <a:rect l="l" t="t" r="r" b="b"/>
              <a:pathLst>
                <a:path w="2186" h="2407" extrusionOk="0">
                  <a:moveTo>
                    <a:pt x="1521" y="0"/>
                  </a:moveTo>
                  <a:lnTo>
                    <a:pt x="1109" y="1552"/>
                  </a:lnTo>
                  <a:cubicBezTo>
                    <a:pt x="1078" y="1647"/>
                    <a:pt x="951" y="1742"/>
                    <a:pt x="824" y="1742"/>
                  </a:cubicBezTo>
                  <a:lnTo>
                    <a:pt x="1" y="1742"/>
                  </a:lnTo>
                  <a:lnTo>
                    <a:pt x="127" y="2217"/>
                  </a:lnTo>
                  <a:cubicBezTo>
                    <a:pt x="159" y="2344"/>
                    <a:pt x="286" y="2407"/>
                    <a:pt x="413" y="2407"/>
                  </a:cubicBezTo>
                  <a:lnTo>
                    <a:pt x="1489" y="2407"/>
                  </a:lnTo>
                  <a:cubicBezTo>
                    <a:pt x="1616" y="2407"/>
                    <a:pt x="1743" y="2344"/>
                    <a:pt x="1774" y="2217"/>
                  </a:cubicBezTo>
                  <a:lnTo>
                    <a:pt x="2123" y="792"/>
                  </a:lnTo>
                  <a:cubicBezTo>
                    <a:pt x="2186" y="665"/>
                    <a:pt x="2123" y="538"/>
                    <a:pt x="2059" y="475"/>
                  </a:cubicBezTo>
                  <a:lnTo>
                    <a:pt x="1521"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2"/>
            <p:cNvSpPr/>
            <p:nvPr/>
          </p:nvSpPr>
          <p:spPr>
            <a:xfrm>
              <a:off x="3960876" y="1768161"/>
              <a:ext cx="139348" cy="149861"/>
            </a:xfrm>
            <a:custGeom>
              <a:avLst/>
              <a:gdLst/>
              <a:ahLst/>
              <a:cxnLst/>
              <a:rect l="l" t="t" r="r" b="b"/>
              <a:pathLst>
                <a:path w="5607" h="6030" extrusionOk="0">
                  <a:moveTo>
                    <a:pt x="285" y="1"/>
                  </a:moveTo>
                  <a:cubicBezTo>
                    <a:pt x="254" y="1"/>
                    <a:pt x="223" y="5"/>
                    <a:pt x="191" y="13"/>
                  </a:cubicBezTo>
                  <a:cubicBezTo>
                    <a:pt x="64" y="76"/>
                    <a:pt x="1" y="171"/>
                    <a:pt x="1" y="298"/>
                  </a:cubicBezTo>
                  <a:lnTo>
                    <a:pt x="1" y="4288"/>
                  </a:lnTo>
                  <a:cubicBezTo>
                    <a:pt x="1" y="4446"/>
                    <a:pt x="128" y="4573"/>
                    <a:pt x="286" y="4573"/>
                  </a:cubicBezTo>
                  <a:cubicBezTo>
                    <a:pt x="444" y="4573"/>
                    <a:pt x="539" y="4446"/>
                    <a:pt x="539" y="4288"/>
                  </a:cubicBezTo>
                  <a:lnTo>
                    <a:pt x="539" y="1058"/>
                  </a:lnTo>
                  <a:lnTo>
                    <a:pt x="5036" y="5966"/>
                  </a:lnTo>
                  <a:cubicBezTo>
                    <a:pt x="5068" y="5998"/>
                    <a:pt x="5131" y="6030"/>
                    <a:pt x="5226" y="6030"/>
                  </a:cubicBezTo>
                  <a:cubicBezTo>
                    <a:pt x="5290" y="6030"/>
                    <a:pt x="5385" y="5998"/>
                    <a:pt x="5480" y="5966"/>
                  </a:cubicBezTo>
                  <a:cubicBezTo>
                    <a:pt x="5606" y="5871"/>
                    <a:pt x="5606" y="5681"/>
                    <a:pt x="5480" y="5555"/>
                  </a:cubicBezTo>
                  <a:lnTo>
                    <a:pt x="508" y="108"/>
                  </a:lnTo>
                  <a:cubicBezTo>
                    <a:pt x="460" y="36"/>
                    <a:pt x="377" y="1"/>
                    <a:pt x="2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2"/>
            <p:cNvSpPr/>
            <p:nvPr/>
          </p:nvSpPr>
          <p:spPr>
            <a:xfrm>
              <a:off x="4123806" y="1598472"/>
              <a:ext cx="230631" cy="306183"/>
            </a:xfrm>
            <a:custGeom>
              <a:avLst/>
              <a:gdLst/>
              <a:ahLst/>
              <a:cxnLst/>
              <a:rect l="l" t="t" r="r" b="b"/>
              <a:pathLst>
                <a:path w="9280" h="12320" extrusionOk="0">
                  <a:moveTo>
                    <a:pt x="7854" y="665"/>
                  </a:moveTo>
                  <a:lnTo>
                    <a:pt x="8551" y="1140"/>
                  </a:lnTo>
                  <a:lnTo>
                    <a:pt x="7918" y="2217"/>
                  </a:lnTo>
                  <a:lnTo>
                    <a:pt x="6461" y="2502"/>
                  </a:lnTo>
                  <a:lnTo>
                    <a:pt x="6461" y="2502"/>
                  </a:lnTo>
                  <a:lnTo>
                    <a:pt x="7854" y="665"/>
                  </a:lnTo>
                  <a:close/>
                  <a:moveTo>
                    <a:pt x="7538" y="2882"/>
                  </a:moveTo>
                  <a:lnTo>
                    <a:pt x="6904" y="3927"/>
                  </a:lnTo>
                  <a:lnTo>
                    <a:pt x="5923" y="3262"/>
                  </a:lnTo>
                  <a:lnTo>
                    <a:pt x="5954" y="3199"/>
                  </a:lnTo>
                  <a:lnTo>
                    <a:pt x="7538" y="2882"/>
                  </a:lnTo>
                  <a:close/>
                  <a:moveTo>
                    <a:pt x="5511" y="3769"/>
                  </a:moveTo>
                  <a:lnTo>
                    <a:pt x="6588" y="4434"/>
                  </a:lnTo>
                  <a:lnTo>
                    <a:pt x="5859" y="5637"/>
                  </a:lnTo>
                  <a:lnTo>
                    <a:pt x="5511" y="3769"/>
                  </a:lnTo>
                  <a:close/>
                  <a:moveTo>
                    <a:pt x="5036" y="4402"/>
                  </a:moveTo>
                  <a:lnTo>
                    <a:pt x="5384" y="6302"/>
                  </a:lnTo>
                  <a:lnTo>
                    <a:pt x="4212" y="5479"/>
                  </a:lnTo>
                  <a:lnTo>
                    <a:pt x="5036" y="4402"/>
                  </a:lnTo>
                  <a:close/>
                  <a:moveTo>
                    <a:pt x="3864" y="5986"/>
                  </a:moveTo>
                  <a:lnTo>
                    <a:pt x="5068" y="6809"/>
                  </a:lnTo>
                  <a:lnTo>
                    <a:pt x="3136" y="7157"/>
                  </a:lnTo>
                  <a:lnTo>
                    <a:pt x="3136" y="7157"/>
                  </a:lnTo>
                  <a:lnTo>
                    <a:pt x="3611" y="6429"/>
                  </a:lnTo>
                  <a:cubicBezTo>
                    <a:pt x="3642" y="6271"/>
                    <a:pt x="3737" y="6112"/>
                    <a:pt x="3864" y="5986"/>
                  </a:cubicBezTo>
                  <a:close/>
                  <a:moveTo>
                    <a:pt x="4688" y="7442"/>
                  </a:moveTo>
                  <a:lnTo>
                    <a:pt x="3801" y="8582"/>
                  </a:lnTo>
                  <a:lnTo>
                    <a:pt x="2692" y="7822"/>
                  </a:lnTo>
                  <a:lnTo>
                    <a:pt x="2692" y="7791"/>
                  </a:lnTo>
                  <a:lnTo>
                    <a:pt x="4688" y="7442"/>
                  </a:lnTo>
                  <a:close/>
                  <a:moveTo>
                    <a:pt x="2439" y="8361"/>
                  </a:moveTo>
                  <a:lnTo>
                    <a:pt x="3452" y="9057"/>
                  </a:lnTo>
                  <a:lnTo>
                    <a:pt x="2692" y="10008"/>
                  </a:lnTo>
                  <a:lnTo>
                    <a:pt x="2376" y="8392"/>
                  </a:lnTo>
                  <a:lnTo>
                    <a:pt x="2439" y="8361"/>
                  </a:lnTo>
                  <a:close/>
                  <a:moveTo>
                    <a:pt x="1964" y="9184"/>
                  </a:moveTo>
                  <a:lnTo>
                    <a:pt x="2217" y="10673"/>
                  </a:lnTo>
                  <a:lnTo>
                    <a:pt x="1489" y="11654"/>
                  </a:lnTo>
                  <a:lnTo>
                    <a:pt x="761" y="11179"/>
                  </a:lnTo>
                  <a:lnTo>
                    <a:pt x="1964" y="9184"/>
                  </a:lnTo>
                  <a:close/>
                  <a:moveTo>
                    <a:pt x="7839" y="0"/>
                  </a:moveTo>
                  <a:cubicBezTo>
                    <a:pt x="7738" y="0"/>
                    <a:pt x="7633" y="42"/>
                    <a:pt x="7569" y="127"/>
                  </a:cubicBezTo>
                  <a:lnTo>
                    <a:pt x="3611" y="5257"/>
                  </a:lnTo>
                  <a:cubicBezTo>
                    <a:pt x="3421" y="5542"/>
                    <a:pt x="3231" y="5827"/>
                    <a:pt x="3072" y="6112"/>
                  </a:cubicBezTo>
                  <a:lnTo>
                    <a:pt x="95" y="11084"/>
                  </a:lnTo>
                  <a:cubicBezTo>
                    <a:pt x="0" y="11211"/>
                    <a:pt x="64" y="11401"/>
                    <a:pt x="159" y="11496"/>
                  </a:cubicBezTo>
                  <a:lnTo>
                    <a:pt x="1331" y="12288"/>
                  </a:lnTo>
                  <a:cubicBezTo>
                    <a:pt x="1362" y="12319"/>
                    <a:pt x="1426" y="12319"/>
                    <a:pt x="1489" y="12319"/>
                  </a:cubicBezTo>
                  <a:cubicBezTo>
                    <a:pt x="1552" y="12319"/>
                    <a:pt x="1647" y="12288"/>
                    <a:pt x="1711" y="12193"/>
                  </a:cubicBezTo>
                  <a:lnTo>
                    <a:pt x="5289" y="7601"/>
                  </a:lnTo>
                  <a:cubicBezTo>
                    <a:pt x="5511" y="7284"/>
                    <a:pt x="5764" y="6936"/>
                    <a:pt x="5954" y="6587"/>
                  </a:cubicBezTo>
                  <a:lnTo>
                    <a:pt x="9185" y="1235"/>
                  </a:lnTo>
                  <a:cubicBezTo>
                    <a:pt x="9280" y="1109"/>
                    <a:pt x="9248" y="919"/>
                    <a:pt x="9121" y="824"/>
                  </a:cubicBezTo>
                  <a:lnTo>
                    <a:pt x="7981" y="32"/>
                  </a:lnTo>
                  <a:cubicBezTo>
                    <a:pt x="7939" y="11"/>
                    <a:pt x="7890" y="0"/>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2"/>
            <p:cNvSpPr/>
            <p:nvPr/>
          </p:nvSpPr>
          <p:spPr>
            <a:xfrm>
              <a:off x="4040378" y="1870775"/>
              <a:ext cx="56689" cy="41752"/>
            </a:xfrm>
            <a:custGeom>
              <a:avLst/>
              <a:gdLst/>
              <a:ahLst/>
              <a:cxnLst/>
              <a:rect l="l" t="t" r="r" b="b"/>
              <a:pathLst>
                <a:path w="2281" h="1680" extrusionOk="0">
                  <a:moveTo>
                    <a:pt x="1141" y="1"/>
                  </a:moveTo>
                  <a:cubicBezTo>
                    <a:pt x="507" y="1"/>
                    <a:pt x="1" y="539"/>
                    <a:pt x="1" y="1172"/>
                  </a:cubicBezTo>
                  <a:lnTo>
                    <a:pt x="1" y="1679"/>
                  </a:lnTo>
                  <a:lnTo>
                    <a:pt x="2281" y="1679"/>
                  </a:lnTo>
                  <a:lnTo>
                    <a:pt x="2281" y="1172"/>
                  </a:lnTo>
                  <a:cubicBezTo>
                    <a:pt x="2281" y="539"/>
                    <a:pt x="1774" y="1"/>
                    <a:pt x="11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2"/>
            <p:cNvSpPr/>
            <p:nvPr/>
          </p:nvSpPr>
          <p:spPr>
            <a:xfrm>
              <a:off x="4057700" y="1870775"/>
              <a:ext cx="40957" cy="41752"/>
            </a:xfrm>
            <a:custGeom>
              <a:avLst/>
              <a:gdLst/>
              <a:ahLst/>
              <a:cxnLst/>
              <a:rect l="l" t="t" r="r" b="b"/>
              <a:pathLst>
                <a:path w="1648" h="1680" extrusionOk="0">
                  <a:moveTo>
                    <a:pt x="444" y="1"/>
                  </a:moveTo>
                  <a:cubicBezTo>
                    <a:pt x="285" y="1"/>
                    <a:pt x="127" y="32"/>
                    <a:pt x="0" y="96"/>
                  </a:cubicBezTo>
                  <a:cubicBezTo>
                    <a:pt x="444" y="254"/>
                    <a:pt x="729" y="697"/>
                    <a:pt x="729" y="1172"/>
                  </a:cubicBezTo>
                  <a:lnTo>
                    <a:pt x="729" y="1679"/>
                  </a:lnTo>
                  <a:lnTo>
                    <a:pt x="1584" y="1679"/>
                  </a:lnTo>
                  <a:lnTo>
                    <a:pt x="1584" y="1172"/>
                  </a:lnTo>
                  <a:cubicBezTo>
                    <a:pt x="1647" y="539"/>
                    <a:pt x="1077" y="1"/>
                    <a:pt x="444"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2"/>
            <p:cNvSpPr/>
            <p:nvPr/>
          </p:nvSpPr>
          <p:spPr>
            <a:xfrm>
              <a:off x="3968754" y="1896745"/>
              <a:ext cx="152719" cy="67723"/>
            </a:xfrm>
            <a:custGeom>
              <a:avLst/>
              <a:gdLst/>
              <a:ahLst/>
              <a:cxnLst/>
              <a:rect l="l" t="t" r="r" b="b"/>
              <a:pathLst>
                <a:path w="6145" h="2725" extrusionOk="0">
                  <a:moveTo>
                    <a:pt x="1" y="1"/>
                  </a:moveTo>
                  <a:lnTo>
                    <a:pt x="1" y="2724"/>
                  </a:lnTo>
                  <a:lnTo>
                    <a:pt x="6144" y="2724"/>
                  </a:lnTo>
                  <a:lnTo>
                    <a:pt x="61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2"/>
            <p:cNvSpPr/>
            <p:nvPr/>
          </p:nvSpPr>
          <p:spPr>
            <a:xfrm>
              <a:off x="3921536" y="1845600"/>
              <a:ext cx="74011" cy="118870"/>
            </a:xfrm>
            <a:custGeom>
              <a:avLst/>
              <a:gdLst/>
              <a:ahLst/>
              <a:cxnLst/>
              <a:rect l="l" t="t" r="r" b="b"/>
              <a:pathLst>
                <a:path w="2978" h="4783" extrusionOk="0">
                  <a:moveTo>
                    <a:pt x="982" y="0"/>
                  </a:moveTo>
                  <a:cubicBezTo>
                    <a:pt x="824" y="0"/>
                    <a:pt x="729" y="127"/>
                    <a:pt x="697" y="222"/>
                  </a:cubicBezTo>
                  <a:lnTo>
                    <a:pt x="1" y="4561"/>
                  </a:lnTo>
                  <a:cubicBezTo>
                    <a:pt x="1" y="4656"/>
                    <a:pt x="64" y="4782"/>
                    <a:pt x="191" y="4782"/>
                  </a:cubicBezTo>
                  <a:lnTo>
                    <a:pt x="2819" y="4782"/>
                  </a:lnTo>
                  <a:lnTo>
                    <a:pt x="2977" y="3832"/>
                  </a:lnTo>
                  <a:lnTo>
                    <a:pt x="2977" y="285"/>
                  </a:lnTo>
                  <a:cubicBezTo>
                    <a:pt x="2977" y="127"/>
                    <a:pt x="2851" y="0"/>
                    <a:pt x="2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2"/>
            <p:cNvSpPr/>
            <p:nvPr/>
          </p:nvSpPr>
          <p:spPr>
            <a:xfrm>
              <a:off x="3968754" y="1896745"/>
              <a:ext cx="152719" cy="67723"/>
            </a:xfrm>
            <a:custGeom>
              <a:avLst/>
              <a:gdLst/>
              <a:ahLst/>
              <a:cxnLst/>
              <a:rect l="l" t="t" r="r" b="b"/>
              <a:pathLst>
                <a:path w="6145" h="2725" extrusionOk="0">
                  <a:moveTo>
                    <a:pt x="4878" y="1"/>
                  </a:moveTo>
                  <a:lnTo>
                    <a:pt x="4878" y="1489"/>
                  </a:lnTo>
                  <a:cubicBezTo>
                    <a:pt x="4878" y="1647"/>
                    <a:pt x="4719" y="1806"/>
                    <a:pt x="4561" y="1806"/>
                  </a:cubicBezTo>
                  <a:lnTo>
                    <a:pt x="1" y="1806"/>
                  </a:lnTo>
                  <a:lnTo>
                    <a:pt x="1" y="2724"/>
                  </a:lnTo>
                  <a:lnTo>
                    <a:pt x="6144" y="2724"/>
                  </a:lnTo>
                  <a:lnTo>
                    <a:pt x="61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2"/>
            <p:cNvSpPr/>
            <p:nvPr/>
          </p:nvSpPr>
          <p:spPr>
            <a:xfrm>
              <a:off x="3919175" y="1846370"/>
              <a:ext cx="76372" cy="118870"/>
            </a:xfrm>
            <a:custGeom>
              <a:avLst/>
              <a:gdLst/>
              <a:ahLst/>
              <a:cxnLst/>
              <a:rect l="l" t="t" r="r" b="b"/>
              <a:pathLst>
                <a:path w="3073" h="4783" extrusionOk="0">
                  <a:moveTo>
                    <a:pt x="2122" y="1"/>
                  </a:moveTo>
                  <a:lnTo>
                    <a:pt x="2122" y="3516"/>
                  </a:lnTo>
                  <a:cubicBezTo>
                    <a:pt x="2122" y="3674"/>
                    <a:pt x="1964" y="3833"/>
                    <a:pt x="1806" y="3833"/>
                  </a:cubicBezTo>
                  <a:lnTo>
                    <a:pt x="159" y="3833"/>
                  </a:lnTo>
                  <a:lnTo>
                    <a:pt x="64" y="4561"/>
                  </a:lnTo>
                  <a:cubicBezTo>
                    <a:pt x="1" y="4688"/>
                    <a:pt x="127" y="4783"/>
                    <a:pt x="254" y="4783"/>
                  </a:cubicBezTo>
                  <a:lnTo>
                    <a:pt x="3009" y="4783"/>
                  </a:lnTo>
                  <a:lnTo>
                    <a:pt x="3009" y="286"/>
                  </a:lnTo>
                  <a:cubicBezTo>
                    <a:pt x="3072" y="128"/>
                    <a:pt x="2946" y="1"/>
                    <a:pt x="27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2"/>
            <p:cNvSpPr/>
            <p:nvPr/>
          </p:nvSpPr>
          <p:spPr>
            <a:xfrm>
              <a:off x="4269414" y="1581150"/>
              <a:ext cx="41727" cy="40957"/>
            </a:xfrm>
            <a:custGeom>
              <a:avLst/>
              <a:gdLst/>
              <a:ahLst/>
              <a:cxnLst/>
              <a:rect l="l" t="t" r="r" b="b"/>
              <a:pathLst>
                <a:path w="1679" h="1648" extrusionOk="0">
                  <a:moveTo>
                    <a:pt x="855" y="0"/>
                  </a:moveTo>
                  <a:cubicBezTo>
                    <a:pt x="380" y="0"/>
                    <a:pt x="0" y="349"/>
                    <a:pt x="0" y="824"/>
                  </a:cubicBezTo>
                  <a:cubicBezTo>
                    <a:pt x="0" y="1267"/>
                    <a:pt x="380" y="1647"/>
                    <a:pt x="855" y="1647"/>
                  </a:cubicBezTo>
                  <a:cubicBezTo>
                    <a:pt x="1299" y="1647"/>
                    <a:pt x="1679" y="1267"/>
                    <a:pt x="1679" y="824"/>
                  </a:cubicBezTo>
                  <a:cubicBezTo>
                    <a:pt x="1679" y="349"/>
                    <a:pt x="1299" y="0"/>
                    <a:pt x="8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2"/>
            <p:cNvSpPr/>
            <p:nvPr/>
          </p:nvSpPr>
          <p:spPr>
            <a:xfrm>
              <a:off x="4271775" y="1581945"/>
              <a:ext cx="39366" cy="39366"/>
            </a:xfrm>
            <a:custGeom>
              <a:avLst/>
              <a:gdLst/>
              <a:ahLst/>
              <a:cxnLst/>
              <a:rect l="l" t="t" r="r" b="b"/>
              <a:pathLst>
                <a:path w="1584" h="1584" extrusionOk="0">
                  <a:moveTo>
                    <a:pt x="1077" y="0"/>
                  </a:moveTo>
                  <a:cubicBezTo>
                    <a:pt x="1109" y="63"/>
                    <a:pt x="1140" y="190"/>
                    <a:pt x="1140" y="317"/>
                  </a:cubicBezTo>
                  <a:cubicBezTo>
                    <a:pt x="1140" y="792"/>
                    <a:pt x="792" y="1140"/>
                    <a:pt x="317" y="1140"/>
                  </a:cubicBezTo>
                  <a:cubicBezTo>
                    <a:pt x="190" y="1140"/>
                    <a:pt x="127" y="1109"/>
                    <a:pt x="0" y="1045"/>
                  </a:cubicBezTo>
                  <a:lnTo>
                    <a:pt x="0" y="1045"/>
                  </a:lnTo>
                  <a:cubicBezTo>
                    <a:pt x="127" y="1362"/>
                    <a:pt x="444" y="1584"/>
                    <a:pt x="760" y="1584"/>
                  </a:cubicBezTo>
                  <a:cubicBezTo>
                    <a:pt x="1235" y="1584"/>
                    <a:pt x="1584" y="1204"/>
                    <a:pt x="1584" y="728"/>
                  </a:cubicBezTo>
                  <a:cubicBezTo>
                    <a:pt x="1584" y="443"/>
                    <a:pt x="1394" y="158"/>
                    <a:pt x="107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2"/>
            <p:cNvSpPr/>
            <p:nvPr/>
          </p:nvSpPr>
          <p:spPr>
            <a:xfrm>
              <a:off x="4294589" y="1582815"/>
              <a:ext cx="70854" cy="68991"/>
            </a:xfrm>
            <a:custGeom>
              <a:avLst/>
              <a:gdLst/>
              <a:ahLst/>
              <a:cxnLst/>
              <a:rect l="l" t="t" r="r" b="b"/>
              <a:pathLst>
                <a:path w="2851" h="2776" extrusionOk="0">
                  <a:moveTo>
                    <a:pt x="1648" y="0"/>
                  </a:moveTo>
                  <a:cubicBezTo>
                    <a:pt x="1337" y="0"/>
                    <a:pt x="1034" y="141"/>
                    <a:pt x="824" y="408"/>
                  </a:cubicBezTo>
                  <a:lnTo>
                    <a:pt x="64" y="1295"/>
                  </a:lnTo>
                  <a:cubicBezTo>
                    <a:pt x="1" y="1422"/>
                    <a:pt x="1" y="1580"/>
                    <a:pt x="96" y="1675"/>
                  </a:cubicBezTo>
                  <a:lnTo>
                    <a:pt x="1679" y="2720"/>
                  </a:lnTo>
                  <a:cubicBezTo>
                    <a:pt x="1729" y="2758"/>
                    <a:pt x="1784" y="2776"/>
                    <a:pt x="1838" y="2776"/>
                  </a:cubicBezTo>
                  <a:cubicBezTo>
                    <a:pt x="1921" y="2776"/>
                    <a:pt x="2002" y="2734"/>
                    <a:pt x="2059" y="2657"/>
                  </a:cubicBezTo>
                  <a:lnTo>
                    <a:pt x="2598" y="1580"/>
                  </a:lnTo>
                  <a:cubicBezTo>
                    <a:pt x="2851" y="1105"/>
                    <a:pt x="2693" y="503"/>
                    <a:pt x="2249" y="187"/>
                  </a:cubicBezTo>
                  <a:cubicBezTo>
                    <a:pt x="2061" y="61"/>
                    <a:pt x="1852" y="0"/>
                    <a:pt x="16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2"/>
            <p:cNvSpPr/>
            <p:nvPr/>
          </p:nvSpPr>
          <p:spPr>
            <a:xfrm>
              <a:off x="4324511" y="1583362"/>
              <a:ext cx="40932" cy="68444"/>
            </a:xfrm>
            <a:custGeom>
              <a:avLst/>
              <a:gdLst/>
              <a:ahLst/>
              <a:cxnLst/>
              <a:rect l="l" t="t" r="r" b="b"/>
              <a:pathLst>
                <a:path w="1647" h="2754" extrusionOk="0">
                  <a:moveTo>
                    <a:pt x="449" y="0"/>
                  </a:moveTo>
                  <a:cubicBezTo>
                    <a:pt x="292" y="0"/>
                    <a:pt x="137" y="33"/>
                    <a:pt x="0" y="101"/>
                  </a:cubicBezTo>
                  <a:cubicBezTo>
                    <a:pt x="63" y="101"/>
                    <a:pt x="63" y="133"/>
                    <a:pt x="95" y="133"/>
                  </a:cubicBezTo>
                  <a:cubicBezTo>
                    <a:pt x="538" y="450"/>
                    <a:pt x="697" y="1052"/>
                    <a:pt x="443" y="1527"/>
                  </a:cubicBezTo>
                  <a:lnTo>
                    <a:pt x="0" y="2350"/>
                  </a:lnTo>
                  <a:lnTo>
                    <a:pt x="507" y="2698"/>
                  </a:lnTo>
                  <a:cubicBezTo>
                    <a:pt x="557" y="2736"/>
                    <a:pt x="612" y="2754"/>
                    <a:pt x="666" y="2754"/>
                  </a:cubicBezTo>
                  <a:cubicBezTo>
                    <a:pt x="749" y="2754"/>
                    <a:pt x="829" y="2712"/>
                    <a:pt x="887" y="2635"/>
                  </a:cubicBezTo>
                  <a:lnTo>
                    <a:pt x="1425" y="1558"/>
                  </a:lnTo>
                  <a:cubicBezTo>
                    <a:pt x="1647" y="1083"/>
                    <a:pt x="1520" y="481"/>
                    <a:pt x="1045" y="165"/>
                  </a:cubicBezTo>
                  <a:cubicBezTo>
                    <a:pt x="865" y="57"/>
                    <a:pt x="655" y="0"/>
                    <a:pt x="449"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2"/>
            <p:cNvSpPr/>
            <p:nvPr/>
          </p:nvSpPr>
          <p:spPr>
            <a:xfrm>
              <a:off x="4131684" y="1909345"/>
              <a:ext cx="27561" cy="14191"/>
            </a:xfrm>
            <a:custGeom>
              <a:avLst/>
              <a:gdLst/>
              <a:ahLst/>
              <a:cxnLst/>
              <a:rect l="l" t="t" r="r" b="b"/>
              <a:pathLst>
                <a:path w="1109" h="571" extrusionOk="0">
                  <a:moveTo>
                    <a:pt x="285" y="0"/>
                  </a:moveTo>
                  <a:cubicBezTo>
                    <a:pt x="127" y="0"/>
                    <a:pt x="0" y="127"/>
                    <a:pt x="0" y="285"/>
                  </a:cubicBezTo>
                  <a:cubicBezTo>
                    <a:pt x="0" y="444"/>
                    <a:pt x="127" y="570"/>
                    <a:pt x="285" y="570"/>
                  </a:cubicBezTo>
                  <a:lnTo>
                    <a:pt x="855" y="570"/>
                  </a:lnTo>
                  <a:cubicBezTo>
                    <a:pt x="982" y="570"/>
                    <a:pt x="1109" y="444"/>
                    <a:pt x="1109" y="285"/>
                  </a:cubicBezTo>
                  <a:cubicBezTo>
                    <a:pt x="1109" y="127"/>
                    <a:pt x="982" y="0"/>
                    <a:pt x="855" y="0"/>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2"/>
            <p:cNvSpPr/>
            <p:nvPr/>
          </p:nvSpPr>
          <p:spPr>
            <a:xfrm>
              <a:off x="3948301" y="1762942"/>
              <a:ext cx="40957" cy="40957"/>
            </a:xfrm>
            <a:custGeom>
              <a:avLst/>
              <a:gdLst/>
              <a:ahLst/>
              <a:cxnLst/>
              <a:rect l="l" t="t" r="r" b="b"/>
              <a:pathLst>
                <a:path w="1648" h="1648" extrusionOk="0">
                  <a:moveTo>
                    <a:pt x="824" y="1"/>
                  </a:moveTo>
                  <a:cubicBezTo>
                    <a:pt x="349" y="1"/>
                    <a:pt x="0" y="381"/>
                    <a:pt x="0" y="824"/>
                  </a:cubicBezTo>
                  <a:cubicBezTo>
                    <a:pt x="0" y="1268"/>
                    <a:pt x="349" y="1648"/>
                    <a:pt x="824" y="1648"/>
                  </a:cubicBezTo>
                  <a:cubicBezTo>
                    <a:pt x="1267" y="1648"/>
                    <a:pt x="1647" y="1268"/>
                    <a:pt x="1647" y="824"/>
                  </a:cubicBezTo>
                  <a:cubicBezTo>
                    <a:pt x="1647" y="381"/>
                    <a:pt x="1267" y="1"/>
                    <a:pt x="8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2"/>
            <p:cNvSpPr/>
            <p:nvPr/>
          </p:nvSpPr>
          <p:spPr>
            <a:xfrm>
              <a:off x="3949867" y="1764533"/>
              <a:ext cx="39391" cy="39366"/>
            </a:xfrm>
            <a:custGeom>
              <a:avLst/>
              <a:gdLst/>
              <a:ahLst/>
              <a:cxnLst/>
              <a:rect l="l" t="t" r="r" b="b"/>
              <a:pathLst>
                <a:path w="1585" h="1584" extrusionOk="0">
                  <a:moveTo>
                    <a:pt x="1077" y="0"/>
                  </a:moveTo>
                  <a:lnTo>
                    <a:pt x="1077" y="0"/>
                  </a:lnTo>
                  <a:cubicBezTo>
                    <a:pt x="1109" y="95"/>
                    <a:pt x="1141" y="222"/>
                    <a:pt x="1141" y="317"/>
                  </a:cubicBezTo>
                  <a:cubicBezTo>
                    <a:pt x="1141" y="792"/>
                    <a:pt x="792" y="1140"/>
                    <a:pt x="317" y="1140"/>
                  </a:cubicBezTo>
                  <a:cubicBezTo>
                    <a:pt x="191" y="1140"/>
                    <a:pt x="127" y="1109"/>
                    <a:pt x="1" y="1077"/>
                  </a:cubicBezTo>
                  <a:lnTo>
                    <a:pt x="1" y="1077"/>
                  </a:lnTo>
                  <a:cubicBezTo>
                    <a:pt x="127" y="1394"/>
                    <a:pt x="444" y="1584"/>
                    <a:pt x="761" y="1584"/>
                  </a:cubicBezTo>
                  <a:cubicBezTo>
                    <a:pt x="1236" y="1584"/>
                    <a:pt x="1584" y="1235"/>
                    <a:pt x="1584" y="760"/>
                  </a:cubicBezTo>
                  <a:cubicBezTo>
                    <a:pt x="1584" y="412"/>
                    <a:pt x="1394" y="127"/>
                    <a:pt x="107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2"/>
            <p:cNvSpPr/>
            <p:nvPr/>
          </p:nvSpPr>
          <p:spPr>
            <a:xfrm>
              <a:off x="4112001" y="1846370"/>
              <a:ext cx="132240" cy="118099"/>
            </a:xfrm>
            <a:custGeom>
              <a:avLst/>
              <a:gdLst/>
              <a:ahLst/>
              <a:cxnLst/>
              <a:rect l="l" t="t" r="r" b="b"/>
              <a:pathLst>
                <a:path w="5321" h="4752" extrusionOk="0">
                  <a:moveTo>
                    <a:pt x="285" y="1"/>
                  </a:moveTo>
                  <a:cubicBezTo>
                    <a:pt x="127" y="1"/>
                    <a:pt x="0" y="128"/>
                    <a:pt x="0" y="286"/>
                  </a:cubicBezTo>
                  <a:lnTo>
                    <a:pt x="0" y="3833"/>
                  </a:lnTo>
                  <a:lnTo>
                    <a:pt x="190" y="4751"/>
                  </a:lnTo>
                  <a:lnTo>
                    <a:pt x="5036" y="4751"/>
                  </a:lnTo>
                  <a:cubicBezTo>
                    <a:pt x="5194" y="4751"/>
                    <a:pt x="5321" y="4625"/>
                    <a:pt x="5321" y="4466"/>
                  </a:cubicBezTo>
                  <a:lnTo>
                    <a:pt x="5321" y="2914"/>
                  </a:lnTo>
                  <a:lnTo>
                    <a:pt x="5163" y="2693"/>
                  </a:lnTo>
                  <a:lnTo>
                    <a:pt x="3927" y="2693"/>
                  </a:lnTo>
                  <a:lnTo>
                    <a:pt x="20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2"/>
            <p:cNvSpPr/>
            <p:nvPr/>
          </p:nvSpPr>
          <p:spPr>
            <a:xfrm>
              <a:off x="4112001" y="1913272"/>
              <a:ext cx="132240" cy="51196"/>
            </a:xfrm>
            <a:custGeom>
              <a:avLst/>
              <a:gdLst/>
              <a:ahLst/>
              <a:cxnLst/>
              <a:rect l="l" t="t" r="r" b="b"/>
              <a:pathLst>
                <a:path w="5321" h="2060" extrusionOk="0">
                  <a:moveTo>
                    <a:pt x="4402" y="1"/>
                  </a:moveTo>
                  <a:lnTo>
                    <a:pt x="4402" y="824"/>
                  </a:lnTo>
                  <a:cubicBezTo>
                    <a:pt x="4402" y="982"/>
                    <a:pt x="4244" y="1141"/>
                    <a:pt x="4086" y="1141"/>
                  </a:cubicBezTo>
                  <a:lnTo>
                    <a:pt x="0" y="1141"/>
                  </a:lnTo>
                  <a:lnTo>
                    <a:pt x="0" y="2059"/>
                  </a:lnTo>
                  <a:lnTo>
                    <a:pt x="5036" y="2059"/>
                  </a:lnTo>
                  <a:cubicBezTo>
                    <a:pt x="5194" y="2059"/>
                    <a:pt x="5321" y="1933"/>
                    <a:pt x="5321" y="1774"/>
                  </a:cubicBezTo>
                  <a:lnTo>
                    <a:pt x="5321" y="222"/>
                  </a:lnTo>
                  <a:lnTo>
                    <a:pt x="51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2"/>
            <p:cNvSpPr/>
            <p:nvPr/>
          </p:nvSpPr>
          <p:spPr>
            <a:xfrm>
              <a:off x="4162376" y="1846370"/>
              <a:ext cx="82659" cy="72445"/>
            </a:xfrm>
            <a:custGeom>
              <a:avLst/>
              <a:gdLst/>
              <a:ahLst/>
              <a:cxnLst/>
              <a:rect l="l" t="t" r="r" b="b"/>
              <a:pathLst>
                <a:path w="3326" h="2915" extrusionOk="0">
                  <a:moveTo>
                    <a:pt x="0" y="1"/>
                  </a:moveTo>
                  <a:lnTo>
                    <a:pt x="0" y="1236"/>
                  </a:lnTo>
                  <a:cubicBezTo>
                    <a:pt x="0" y="1394"/>
                    <a:pt x="95" y="1521"/>
                    <a:pt x="159" y="1584"/>
                  </a:cubicBezTo>
                  <a:lnTo>
                    <a:pt x="1489" y="2819"/>
                  </a:lnTo>
                  <a:cubicBezTo>
                    <a:pt x="1584" y="2883"/>
                    <a:pt x="1710" y="2914"/>
                    <a:pt x="1869" y="2914"/>
                  </a:cubicBezTo>
                  <a:lnTo>
                    <a:pt x="3326" y="2914"/>
                  </a:lnTo>
                  <a:lnTo>
                    <a:pt x="3326" y="286"/>
                  </a:lnTo>
                  <a:cubicBezTo>
                    <a:pt x="3294" y="128"/>
                    <a:pt x="3167" y="1"/>
                    <a:pt x="30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2"/>
            <p:cNvSpPr/>
            <p:nvPr/>
          </p:nvSpPr>
          <p:spPr>
            <a:xfrm>
              <a:off x="4221400" y="1846370"/>
              <a:ext cx="22839" cy="73240"/>
            </a:xfrm>
            <a:custGeom>
              <a:avLst/>
              <a:gdLst/>
              <a:ahLst/>
              <a:cxnLst/>
              <a:rect l="l" t="t" r="r" b="b"/>
              <a:pathLst>
                <a:path w="919" h="2947" extrusionOk="0">
                  <a:moveTo>
                    <a:pt x="0" y="1"/>
                  </a:moveTo>
                  <a:lnTo>
                    <a:pt x="0" y="2946"/>
                  </a:lnTo>
                  <a:lnTo>
                    <a:pt x="919" y="2946"/>
                  </a:lnTo>
                  <a:lnTo>
                    <a:pt x="919" y="286"/>
                  </a:lnTo>
                  <a:cubicBezTo>
                    <a:pt x="919" y="128"/>
                    <a:pt x="792" y="1"/>
                    <a:pt x="634"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11"/>
        <p:cNvGrpSpPr/>
        <p:nvPr/>
      </p:nvGrpSpPr>
      <p:grpSpPr>
        <a:xfrm>
          <a:off x="0" y="0"/>
          <a:ext cx="0" cy="0"/>
          <a:chOff x="0" y="0"/>
          <a:chExt cx="0" cy="0"/>
        </a:xfrm>
      </p:grpSpPr>
      <p:sp>
        <p:nvSpPr>
          <p:cNvPr id="2112" name="Google Shape;2112;p63"/>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SIMPLE MACHINES EXAMPLES</a:t>
            </a:r>
            <a:endParaRPr/>
          </a:p>
        </p:txBody>
      </p:sp>
      <p:graphicFrame>
        <p:nvGraphicFramePr>
          <p:cNvPr id="2113" name="Google Shape;2113;p63"/>
          <p:cNvGraphicFramePr/>
          <p:nvPr/>
        </p:nvGraphicFramePr>
        <p:xfrm>
          <a:off x="720000" y="1384775"/>
          <a:ext cx="3000000" cy="3000000"/>
        </p:xfrm>
        <a:graphic>
          <a:graphicData uri="http://schemas.openxmlformats.org/drawingml/2006/table">
            <a:tbl>
              <a:tblPr>
                <a:noFill/>
                <a:tableStyleId>{303C4FA2-31AA-40CC-916D-3EED1F2571AD}</a:tableStyleId>
              </a:tblPr>
              <a:tblGrid>
                <a:gridCol w="2568000">
                  <a:extLst>
                    <a:ext uri="{9D8B030D-6E8A-4147-A177-3AD203B41FA5}">
                      <a16:colId xmlns:a16="http://schemas.microsoft.com/office/drawing/2014/main" val="20000"/>
                    </a:ext>
                  </a:extLst>
                </a:gridCol>
                <a:gridCol w="2568000">
                  <a:extLst>
                    <a:ext uri="{9D8B030D-6E8A-4147-A177-3AD203B41FA5}">
                      <a16:colId xmlns:a16="http://schemas.microsoft.com/office/drawing/2014/main" val="20001"/>
                    </a:ext>
                  </a:extLst>
                </a:gridCol>
                <a:gridCol w="2568000">
                  <a:extLst>
                    <a:ext uri="{9D8B030D-6E8A-4147-A177-3AD203B41FA5}">
                      <a16:colId xmlns:a16="http://schemas.microsoft.com/office/drawing/2014/main" val="20002"/>
                    </a:ext>
                  </a:extLst>
                </a:gridCol>
              </a:tblGrid>
              <a:tr h="548600">
                <a:tc>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Inclined plane</a:t>
                      </a:r>
                      <a:endParaRPr>
                        <a:solidFill>
                          <a:schemeClr val="accent6"/>
                        </a:solidFill>
                        <a:latin typeface="Francois One"/>
                        <a:ea typeface="Francois One"/>
                        <a:cs typeface="Francois One"/>
                        <a:sym typeface="Francois One"/>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Lever</a:t>
                      </a:r>
                      <a:endParaRPr>
                        <a:solidFill>
                          <a:schemeClr val="accent6"/>
                        </a:solidFill>
                        <a:latin typeface="Francois One"/>
                        <a:ea typeface="Francois One"/>
                        <a:cs typeface="Francois One"/>
                        <a:sym typeface="Francois One"/>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Pulley</a:t>
                      </a:r>
                      <a:endParaRPr>
                        <a:solidFill>
                          <a:schemeClr val="accent6"/>
                        </a:solidFill>
                        <a:latin typeface="Francois One"/>
                        <a:ea typeface="Francois One"/>
                        <a:cs typeface="Francois One"/>
                        <a:sym typeface="Francois One"/>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531075">
                <a:tc rowSpan="2">
                  <a:txBody>
                    <a:bodyPr/>
                    <a:lstStyle/>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 </a:t>
                      </a:r>
                      <a:endParaRPr>
                        <a:solidFill>
                          <a:schemeClr val="accent6"/>
                        </a:solidFill>
                        <a:latin typeface="Montserrat"/>
                        <a:ea typeface="Montserrat"/>
                        <a:cs typeface="Montserrat"/>
                        <a:sym typeface="Montserrat"/>
                      </a:endParaRPr>
                    </a:p>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rowSpan="2">
                  <a:txBody>
                    <a:bodyPr/>
                    <a:lstStyle/>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rowSpan="2">
                  <a:txBody>
                    <a:bodyPr/>
                    <a:lstStyle/>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extLst>
                  <a:ext uri="{0D108BD9-81ED-4DB2-BD59-A6C34878D82A}">
                    <a16:rowId xmlns:a16="http://schemas.microsoft.com/office/drawing/2014/main" val="10001"/>
                  </a:ext>
                </a:extLst>
              </a:tr>
              <a:tr h="531075">
                <a:tc vMerge="1">
                  <a:txBody>
                    <a:bodyPr/>
                    <a:lstStyle/>
                    <a:p>
                      <a:endParaRPr lang="pt-PT"/>
                    </a:p>
                  </a:txBody>
                  <a:tcPr/>
                </a:tc>
                <a:tc vMerge="1">
                  <a:txBody>
                    <a:bodyPr/>
                    <a:lstStyle/>
                    <a:p>
                      <a:endParaRPr lang="pt-PT"/>
                    </a:p>
                  </a:txBody>
                  <a:tcPr/>
                </a:tc>
                <a:tc vMerge="1">
                  <a:txBody>
                    <a:bodyPr/>
                    <a:lstStyle/>
                    <a:p>
                      <a:endParaRPr lang="pt-PT"/>
                    </a:p>
                  </a:txBody>
                  <a:tcPr/>
                </a:tc>
                <a:extLst>
                  <a:ext uri="{0D108BD9-81ED-4DB2-BD59-A6C34878D82A}">
                    <a16:rowId xmlns:a16="http://schemas.microsoft.com/office/drawing/2014/main" val="10002"/>
                  </a:ext>
                </a:extLst>
              </a:tr>
              <a:tr h="548600">
                <a:tc>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Screw</a:t>
                      </a:r>
                      <a:endParaRPr>
                        <a:solidFill>
                          <a:schemeClr val="accent6"/>
                        </a:solidFill>
                        <a:latin typeface="Francois One"/>
                        <a:ea typeface="Francois One"/>
                        <a:cs typeface="Francois One"/>
                        <a:sym typeface="Francois One"/>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Wedge</a:t>
                      </a:r>
                      <a:endParaRPr>
                        <a:solidFill>
                          <a:schemeClr val="accent6"/>
                        </a:solidFill>
                        <a:latin typeface="Francois One"/>
                        <a:ea typeface="Francois One"/>
                        <a:cs typeface="Francois One"/>
                        <a:sym typeface="Francois One"/>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2400">
                          <a:solidFill>
                            <a:schemeClr val="accent6"/>
                          </a:solidFill>
                          <a:latin typeface="Francois One"/>
                          <a:ea typeface="Francois One"/>
                          <a:cs typeface="Francois One"/>
                          <a:sym typeface="Francois One"/>
                        </a:rPr>
                        <a:t>Wheel and axle</a:t>
                      </a:r>
                      <a:endParaRPr sz="2400">
                        <a:solidFill>
                          <a:schemeClr val="accent6"/>
                        </a:solidFill>
                        <a:latin typeface="Francois One"/>
                        <a:ea typeface="Francois One"/>
                        <a:cs typeface="Francois One"/>
                        <a:sym typeface="Francois One"/>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r h="531075">
                <a:tc rowSpan="2">
                  <a:txBody>
                    <a:bodyPr/>
                    <a:lstStyle/>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rowSpan="2">
                  <a:txBody>
                    <a:bodyPr/>
                    <a:lstStyle/>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rowSpan="2">
                  <a:txBody>
                    <a:bodyPr/>
                    <a:lstStyle/>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p>
                      <a:pPr marL="179999" lvl="0" indent="-178899" algn="l" rtl="0">
                        <a:spcBef>
                          <a:spcPts val="0"/>
                        </a:spcBef>
                        <a:spcAft>
                          <a:spcPts val="0"/>
                        </a:spcAft>
                        <a:buClr>
                          <a:schemeClr val="accent5"/>
                        </a:buClr>
                        <a:buSzPts val="1400"/>
                        <a:buFont typeface="Montserrat"/>
                        <a:buChar char="●"/>
                      </a:pPr>
                      <a:r>
                        <a:rPr lang="en">
                          <a:solidFill>
                            <a:schemeClr val="accent6"/>
                          </a:solidFill>
                          <a:latin typeface="Montserrat"/>
                          <a:ea typeface="Montserrat"/>
                          <a:cs typeface="Montserrat"/>
                          <a:sym typeface="Montserrat"/>
                        </a:rPr>
                        <a:t>Here you can list the examples</a:t>
                      </a:r>
                      <a:endParaRPr>
                        <a:solidFill>
                          <a:schemeClr val="accent6"/>
                        </a:solidFill>
                        <a:latin typeface="Montserrat"/>
                        <a:ea typeface="Montserrat"/>
                        <a:cs typeface="Montserrat"/>
                        <a:sym typeface="Montserrat"/>
                      </a:endParaRPr>
                    </a:p>
                  </a:txBody>
                  <a:tcPr marL="91425" marR="91425" marT="91425" marB="91425">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extLst>
                  <a:ext uri="{0D108BD9-81ED-4DB2-BD59-A6C34878D82A}">
                    <a16:rowId xmlns:a16="http://schemas.microsoft.com/office/drawing/2014/main" val="10004"/>
                  </a:ext>
                </a:extLst>
              </a:tr>
              <a:tr h="531075">
                <a:tc vMerge="1">
                  <a:txBody>
                    <a:bodyPr/>
                    <a:lstStyle/>
                    <a:p>
                      <a:endParaRPr lang="pt-PT"/>
                    </a:p>
                  </a:txBody>
                  <a:tcPr/>
                </a:tc>
                <a:tc vMerge="1">
                  <a:txBody>
                    <a:bodyPr/>
                    <a:lstStyle/>
                    <a:p>
                      <a:endParaRPr lang="pt-PT"/>
                    </a:p>
                  </a:txBody>
                  <a:tcPr/>
                </a:tc>
                <a:tc vMerge="1">
                  <a:txBody>
                    <a:bodyPr/>
                    <a:lstStyle/>
                    <a:p>
                      <a:endParaRPr lang="pt-PT"/>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grpSp>
        <p:nvGrpSpPr>
          <p:cNvPr id="2118" name="Google Shape;2118;p64"/>
          <p:cNvGrpSpPr/>
          <p:nvPr/>
        </p:nvGrpSpPr>
        <p:grpSpPr>
          <a:xfrm>
            <a:off x="1345790" y="3128815"/>
            <a:ext cx="1482905" cy="1474688"/>
            <a:chOff x="6307562" y="1581112"/>
            <a:chExt cx="1986476" cy="1975205"/>
          </a:xfrm>
        </p:grpSpPr>
        <p:sp>
          <p:nvSpPr>
            <p:cNvPr id="2119" name="Google Shape;2119;p64"/>
            <p:cNvSpPr/>
            <p:nvPr/>
          </p:nvSpPr>
          <p:spPr>
            <a:xfrm>
              <a:off x="6307562" y="1581112"/>
              <a:ext cx="1986476" cy="1975205"/>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4"/>
            <p:cNvSpPr/>
            <p:nvPr/>
          </p:nvSpPr>
          <p:spPr>
            <a:xfrm>
              <a:off x="6759150" y="2027075"/>
              <a:ext cx="1083300" cy="108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1" name="Google Shape;2121;p64"/>
          <p:cNvSpPr/>
          <p:nvPr/>
        </p:nvSpPr>
        <p:spPr>
          <a:xfrm>
            <a:off x="1584292" y="3363209"/>
            <a:ext cx="1005900" cy="1005900"/>
          </a:xfrm>
          <a:prstGeom prst="arc">
            <a:avLst>
              <a:gd name="adj1" fmla="val 16200000"/>
              <a:gd name="adj2" fmla="val 7747427"/>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2" name="Google Shape;2122;p64"/>
          <p:cNvGrpSpPr/>
          <p:nvPr/>
        </p:nvGrpSpPr>
        <p:grpSpPr>
          <a:xfrm>
            <a:off x="719990" y="1329465"/>
            <a:ext cx="1482905" cy="1474688"/>
            <a:chOff x="6307562" y="1581112"/>
            <a:chExt cx="1986476" cy="1975205"/>
          </a:xfrm>
        </p:grpSpPr>
        <p:sp>
          <p:nvSpPr>
            <p:cNvPr id="2123" name="Google Shape;2123;p64"/>
            <p:cNvSpPr/>
            <p:nvPr/>
          </p:nvSpPr>
          <p:spPr>
            <a:xfrm>
              <a:off x="6307562" y="1581112"/>
              <a:ext cx="1986476" cy="1975205"/>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4"/>
            <p:cNvSpPr/>
            <p:nvPr/>
          </p:nvSpPr>
          <p:spPr>
            <a:xfrm>
              <a:off x="6759150" y="2027075"/>
              <a:ext cx="1083300" cy="108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5" name="Google Shape;2125;p64"/>
          <p:cNvSpPr/>
          <p:nvPr/>
        </p:nvSpPr>
        <p:spPr>
          <a:xfrm>
            <a:off x="958492" y="1563859"/>
            <a:ext cx="1005900" cy="1005900"/>
          </a:xfrm>
          <a:prstGeom prst="arc">
            <a:avLst>
              <a:gd name="adj1" fmla="val 16200000"/>
              <a:gd name="adj2" fmla="val 5399605"/>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4"/>
          <p:cNvSpPr txBox="1">
            <a:spLocks noGrp="1"/>
          </p:cNvSpPr>
          <p:nvPr>
            <p:ph type="title" idx="13"/>
          </p:nvPr>
        </p:nvSpPr>
        <p:spPr>
          <a:xfrm>
            <a:off x="6444000" y="3410550"/>
            <a:ext cx="1980000" cy="338400"/>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
              <a:t>Saturn</a:t>
            </a:r>
            <a:endParaRPr/>
          </a:p>
        </p:txBody>
      </p:sp>
      <p:sp>
        <p:nvSpPr>
          <p:cNvPr id="2127" name="Google Shape;2127;p64"/>
          <p:cNvSpPr txBox="1">
            <a:spLocks noGrp="1"/>
          </p:cNvSpPr>
          <p:nvPr>
            <p:ph type="subTitle" idx="14"/>
          </p:nvPr>
        </p:nvSpPr>
        <p:spPr>
          <a:xfrm>
            <a:off x="6444000" y="3748950"/>
            <a:ext cx="1980000" cy="504000"/>
          </a:xfrm>
          <a:prstGeom prst="rect">
            <a:avLst/>
          </a:prstGeom>
        </p:spPr>
        <p:txBody>
          <a:bodyPr spcFirstLastPara="1" wrap="square" lIns="91425" tIns="91425" rIns="0" bIns="91425" anchor="t" anchorCtr="0">
            <a:noAutofit/>
          </a:bodyPr>
          <a:lstStyle/>
          <a:p>
            <a:pPr marL="0" lvl="0" indent="0" algn="l" rtl="0">
              <a:spcBef>
                <a:spcPts val="0"/>
              </a:spcBef>
              <a:spcAft>
                <a:spcPts val="0"/>
              </a:spcAft>
              <a:buNone/>
            </a:pPr>
            <a:r>
              <a:rPr lang="en"/>
              <a:t>Saturn is a gas giant and has several rings</a:t>
            </a:r>
            <a:endParaRPr/>
          </a:p>
        </p:txBody>
      </p:sp>
      <p:grpSp>
        <p:nvGrpSpPr>
          <p:cNvPr id="2128" name="Google Shape;2128;p64"/>
          <p:cNvGrpSpPr/>
          <p:nvPr/>
        </p:nvGrpSpPr>
        <p:grpSpPr>
          <a:xfrm>
            <a:off x="4961090" y="3128815"/>
            <a:ext cx="1482905" cy="1474688"/>
            <a:chOff x="6307562" y="1581112"/>
            <a:chExt cx="1986476" cy="1975205"/>
          </a:xfrm>
        </p:grpSpPr>
        <p:sp>
          <p:nvSpPr>
            <p:cNvPr id="2129" name="Google Shape;2129;p64"/>
            <p:cNvSpPr/>
            <p:nvPr/>
          </p:nvSpPr>
          <p:spPr>
            <a:xfrm>
              <a:off x="6307562" y="1581112"/>
              <a:ext cx="1986476" cy="1975205"/>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4"/>
            <p:cNvSpPr/>
            <p:nvPr/>
          </p:nvSpPr>
          <p:spPr>
            <a:xfrm>
              <a:off x="6759150" y="2027075"/>
              <a:ext cx="1083300" cy="108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1" name="Google Shape;2131;p64"/>
          <p:cNvSpPr/>
          <p:nvPr/>
        </p:nvSpPr>
        <p:spPr>
          <a:xfrm>
            <a:off x="5199592" y="3363209"/>
            <a:ext cx="1005900" cy="1005900"/>
          </a:xfrm>
          <a:prstGeom prst="arc">
            <a:avLst>
              <a:gd name="adj1" fmla="val 16200000"/>
              <a:gd name="adj2" fmla="val 11983678"/>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4"/>
          <p:cNvSpPr txBox="1">
            <a:spLocks noGrp="1"/>
          </p:cNvSpPr>
          <p:nvPr>
            <p:ph type="title" idx="2"/>
          </p:nvPr>
        </p:nvSpPr>
        <p:spPr>
          <a:xfrm>
            <a:off x="5818200" y="1608525"/>
            <a:ext cx="1980000" cy="338400"/>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
              <a:t>Jupiter</a:t>
            </a:r>
            <a:endParaRPr/>
          </a:p>
        </p:txBody>
      </p:sp>
      <p:sp>
        <p:nvSpPr>
          <p:cNvPr id="2133" name="Google Shape;2133;p64"/>
          <p:cNvSpPr txBox="1">
            <a:spLocks noGrp="1"/>
          </p:cNvSpPr>
          <p:nvPr>
            <p:ph type="subTitle" idx="3"/>
          </p:nvPr>
        </p:nvSpPr>
        <p:spPr>
          <a:xfrm>
            <a:off x="5818200" y="1946925"/>
            <a:ext cx="1980000" cy="504000"/>
          </a:xfrm>
          <a:prstGeom prst="rect">
            <a:avLst/>
          </a:prstGeom>
        </p:spPr>
        <p:txBody>
          <a:bodyPr spcFirstLastPara="1" wrap="square" lIns="91425" tIns="91425" rIns="0" bIns="91425" anchor="t" anchorCtr="0">
            <a:noAutofit/>
          </a:bodyPr>
          <a:lstStyle/>
          <a:p>
            <a:pPr marL="0" lvl="0" indent="0" algn="l" rtl="0">
              <a:spcBef>
                <a:spcPts val="0"/>
              </a:spcBef>
              <a:spcAft>
                <a:spcPts val="0"/>
              </a:spcAft>
              <a:buClr>
                <a:schemeClr val="dk1"/>
              </a:buClr>
              <a:buSzPts val="1100"/>
              <a:buFont typeface="Arial"/>
              <a:buNone/>
            </a:pPr>
            <a:r>
              <a:rPr lang="en"/>
              <a:t>Jupiter is the biggest planet of them all</a:t>
            </a:r>
            <a:endParaRPr/>
          </a:p>
        </p:txBody>
      </p:sp>
      <p:grpSp>
        <p:nvGrpSpPr>
          <p:cNvPr id="2134" name="Google Shape;2134;p64"/>
          <p:cNvGrpSpPr/>
          <p:nvPr/>
        </p:nvGrpSpPr>
        <p:grpSpPr>
          <a:xfrm>
            <a:off x="4335290" y="1329465"/>
            <a:ext cx="1482905" cy="1474688"/>
            <a:chOff x="6307562" y="1581112"/>
            <a:chExt cx="1986476" cy="1975205"/>
          </a:xfrm>
        </p:grpSpPr>
        <p:sp>
          <p:nvSpPr>
            <p:cNvPr id="2135" name="Google Shape;2135;p64"/>
            <p:cNvSpPr/>
            <p:nvPr/>
          </p:nvSpPr>
          <p:spPr>
            <a:xfrm>
              <a:off x="6307562" y="1581112"/>
              <a:ext cx="1986476" cy="1975205"/>
            </a:xfrm>
            <a:custGeom>
              <a:avLst/>
              <a:gdLst/>
              <a:ahLst/>
              <a:cxnLst/>
              <a:rect l="l" t="t" r="r" b="b"/>
              <a:pathLst>
                <a:path w="30314" h="30142" extrusionOk="0">
                  <a:moveTo>
                    <a:pt x="14935" y="9279"/>
                  </a:moveTo>
                  <a:cubicBezTo>
                    <a:pt x="15274" y="9279"/>
                    <a:pt x="15619" y="9308"/>
                    <a:pt x="15969" y="9368"/>
                  </a:cubicBezTo>
                  <a:cubicBezTo>
                    <a:pt x="18423" y="9817"/>
                    <a:pt x="20394" y="11787"/>
                    <a:pt x="20808" y="14207"/>
                  </a:cubicBezTo>
                  <a:cubicBezTo>
                    <a:pt x="21377" y="17933"/>
                    <a:pt x="18542" y="21139"/>
                    <a:pt x="14990" y="21139"/>
                  </a:cubicBezTo>
                  <a:cubicBezTo>
                    <a:pt x="14654" y="21139"/>
                    <a:pt x="14311" y="21110"/>
                    <a:pt x="13965" y="21051"/>
                  </a:cubicBezTo>
                  <a:cubicBezTo>
                    <a:pt x="11510" y="20636"/>
                    <a:pt x="9506" y="18666"/>
                    <a:pt x="9125" y="16211"/>
                  </a:cubicBezTo>
                  <a:cubicBezTo>
                    <a:pt x="8525" y="12486"/>
                    <a:pt x="11358" y="9279"/>
                    <a:pt x="14935" y="9279"/>
                  </a:cubicBezTo>
                  <a:close/>
                  <a:moveTo>
                    <a:pt x="14172" y="0"/>
                  </a:moveTo>
                  <a:cubicBezTo>
                    <a:pt x="13584" y="0"/>
                    <a:pt x="12997" y="346"/>
                    <a:pt x="12755" y="899"/>
                  </a:cubicBezTo>
                  <a:lnTo>
                    <a:pt x="11856" y="2904"/>
                  </a:lnTo>
                  <a:cubicBezTo>
                    <a:pt x="11752" y="2939"/>
                    <a:pt x="11718" y="2939"/>
                    <a:pt x="11649" y="2939"/>
                  </a:cubicBezTo>
                  <a:lnTo>
                    <a:pt x="9920" y="1694"/>
                  </a:lnTo>
                  <a:cubicBezTo>
                    <a:pt x="9616" y="1485"/>
                    <a:pt x="9291" y="1380"/>
                    <a:pt x="8974" y="1380"/>
                  </a:cubicBezTo>
                  <a:cubicBezTo>
                    <a:pt x="8714" y="1380"/>
                    <a:pt x="8460" y="1450"/>
                    <a:pt x="8227" y="1590"/>
                  </a:cubicBezTo>
                  <a:lnTo>
                    <a:pt x="7466" y="2040"/>
                  </a:lnTo>
                  <a:lnTo>
                    <a:pt x="6740" y="2455"/>
                  </a:lnTo>
                  <a:cubicBezTo>
                    <a:pt x="6222" y="2766"/>
                    <a:pt x="5911" y="3353"/>
                    <a:pt x="5980" y="3975"/>
                  </a:cubicBezTo>
                  <a:lnTo>
                    <a:pt x="6187" y="6049"/>
                  </a:lnTo>
                  <a:lnTo>
                    <a:pt x="5980" y="6257"/>
                  </a:lnTo>
                  <a:lnTo>
                    <a:pt x="3941" y="6049"/>
                  </a:lnTo>
                  <a:cubicBezTo>
                    <a:pt x="3906" y="6047"/>
                    <a:pt x="3871" y="6046"/>
                    <a:pt x="3837" y="6046"/>
                  </a:cubicBezTo>
                  <a:cubicBezTo>
                    <a:pt x="3254" y="6046"/>
                    <a:pt x="2713" y="6320"/>
                    <a:pt x="2420" y="6810"/>
                  </a:cubicBezTo>
                  <a:lnTo>
                    <a:pt x="2005" y="7570"/>
                  </a:lnTo>
                  <a:lnTo>
                    <a:pt x="1556" y="8296"/>
                  </a:lnTo>
                  <a:cubicBezTo>
                    <a:pt x="1245" y="8815"/>
                    <a:pt x="1314" y="9506"/>
                    <a:pt x="1659" y="9990"/>
                  </a:cubicBezTo>
                  <a:lnTo>
                    <a:pt x="2835" y="11580"/>
                  </a:lnTo>
                  <a:cubicBezTo>
                    <a:pt x="2765" y="11753"/>
                    <a:pt x="2731" y="11822"/>
                    <a:pt x="2696" y="12064"/>
                  </a:cubicBezTo>
                  <a:lnTo>
                    <a:pt x="933" y="12824"/>
                  </a:lnTo>
                  <a:cubicBezTo>
                    <a:pt x="346" y="13101"/>
                    <a:pt x="0" y="13654"/>
                    <a:pt x="0" y="14241"/>
                  </a:cubicBezTo>
                  <a:lnTo>
                    <a:pt x="0" y="15105"/>
                  </a:lnTo>
                  <a:lnTo>
                    <a:pt x="0" y="15970"/>
                  </a:lnTo>
                  <a:cubicBezTo>
                    <a:pt x="0" y="16592"/>
                    <a:pt x="346" y="17145"/>
                    <a:pt x="933" y="17421"/>
                  </a:cubicBezTo>
                  <a:lnTo>
                    <a:pt x="2662" y="18182"/>
                  </a:lnTo>
                  <a:cubicBezTo>
                    <a:pt x="2696" y="18389"/>
                    <a:pt x="2731" y="18527"/>
                    <a:pt x="2835" y="18735"/>
                  </a:cubicBezTo>
                  <a:lnTo>
                    <a:pt x="1728" y="20221"/>
                  </a:lnTo>
                  <a:cubicBezTo>
                    <a:pt x="1383" y="20739"/>
                    <a:pt x="1348" y="21396"/>
                    <a:pt x="1659" y="21915"/>
                  </a:cubicBezTo>
                  <a:lnTo>
                    <a:pt x="2074" y="22641"/>
                  </a:lnTo>
                  <a:lnTo>
                    <a:pt x="2523" y="23366"/>
                  </a:lnTo>
                  <a:cubicBezTo>
                    <a:pt x="2819" y="23859"/>
                    <a:pt x="3364" y="24164"/>
                    <a:pt x="3921" y="24164"/>
                  </a:cubicBezTo>
                  <a:cubicBezTo>
                    <a:pt x="3950" y="24164"/>
                    <a:pt x="3980" y="24163"/>
                    <a:pt x="4010" y="24161"/>
                  </a:cubicBezTo>
                  <a:lnTo>
                    <a:pt x="5842" y="23989"/>
                  </a:lnTo>
                  <a:cubicBezTo>
                    <a:pt x="6015" y="24161"/>
                    <a:pt x="6153" y="24334"/>
                    <a:pt x="6326" y="24438"/>
                  </a:cubicBezTo>
                  <a:lnTo>
                    <a:pt x="6153" y="26235"/>
                  </a:lnTo>
                  <a:cubicBezTo>
                    <a:pt x="6118" y="26823"/>
                    <a:pt x="6395" y="27445"/>
                    <a:pt x="6913" y="27722"/>
                  </a:cubicBezTo>
                  <a:lnTo>
                    <a:pt x="7674" y="28171"/>
                  </a:lnTo>
                  <a:lnTo>
                    <a:pt x="8400" y="28586"/>
                  </a:lnTo>
                  <a:cubicBezTo>
                    <a:pt x="8638" y="28729"/>
                    <a:pt x="8914" y="28799"/>
                    <a:pt x="9189" y="28799"/>
                  </a:cubicBezTo>
                  <a:cubicBezTo>
                    <a:pt x="9511" y="28799"/>
                    <a:pt x="9832" y="28703"/>
                    <a:pt x="10093" y="28517"/>
                  </a:cubicBezTo>
                  <a:lnTo>
                    <a:pt x="11545" y="27480"/>
                  </a:lnTo>
                  <a:cubicBezTo>
                    <a:pt x="11752" y="27514"/>
                    <a:pt x="11994" y="27618"/>
                    <a:pt x="12236" y="27652"/>
                  </a:cubicBezTo>
                  <a:lnTo>
                    <a:pt x="12962" y="29242"/>
                  </a:lnTo>
                  <a:cubicBezTo>
                    <a:pt x="13239" y="29796"/>
                    <a:pt x="13792" y="30141"/>
                    <a:pt x="14414" y="30141"/>
                  </a:cubicBezTo>
                  <a:lnTo>
                    <a:pt x="16142" y="30141"/>
                  </a:lnTo>
                  <a:cubicBezTo>
                    <a:pt x="16730" y="30141"/>
                    <a:pt x="17283" y="29796"/>
                    <a:pt x="17559" y="29242"/>
                  </a:cubicBezTo>
                  <a:lnTo>
                    <a:pt x="18320" y="27549"/>
                  </a:lnTo>
                  <a:cubicBezTo>
                    <a:pt x="18562" y="27514"/>
                    <a:pt x="18700" y="27445"/>
                    <a:pt x="18942" y="27376"/>
                  </a:cubicBezTo>
                  <a:lnTo>
                    <a:pt x="20394" y="28413"/>
                  </a:lnTo>
                  <a:cubicBezTo>
                    <a:pt x="20687" y="28608"/>
                    <a:pt x="21024" y="28715"/>
                    <a:pt x="21355" y="28715"/>
                  </a:cubicBezTo>
                  <a:cubicBezTo>
                    <a:pt x="21610" y="28715"/>
                    <a:pt x="21862" y="28652"/>
                    <a:pt x="22087" y="28517"/>
                  </a:cubicBezTo>
                  <a:lnTo>
                    <a:pt x="22813" y="28067"/>
                  </a:lnTo>
                  <a:lnTo>
                    <a:pt x="23574" y="27652"/>
                  </a:lnTo>
                  <a:cubicBezTo>
                    <a:pt x="24092" y="27341"/>
                    <a:pt x="24369" y="26754"/>
                    <a:pt x="24334" y="26132"/>
                  </a:cubicBezTo>
                  <a:lnTo>
                    <a:pt x="24161" y="24196"/>
                  </a:lnTo>
                  <a:lnTo>
                    <a:pt x="24507" y="23850"/>
                  </a:lnTo>
                  <a:lnTo>
                    <a:pt x="26408" y="24023"/>
                  </a:lnTo>
                  <a:cubicBezTo>
                    <a:pt x="26438" y="24025"/>
                    <a:pt x="26467" y="24026"/>
                    <a:pt x="26497" y="24026"/>
                  </a:cubicBezTo>
                  <a:cubicBezTo>
                    <a:pt x="27058" y="24026"/>
                    <a:pt x="27633" y="23720"/>
                    <a:pt x="27929" y="23228"/>
                  </a:cubicBezTo>
                  <a:lnTo>
                    <a:pt x="28344" y="22502"/>
                  </a:lnTo>
                  <a:lnTo>
                    <a:pt x="28793" y="21776"/>
                  </a:lnTo>
                  <a:cubicBezTo>
                    <a:pt x="29070" y="21258"/>
                    <a:pt x="29035" y="20567"/>
                    <a:pt x="28689" y="20083"/>
                  </a:cubicBezTo>
                  <a:lnTo>
                    <a:pt x="27480" y="18389"/>
                  </a:lnTo>
                  <a:cubicBezTo>
                    <a:pt x="27514" y="18285"/>
                    <a:pt x="27514" y="18182"/>
                    <a:pt x="27583" y="18043"/>
                  </a:cubicBezTo>
                  <a:lnTo>
                    <a:pt x="29381" y="17248"/>
                  </a:lnTo>
                  <a:cubicBezTo>
                    <a:pt x="29934" y="16972"/>
                    <a:pt x="30314" y="16419"/>
                    <a:pt x="30314" y="15797"/>
                  </a:cubicBezTo>
                  <a:lnTo>
                    <a:pt x="30314" y="14933"/>
                  </a:lnTo>
                  <a:lnTo>
                    <a:pt x="30314" y="14068"/>
                  </a:lnTo>
                  <a:cubicBezTo>
                    <a:pt x="30314" y="13481"/>
                    <a:pt x="29968" y="12928"/>
                    <a:pt x="29381" y="12651"/>
                  </a:cubicBezTo>
                  <a:lnTo>
                    <a:pt x="27307" y="11822"/>
                  </a:lnTo>
                  <a:cubicBezTo>
                    <a:pt x="27272" y="11753"/>
                    <a:pt x="27272" y="11718"/>
                    <a:pt x="27272" y="11614"/>
                  </a:cubicBezTo>
                  <a:lnTo>
                    <a:pt x="28516" y="9886"/>
                  </a:lnTo>
                  <a:cubicBezTo>
                    <a:pt x="28862" y="9368"/>
                    <a:pt x="28931" y="8711"/>
                    <a:pt x="28620" y="8192"/>
                  </a:cubicBezTo>
                  <a:lnTo>
                    <a:pt x="28171" y="7467"/>
                  </a:lnTo>
                  <a:lnTo>
                    <a:pt x="27756" y="6741"/>
                  </a:lnTo>
                  <a:cubicBezTo>
                    <a:pt x="27461" y="6248"/>
                    <a:pt x="26916" y="5943"/>
                    <a:pt x="26329" y="5943"/>
                  </a:cubicBezTo>
                  <a:cubicBezTo>
                    <a:pt x="26298" y="5943"/>
                    <a:pt x="26267" y="5944"/>
                    <a:pt x="26235" y="5946"/>
                  </a:cubicBezTo>
                  <a:lnTo>
                    <a:pt x="23988" y="6188"/>
                  </a:lnTo>
                  <a:lnTo>
                    <a:pt x="23885" y="6084"/>
                  </a:lnTo>
                  <a:lnTo>
                    <a:pt x="24127" y="3941"/>
                  </a:lnTo>
                  <a:cubicBezTo>
                    <a:pt x="24161" y="3319"/>
                    <a:pt x="23850" y="2731"/>
                    <a:pt x="23332" y="2420"/>
                  </a:cubicBezTo>
                  <a:lnTo>
                    <a:pt x="22606" y="1971"/>
                  </a:lnTo>
                  <a:lnTo>
                    <a:pt x="21880" y="1556"/>
                  </a:lnTo>
                  <a:cubicBezTo>
                    <a:pt x="21641" y="1413"/>
                    <a:pt x="21366" y="1343"/>
                    <a:pt x="21091" y="1343"/>
                  </a:cubicBezTo>
                  <a:cubicBezTo>
                    <a:pt x="20769" y="1343"/>
                    <a:pt x="20447" y="1439"/>
                    <a:pt x="20186" y="1625"/>
                  </a:cubicBezTo>
                  <a:lnTo>
                    <a:pt x="18354" y="2939"/>
                  </a:lnTo>
                  <a:cubicBezTo>
                    <a:pt x="18320" y="2939"/>
                    <a:pt x="18285" y="2904"/>
                    <a:pt x="18251" y="2904"/>
                  </a:cubicBezTo>
                  <a:lnTo>
                    <a:pt x="17317" y="899"/>
                  </a:lnTo>
                  <a:cubicBezTo>
                    <a:pt x="17075" y="346"/>
                    <a:pt x="16522" y="0"/>
                    <a:pt x="15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4"/>
            <p:cNvSpPr/>
            <p:nvPr/>
          </p:nvSpPr>
          <p:spPr>
            <a:xfrm>
              <a:off x="6759150" y="2027075"/>
              <a:ext cx="1083300" cy="108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7" name="Google Shape;2137;p64"/>
          <p:cNvSpPr/>
          <p:nvPr/>
        </p:nvSpPr>
        <p:spPr>
          <a:xfrm>
            <a:off x="4573792" y="1563859"/>
            <a:ext cx="1005900" cy="1005900"/>
          </a:xfrm>
          <a:prstGeom prst="arc">
            <a:avLst>
              <a:gd name="adj1" fmla="val 16200000"/>
              <a:gd name="adj2" fmla="val 10805716"/>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4"/>
          <p:cNvSpPr txBox="1">
            <a:spLocks noGrp="1"/>
          </p:cNvSpPr>
          <p:nvPr>
            <p:ph type="title"/>
          </p:nvPr>
        </p:nvSpPr>
        <p:spPr>
          <a:xfrm>
            <a:off x="2202900" y="1609525"/>
            <a:ext cx="1980000" cy="338400"/>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
              <a:t>Earth</a:t>
            </a:r>
            <a:endParaRPr/>
          </a:p>
        </p:txBody>
      </p:sp>
      <p:sp>
        <p:nvSpPr>
          <p:cNvPr id="2139" name="Google Shape;2139;p64"/>
          <p:cNvSpPr txBox="1">
            <a:spLocks noGrp="1"/>
          </p:cNvSpPr>
          <p:nvPr>
            <p:ph type="subTitle" idx="1"/>
          </p:nvPr>
        </p:nvSpPr>
        <p:spPr>
          <a:xfrm>
            <a:off x="2202900" y="1947925"/>
            <a:ext cx="1980000" cy="504000"/>
          </a:xfrm>
          <a:prstGeom prst="rect">
            <a:avLst/>
          </a:prstGeom>
        </p:spPr>
        <p:txBody>
          <a:bodyPr spcFirstLastPara="1" wrap="square" lIns="91425" tIns="91425" rIns="0" bIns="91425" anchor="t" anchorCtr="0">
            <a:noAutofit/>
          </a:bodyPr>
          <a:lstStyle/>
          <a:p>
            <a:pPr marL="0" lvl="0" indent="0" algn="l" rtl="0">
              <a:spcBef>
                <a:spcPts val="0"/>
              </a:spcBef>
              <a:spcAft>
                <a:spcPts val="0"/>
              </a:spcAft>
              <a:buClr>
                <a:schemeClr val="hlink"/>
              </a:buClr>
              <a:buSzPts val="1100"/>
              <a:buFont typeface="Arial"/>
              <a:buNone/>
            </a:pPr>
            <a:r>
              <a:rPr lang="en"/>
              <a:t>The Earth is the planet we live on</a:t>
            </a:r>
            <a:endParaRPr/>
          </a:p>
        </p:txBody>
      </p:sp>
      <p:sp>
        <p:nvSpPr>
          <p:cNvPr id="2140" name="Google Shape;2140;p64"/>
          <p:cNvSpPr txBox="1">
            <a:spLocks noGrp="1"/>
          </p:cNvSpPr>
          <p:nvPr>
            <p:ph type="title" idx="4"/>
          </p:nvPr>
        </p:nvSpPr>
        <p:spPr>
          <a:xfrm>
            <a:off x="2828700" y="3410550"/>
            <a:ext cx="1980000" cy="338400"/>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
              <a:t>Venus</a:t>
            </a:r>
            <a:endParaRPr/>
          </a:p>
        </p:txBody>
      </p:sp>
      <p:sp>
        <p:nvSpPr>
          <p:cNvPr id="2141" name="Google Shape;2141;p64"/>
          <p:cNvSpPr txBox="1">
            <a:spLocks noGrp="1"/>
          </p:cNvSpPr>
          <p:nvPr>
            <p:ph type="subTitle" idx="5"/>
          </p:nvPr>
        </p:nvSpPr>
        <p:spPr>
          <a:xfrm>
            <a:off x="2828700" y="3748950"/>
            <a:ext cx="1980000" cy="504000"/>
          </a:xfrm>
          <a:prstGeom prst="rect">
            <a:avLst/>
          </a:prstGeom>
        </p:spPr>
        <p:txBody>
          <a:bodyPr spcFirstLastPara="1" wrap="square" lIns="91425" tIns="91425" rIns="0" bIns="91425" anchor="t" anchorCtr="0">
            <a:noAutofit/>
          </a:bodyPr>
          <a:lstStyle/>
          <a:p>
            <a:pPr marL="0" lvl="0" indent="0" algn="l" rtl="0">
              <a:spcBef>
                <a:spcPts val="0"/>
              </a:spcBef>
              <a:spcAft>
                <a:spcPts val="0"/>
              </a:spcAft>
              <a:buClr>
                <a:schemeClr val="hlink"/>
              </a:buClr>
              <a:buSzPts val="1100"/>
              <a:buFont typeface="Arial"/>
              <a:buNone/>
            </a:pPr>
            <a:r>
              <a:rPr lang="en"/>
              <a:t>Venus is the second planet from the Sun</a:t>
            </a:r>
            <a:endParaRPr/>
          </a:p>
        </p:txBody>
      </p:sp>
      <p:sp>
        <p:nvSpPr>
          <p:cNvPr id="2142" name="Google Shape;2142;p64"/>
          <p:cNvSpPr txBox="1">
            <a:spLocks noGrp="1"/>
          </p:cNvSpPr>
          <p:nvPr>
            <p:ph type="title" idx="6"/>
          </p:nvPr>
        </p:nvSpPr>
        <p:spPr>
          <a:xfrm>
            <a:off x="720000" y="540000"/>
            <a:ext cx="77040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 POSITIVE IMPACT</a:t>
            </a:r>
            <a:endParaRPr/>
          </a:p>
        </p:txBody>
      </p:sp>
      <p:sp>
        <p:nvSpPr>
          <p:cNvPr id="2143" name="Google Shape;2143;p64"/>
          <p:cNvSpPr txBox="1">
            <a:spLocks noGrp="1"/>
          </p:cNvSpPr>
          <p:nvPr>
            <p:ph type="title" idx="7"/>
          </p:nvPr>
        </p:nvSpPr>
        <p:spPr>
          <a:xfrm>
            <a:off x="938392" y="1897609"/>
            <a:ext cx="1046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2144" name="Google Shape;2144;p64"/>
          <p:cNvSpPr txBox="1">
            <a:spLocks noGrp="1"/>
          </p:cNvSpPr>
          <p:nvPr>
            <p:ph type="title" idx="8"/>
          </p:nvPr>
        </p:nvSpPr>
        <p:spPr>
          <a:xfrm>
            <a:off x="4553692" y="1897609"/>
            <a:ext cx="1046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2145" name="Google Shape;2145;p64"/>
          <p:cNvSpPr txBox="1">
            <a:spLocks noGrp="1"/>
          </p:cNvSpPr>
          <p:nvPr>
            <p:ph type="title" idx="9"/>
          </p:nvPr>
        </p:nvSpPr>
        <p:spPr>
          <a:xfrm>
            <a:off x="1564192" y="3696950"/>
            <a:ext cx="1046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2146" name="Google Shape;2146;p64"/>
          <p:cNvSpPr txBox="1">
            <a:spLocks noGrp="1"/>
          </p:cNvSpPr>
          <p:nvPr>
            <p:ph type="title" idx="15"/>
          </p:nvPr>
        </p:nvSpPr>
        <p:spPr>
          <a:xfrm>
            <a:off x="5179492" y="3696959"/>
            <a:ext cx="1046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50"/>
        <p:cNvGrpSpPr/>
        <p:nvPr/>
      </p:nvGrpSpPr>
      <p:grpSpPr>
        <a:xfrm>
          <a:off x="0" y="0"/>
          <a:ext cx="0" cy="0"/>
          <a:chOff x="0" y="0"/>
          <a:chExt cx="0" cy="0"/>
        </a:xfrm>
      </p:grpSpPr>
      <p:sp>
        <p:nvSpPr>
          <p:cNvPr id="2151" name="Google Shape;2151;p65"/>
          <p:cNvSpPr txBox="1">
            <a:spLocks noGrp="1"/>
          </p:cNvSpPr>
          <p:nvPr>
            <p:ph type="subTitle" idx="7"/>
          </p:nvPr>
        </p:nvSpPr>
        <p:spPr>
          <a:xfrm>
            <a:off x="5109600" y="4095175"/>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2152" name="Google Shape;2152;p65"/>
          <p:cNvSpPr txBox="1">
            <a:spLocks noGrp="1"/>
          </p:cNvSpPr>
          <p:nvPr>
            <p:ph type="title" idx="8"/>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MACHINES IN EVERYDAY LIFE</a:t>
            </a:r>
            <a:endParaRPr/>
          </a:p>
        </p:txBody>
      </p:sp>
      <p:sp>
        <p:nvSpPr>
          <p:cNvPr id="2153" name="Google Shape;2153;p65"/>
          <p:cNvSpPr txBox="1">
            <a:spLocks noGrp="1"/>
          </p:cNvSpPr>
          <p:nvPr>
            <p:ph type="title"/>
          </p:nvPr>
        </p:nvSpPr>
        <p:spPr>
          <a:xfrm>
            <a:off x="1791600" y="20115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Saturn</a:t>
            </a:r>
            <a:endParaRPr/>
          </a:p>
        </p:txBody>
      </p:sp>
      <p:sp>
        <p:nvSpPr>
          <p:cNvPr id="2154" name="Google Shape;2154;p65"/>
          <p:cNvSpPr txBox="1">
            <a:spLocks noGrp="1"/>
          </p:cNvSpPr>
          <p:nvPr>
            <p:ph type="subTitle" idx="1"/>
          </p:nvPr>
        </p:nvSpPr>
        <p:spPr>
          <a:xfrm>
            <a:off x="1791600" y="23499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2155" name="Google Shape;2155;p65"/>
          <p:cNvSpPr txBox="1">
            <a:spLocks noGrp="1"/>
          </p:cNvSpPr>
          <p:nvPr>
            <p:ph type="title" idx="2"/>
          </p:nvPr>
        </p:nvSpPr>
        <p:spPr>
          <a:xfrm>
            <a:off x="5109600" y="20115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Neptune</a:t>
            </a:r>
            <a:endParaRPr/>
          </a:p>
        </p:txBody>
      </p:sp>
      <p:sp>
        <p:nvSpPr>
          <p:cNvPr id="2156" name="Google Shape;2156;p65"/>
          <p:cNvSpPr txBox="1">
            <a:spLocks noGrp="1"/>
          </p:cNvSpPr>
          <p:nvPr>
            <p:ph type="subTitle" idx="3"/>
          </p:nvPr>
        </p:nvSpPr>
        <p:spPr>
          <a:xfrm>
            <a:off x="5109600" y="23499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2157" name="Google Shape;2157;p65"/>
          <p:cNvSpPr txBox="1">
            <a:spLocks noGrp="1"/>
          </p:cNvSpPr>
          <p:nvPr>
            <p:ph type="title" idx="4"/>
          </p:nvPr>
        </p:nvSpPr>
        <p:spPr>
          <a:xfrm>
            <a:off x="1791600" y="3756775"/>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Jupiter</a:t>
            </a:r>
            <a:endParaRPr/>
          </a:p>
        </p:txBody>
      </p:sp>
      <p:sp>
        <p:nvSpPr>
          <p:cNvPr id="2158" name="Google Shape;2158;p65"/>
          <p:cNvSpPr txBox="1">
            <a:spLocks noGrp="1"/>
          </p:cNvSpPr>
          <p:nvPr>
            <p:ph type="subTitle" idx="5"/>
          </p:nvPr>
        </p:nvSpPr>
        <p:spPr>
          <a:xfrm>
            <a:off x="1791600" y="4095175"/>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planet of them all</a:t>
            </a:r>
            <a:endParaRPr/>
          </a:p>
        </p:txBody>
      </p:sp>
      <p:sp>
        <p:nvSpPr>
          <p:cNvPr id="2159" name="Google Shape;2159;p65"/>
          <p:cNvSpPr txBox="1">
            <a:spLocks noGrp="1"/>
          </p:cNvSpPr>
          <p:nvPr>
            <p:ph type="title" idx="6"/>
          </p:nvPr>
        </p:nvSpPr>
        <p:spPr>
          <a:xfrm>
            <a:off x="5109600" y="3756775"/>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Venus</a:t>
            </a:r>
            <a:endParaRPr/>
          </a:p>
        </p:txBody>
      </p:sp>
      <p:grpSp>
        <p:nvGrpSpPr>
          <p:cNvPr id="2160" name="Google Shape;2160;p65"/>
          <p:cNvGrpSpPr/>
          <p:nvPr/>
        </p:nvGrpSpPr>
        <p:grpSpPr>
          <a:xfrm>
            <a:off x="2653745" y="3140577"/>
            <a:ext cx="522109" cy="539987"/>
            <a:chOff x="1293760" y="1498228"/>
            <a:chExt cx="340624" cy="351944"/>
          </a:xfrm>
        </p:grpSpPr>
        <p:sp>
          <p:nvSpPr>
            <p:cNvPr id="2161" name="Google Shape;2161;p65"/>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5"/>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5"/>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5"/>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5"/>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5"/>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5"/>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5"/>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5"/>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5"/>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5"/>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5"/>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5"/>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5"/>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65"/>
          <p:cNvGrpSpPr/>
          <p:nvPr/>
        </p:nvGrpSpPr>
        <p:grpSpPr>
          <a:xfrm>
            <a:off x="2718608" y="1431227"/>
            <a:ext cx="392384" cy="503991"/>
            <a:chOff x="1329963" y="2899669"/>
            <a:chExt cx="280495" cy="361077"/>
          </a:xfrm>
        </p:grpSpPr>
        <p:sp>
          <p:nvSpPr>
            <p:cNvPr id="2176" name="Google Shape;2176;p65"/>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5"/>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5"/>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5"/>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373331">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5"/>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65"/>
          <p:cNvGrpSpPr/>
          <p:nvPr/>
        </p:nvGrpSpPr>
        <p:grpSpPr>
          <a:xfrm>
            <a:off x="6009835" y="3140556"/>
            <a:ext cx="445930" cy="540008"/>
            <a:chOff x="1252622" y="3377359"/>
            <a:chExt cx="305620" cy="366430"/>
          </a:xfrm>
        </p:grpSpPr>
        <p:sp>
          <p:nvSpPr>
            <p:cNvPr id="2184" name="Google Shape;2184;p65"/>
            <p:cNvSpPr/>
            <p:nvPr/>
          </p:nvSpPr>
          <p:spPr>
            <a:xfrm>
              <a:off x="1346125" y="3377359"/>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5"/>
            <p:cNvSpPr/>
            <p:nvPr/>
          </p:nvSpPr>
          <p:spPr>
            <a:xfrm>
              <a:off x="1370741" y="3377359"/>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5"/>
            <p:cNvSpPr/>
            <p:nvPr/>
          </p:nvSpPr>
          <p:spPr>
            <a:xfrm>
              <a:off x="1371499" y="3377359"/>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5"/>
            <p:cNvSpPr/>
            <p:nvPr/>
          </p:nvSpPr>
          <p:spPr>
            <a:xfrm>
              <a:off x="1389844" y="3384885"/>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5"/>
            <p:cNvSpPr/>
            <p:nvPr/>
          </p:nvSpPr>
          <p:spPr>
            <a:xfrm>
              <a:off x="1383050" y="3532115"/>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5"/>
            <p:cNvSpPr/>
            <p:nvPr/>
          </p:nvSpPr>
          <p:spPr>
            <a:xfrm>
              <a:off x="1252622" y="3531854"/>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5"/>
            <p:cNvSpPr/>
            <p:nvPr/>
          </p:nvSpPr>
          <p:spPr>
            <a:xfrm>
              <a:off x="1400663" y="3551479"/>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65"/>
          <p:cNvGrpSpPr/>
          <p:nvPr/>
        </p:nvGrpSpPr>
        <p:grpSpPr>
          <a:xfrm>
            <a:off x="5931163" y="1323290"/>
            <a:ext cx="603274" cy="611998"/>
            <a:chOff x="1290615" y="2399467"/>
            <a:chExt cx="336836" cy="342511"/>
          </a:xfrm>
        </p:grpSpPr>
        <p:sp>
          <p:nvSpPr>
            <p:cNvPr id="2192" name="Google Shape;2192;p65"/>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5"/>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5"/>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5"/>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5"/>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5"/>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5"/>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5"/>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5"/>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5"/>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5"/>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5"/>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5"/>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5"/>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5"/>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5"/>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5"/>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5"/>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5"/>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14"/>
        <p:cNvGrpSpPr/>
        <p:nvPr/>
      </p:nvGrpSpPr>
      <p:grpSpPr>
        <a:xfrm>
          <a:off x="0" y="0"/>
          <a:ext cx="0" cy="0"/>
          <a:chOff x="0" y="0"/>
          <a:chExt cx="0" cy="0"/>
        </a:xfrm>
      </p:grpSpPr>
      <p:sp>
        <p:nvSpPr>
          <p:cNvPr id="2215" name="Google Shape;2215;p66"/>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FORKLIFT: A TECHNOLOGICAL LEVER</a:t>
            </a:r>
            <a:endParaRPr/>
          </a:p>
        </p:txBody>
      </p:sp>
      <p:grpSp>
        <p:nvGrpSpPr>
          <p:cNvPr id="2216" name="Google Shape;2216;p66"/>
          <p:cNvGrpSpPr/>
          <p:nvPr/>
        </p:nvGrpSpPr>
        <p:grpSpPr>
          <a:xfrm>
            <a:off x="2002739" y="1702172"/>
            <a:ext cx="3994872" cy="2901322"/>
            <a:chOff x="1933225" y="1785700"/>
            <a:chExt cx="1519425" cy="1103500"/>
          </a:xfrm>
        </p:grpSpPr>
        <p:sp>
          <p:nvSpPr>
            <p:cNvPr id="2217" name="Google Shape;2217;p66"/>
            <p:cNvSpPr/>
            <p:nvPr/>
          </p:nvSpPr>
          <p:spPr>
            <a:xfrm>
              <a:off x="2401875" y="2319600"/>
              <a:ext cx="376150" cy="353625"/>
            </a:xfrm>
            <a:custGeom>
              <a:avLst/>
              <a:gdLst/>
              <a:ahLst/>
              <a:cxnLst/>
              <a:rect l="l" t="t" r="r" b="b"/>
              <a:pathLst>
                <a:path w="15046" h="14145" extrusionOk="0">
                  <a:moveTo>
                    <a:pt x="8674" y="1"/>
                  </a:moveTo>
                  <a:lnTo>
                    <a:pt x="2436" y="1835"/>
                  </a:lnTo>
                  <a:lnTo>
                    <a:pt x="1" y="14144"/>
                  </a:lnTo>
                  <a:lnTo>
                    <a:pt x="15045" y="14144"/>
                  </a:lnTo>
                  <a:lnTo>
                    <a:pt x="14378" y="9741"/>
                  </a:lnTo>
                  <a:lnTo>
                    <a:pt x="10709" y="6272"/>
                  </a:lnTo>
                  <a:lnTo>
                    <a:pt x="86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2466925" y="2321275"/>
              <a:ext cx="186825" cy="135125"/>
            </a:xfrm>
            <a:custGeom>
              <a:avLst/>
              <a:gdLst/>
              <a:ahLst/>
              <a:cxnLst/>
              <a:rect l="l" t="t" r="r" b="b"/>
              <a:pathLst>
                <a:path w="7473" h="5405" extrusionOk="0">
                  <a:moveTo>
                    <a:pt x="5838" y="0"/>
                  </a:moveTo>
                  <a:lnTo>
                    <a:pt x="5171" y="200"/>
                  </a:lnTo>
                  <a:lnTo>
                    <a:pt x="5171" y="1835"/>
                  </a:lnTo>
                  <a:cubicBezTo>
                    <a:pt x="5171" y="2350"/>
                    <a:pt x="4731" y="2783"/>
                    <a:pt x="4225" y="2783"/>
                  </a:cubicBezTo>
                  <a:cubicBezTo>
                    <a:pt x="4174" y="2783"/>
                    <a:pt x="4122" y="2778"/>
                    <a:pt x="4070" y="2769"/>
                  </a:cubicBezTo>
                  <a:cubicBezTo>
                    <a:pt x="3570" y="2702"/>
                    <a:pt x="3003" y="2669"/>
                    <a:pt x="2503" y="2669"/>
                  </a:cubicBezTo>
                  <a:cubicBezTo>
                    <a:pt x="1769" y="2669"/>
                    <a:pt x="1002" y="2736"/>
                    <a:pt x="301" y="2902"/>
                  </a:cubicBezTo>
                  <a:lnTo>
                    <a:pt x="1" y="4837"/>
                  </a:lnTo>
                  <a:cubicBezTo>
                    <a:pt x="801" y="4570"/>
                    <a:pt x="1635" y="4437"/>
                    <a:pt x="2503" y="4437"/>
                  </a:cubicBezTo>
                  <a:cubicBezTo>
                    <a:pt x="3670" y="4437"/>
                    <a:pt x="4804" y="4704"/>
                    <a:pt x="5838" y="5104"/>
                  </a:cubicBezTo>
                  <a:lnTo>
                    <a:pt x="5838" y="4770"/>
                  </a:lnTo>
                  <a:lnTo>
                    <a:pt x="5838" y="4337"/>
                  </a:lnTo>
                  <a:lnTo>
                    <a:pt x="7473" y="5404"/>
                  </a:lnTo>
                  <a:lnTo>
                    <a:pt x="7473" y="3836"/>
                  </a:lnTo>
                  <a:lnTo>
                    <a:pt x="6472" y="3836"/>
                  </a:lnTo>
                  <a:cubicBezTo>
                    <a:pt x="6139" y="3836"/>
                    <a:pt x="5838" y="3536"/>
                    <a:pt x="5838" y="3203"/>
                  </a:cubicBezTo>
                  <a:lnTo>
                    <a:pt x="5838"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2401875" y="2436350"/>
              <a:ext cx="376150" cy="236875"/>
            </a:xfrm>
            <a:custGeom>
              <a:avLst/>
              <a:gdLst/>
              <a:ahLst/>
              <a:cxnLst/>
              <a:rect l="l" t="t" r="r" b="b"/>
              <a:pathLst>
                <a:path w="15046" h="9475" extrusionOk="0">
                  <a:moveTo>
                    <a:pt x="1902" y="1"/>
                  </a:moveTo>
                  <a:lnTo>
                    <a:pt x="1" y="9474"/>
                  </a:lnTo>
                  <a:lnTo>
                    <a:pt x="15045" y="9474"/>
                  </a:lnTo>
                  <a:lnTo>
                    <a:pt x="14378" y="5071"/>
                  </a:lnTo>
                  <a:lnTo>
                    <a:pt x="10709" y="1602"/>
                  </a:lnTo>
                  <a:lnTo>
                    <a:pt x="10208"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2382700" y="1785700"/>
              <a:ext cx="177650" cy="890200"/>
            </a:xfrm>
            <a:custGeom>
              <a:avLst/>
              <a:gdLst/>
              <a:ahLst/>
              <a:cxnLst/>
              <a:rect l="l" t="t" r="r" b="b"/>
              <a:pathLst>
                <a:path w="7106" h="35608" extrusionOk="0">
                  <a:moveTo>
                    <a:pt x="6013" y="0"/>
                  </a:moveTo>
                  <a:cubicBezTo>
                    <a:pt x="5519" y="0"/>
                    <a:pt x="5032" y="355"/>
                    <a:pt x="4971" y="909"/>
                  </a:cubicBezTo>
                  <a:lnTo>
                    <a:pt x="101" y="34433"/>
                  </a:lnTo>
                  <a:cubicBezTo>
                    <a:pt x="1" y="34966"/>
                    <a:pt x="368" y="35500"/>
                    <a:pt x="968" y="35600"/>
                  </a:cubicBezTo>
                  <a:cubicBezTo>
                    <a:pt x="1010" y="35605"/>
                    <a:pt x="1051" y="35607"/>
                    <a:pt x="1092" y="35607"/>
                  </a:cubicBezTo>
                  <a:cubicBezTo>
                    <a:pt x="1615" y="35607"/>
                    <a:pt x="2105" y="35225"/>
                    <a:pt x="2136" y="34699"/>
                  </a:cubicBezTo>
                  <a:lnTo>
                    <a:pt x="7006" y="1175"/>
                  </a:lnTo>
                  <a:cubicBezTo>
                    <a:pt x="7106" y="642"/>
                    <a:pt x="6706" y="108"/>
                    <a:pt x="6138" y="8"/>
                  </a:cubicBezTo>
                  <a:cubicBezTo>
                    <a:pt x="6097" y="3"/>
                    <a:pt x="6055" y="0"/>
                    <a:pt x="6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2331825" y="2212500"/>
              <a:ext cx="93425" cy="459125"/>
            </a:xfrm>
            <a:custGeom>
              <a:avLst/>
              <a:gdLst/>
              <a:ahLst/>
              <a:cxnLst/>
              <a:rect l="l" t="t" r="r" b="b"/>
              <a:pathLst>
                <a:path w="3737" h="18365" extrusionOk="0">
                  <a:moveTo>
                    <a:pt x="3173" y="0"/>
                  </a:moveTo>
                  <a:cubicBezTo>
                    <a:pt x="2929" y="0"/>
                    <a:pt x="2731" y="159"/>
                    <a:pt x="2703" y="415"/>
                  </a:cubicBezTo>
                  <a:lnTo>
                    <a:pt x="34" y="17761"/>
                  </a:lnTo>
                  <a:cubicBezTo>
                    <a:pt x="1" y="18061"/>
                    <a:pt x="168" y="18295"/>
                    <a:pt x="468" y="18361"/>
                  </a:cubicBezTo>
                  <a:cubicBezTo>
                    <a:pt x="488" y="18364"/>
                    <a:pt x="507" y="18365"/>
                    <a:pt x="527" y="18365"/>
                  </a:cubicBezTo>
                  <a:cubicBezTo>
                    <a:pt x="773" y="18365"/>
                    <a:pt x="1004" y="18175"/>
                    <a:pt x="1035" y="17928"/>
                  </a:cubicBezTo>
                  <a:lnTo>
                    <a:pt x="3704" y="582"/>
                  </a:lnTo>
                  <a:cubicBezTo>
                    <a:pt x="3737" y="282"/>
                    <a:pt x="3570" y="48"/>
                    <a:pt x="3303" y="15"/>
                  </a:cubicBezTo>
                  <a:cubicBezTo>
                    <a:pt x="3259" y="5"/>
                    <a:pt x="3215" y="0"/>
                    <a:pt x="3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1933225" y="2555125"/>
              <a:ext cx="615450" cy="133325"/>
            </a:xfrm>
            <a:custGeom>
              <a:avLst/>
              <a:gdLst/>
              <a:ahLst/>
              <a:cxnLst/>
              <a:rect l="l" t="t" r="r" b="b"/>
              <a:pathLst>
                <a:path w="24618" h="5333" extrusionOk="0">
                  <a:moveTo>
                    <a:pt x="802" y="0"/>
                  </a:moveTo>
                  <a:cubicBezTo>
                    <a:pt x="443" y="0"/>
                    <a:pt x="158" y="277"/>
                    <a:pt x="100" y="653"/>
                  </a:cubicBezTo>
                  <a:cubicBezTo>
                    <a:pt x="0" y="1054"/>
                    <a:pt x="300" y="1421"/>
                    <a:pt x="734" y="1521"/>
                  </a:cubicBezTo>
                  <a:lnTo>
                    <a:pt x="23650" y="5323"/>
                  </a:lnTo>
                  <a:cubicBezTo>
                    <a:pt x="23691" y="5330"/>
                    <a:pt x="23731" y="5333"/>
                    <a:pt x="23771" y="5333"/>
                  </a:cubicBezTo>
                  <a:cubicBezTo>
                    <a:pt x="24151" y="5333"/>
                    <a:pt x="24457" y="5052"/>
                    <a:pt x="24518" y="4690"/>
                  </a:cubicBezTo>
                  <a:cubicBezTo>
                    <a:pt x="24618" y="4256"/>
                    <a:pt x="24318" y="3889"/>
                    <a:pt x="23917" y="3822"/>
                  </a:cubicBezTo>
                  <a:lnTo>
                    <a:pt x="968" y="20"/>
                  </a:lnTo>
                  <a:cubicBezTo>
                    <a:pt x="911" y="7"/>
                    <a:pt x="855" y="0"/>
                    <a:pt x="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2612875" y="1934325"/>
              <a:ext cx="165150" cy="521225"/>
            </a:xfrm>
            <a:custGeom>
              <a:avLst/>
              <a:gdLst/>
              <a:ahLst/>
              <a:cxnLst/>
              <a:rect l="l" t="t" r="r" b="b"/>
              <a:pathLst>
                <a:path w="6606" h="20849" extrusionOk="0">
                  <a:moveTo>
                    <a:pt x="4837" y="1"/>
                  </a:moveTo>
                  <a:lnTo>
                    <a:pt x="534" y="7072"/>
                  </a:lnTo>
                  <a:cubicBezTo>
                    <a:pt x="167" y="7706"/>
                    <a:pt x="0" y="8373"/>
                    <a:pt x="0" y="9074"/>
                  </a:cubicBezTo>
                  <a:lnTo>
                    <a:pt x="0" y="19748"/>
                  </a:lnTo>
                  <a:lnTo>
                    <a:pt x="1635" y="20849"/>
                  </a:lnTo>
                  <a:lnTo>
                    <a:pt x="1635" y="9541"/>
                  </a:lnTo>
                  <a:cubicBezTo>
                    <a:pt x="1635" y="8840"/>
                    <a:pt x="1802" y="8173"/>
                    <a:pt x="2169" y="7573"/>
                  </a:cubicBezTo>
                  <a:lnTo>
                    <a:pt x="66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2612875" y="2401325"/>
              <a:ext cx="40875" cy="55075"/>
            </a:xfrm>
            <a:custGeom>
              <a:avLst/>
              <a:gdLst/>
              <a:ahLst/>
              <a:cxnLst/>
              <a:rect l="l" t="t" r="r" b="b"/>
              <a:pathLst>
                <a:path w="1635" h="2203" extrusionOk="0">
                  <a:moveTo>
                    <a:pt x="0" y="1"/>
                  </a:moveTo>
                  <a:lnTo>
                    <a:pt x="0" y="1135"/>
                  </a:lnTo>
                  <a:lnTo>
                    <a:pt x="1635" y="2202"/>
                  </a:lnTo>
                  <a:lnTo>
                    <a:pt x="1635" y="634"/>
                  </a:lnTo>
                  <a:lnTo>
                    <a:pt x="634" y="634"/>
                  </a:lnTo>
                  <a:cubicBezTo>
                    <a:pt x="267" y="634"/>
                    <a:pt x="0" y="368"/>
                    <a:pt x="0"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2647900" y="2318225"/>
              <a:ext cx="204325" cy="214050"/>
            </a:xfrm>
            <a:custGeom>
              <a:avLst/>
              <a:gdLst/>
              <a:ahLst/>
              <a:cxnLst/>
              <a:rect l="l" t="t" r="r" b="b"/>
              <a:pathLst>
                <a:path w="8173" h="8562" extrusionOk="0">
                  <a:moveTo>
                    <a:pt x="4213" y="1"/>
                  </a:moveTo>
                  <a:cubicBezTo>
                    <a:pt x="4078" y="1"/>
                    <a:pt x="3943" y="61"/>
                    <a:pt x="3836" y="189"/>
                  </a:cubicBezTo>
                  <a:lnTo>
                    <a:pt x="0" y="5459"/>
                  </a:lnTo>
                  <a:lnTo>
                    <a:pt x="2502" y="8562"/>
                  </a:lnTo>
                  <a:lnTo>
                    <a:pt x="8173" y="8261"/>
                  </a:lnTo>
                  <a:lnTo>
                    <a:pt x="8173" y="2624"/>
                  </a:lnTo>
                  <a:cubicBezTo>
                    <a:pt x="8173" y="2424"/>
                    <a:pt x="8039" y="2257"/>
                    <a:pt x="7906" y="2190"/>
                  </a:cubicBezTo>
                  <a:lnTo>
                    <a:pt x="4437" y="56"/>
                  </a:lnTo>
                  <a:cubicBezTo>
                    <a:pt x="4365" y="20"/>
                    <a:pt x="4289" y="1"/>
                    <a:pt x="4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2705425" y="2523925"/>
              <a:ext cx="734725" cy="149300"/>
            </a:xfrm>
            <a:custGeom>
              <a:avLst/>
              <a:gdLst/>
              <a:ahLst/>
              <a:cxnLst/>
              <a:rect l="l" t="t" r="r" b="b"/>
              <a:pathLst>
                <a:path w="29389" h="5972" extrusionOk="0">
                  <a:moveTo>
                    <a:pt x="1068" y="0"/>
                  </a:moveTo>
                  <a:cubicBezTo>
                    <a:pt x="401" y="0"/>
                    <a:pt x="1" y="767"/>
                    <a:pt x="401" y="1301"/>
                  </a:cubicBezTo>
                  <a:lnTo>
                    <a:pt x="2636" y="5971"/>
                  </a:lnTo>
                  <a:lnTo>
                    <a:pt x="28054" y="5971"/>
                  </a:lnTo>
                  <a:cubicBezTo>
                    <a:pt x="28721" y="5971"/>
                    <a:pt x="29289" y="5404"/>
                    <a:pt x="29389" y="4737"/>
                  </a:cubicBezTo>
                  <a:lnTo>
                    <a:pt x="29389" y="1301"/>
                  </a:lnTo>
                  <a:cubicBezTo>
                    <a:pt x="29389" y="601"/>
                    <a:pt x="28788" y="0"/>
                    <a:pt x="280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2921425" y="2421350"/>
              <a:ext cx="517050" cy="251875"/>
            </a:xfrm>
            <a:custGeom>
              <a:avLst/>
              <a:gdLst/>
              <a:ahLst/>
              <a:cxnLst/>
              <a:rect l="l" t="t" r="r" b="b"/>
              <a:pathLst>
                <a:path w="20682" h="10075" extrusionOk="0">
                  <a:moveTo>
                    <a:pt x="3636" y="0"/>
                  </a:moveTo>
                  <a:cubicBezTo>
                    <a:pt x="3003" y="0"/>
                    <a:pt x="2436" y="434"/>
                    <a:pt x="2269" y="1068"/>
                  </a:cubicBezTo>
                  <a:lnTo>
                    <a:pt x="0" y="10074"/>
                  </a:lnTo>
                  <a:lnTo>
                    <a:pt x="19414" y="10074"/>
                  </a:lnTo>
                  <a:cubicBezTo>
                    <a:pt x="20081" y="10074"/>
                    <a:pt x="20649" y="9507"/>
                    <a:pt x="20682" y="8840"/>
                  </a:cubicBezTo>
                  <a:lnTo>
                    <a:pt x="20682" y="1268"/>
                  </a:lnTo>
                  <a:cubicBezTo>
                    <a:pt x="20682" y="567"/>
                    <a:pt x="20115" y="0"/>
                    <a:pt x="19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2748800" y="2655675"/>
              <a:ext cx="685525" cy="17550"/>
            </a:xfrm>
            <a:custGeom>
              <a:avLst/>
              <a:gdLst/>
              <a:ahLst/>
              <a:cxnLst/>
              <a:rect l="l" t="t" r="r" b="b"/>
              <a:pathLst>
                <a:path w="27421" h="702" extrusionOk="0">
                  <a:moveTo>
                    <a:pt x="1" y="1"/>
                  </a:moveTo>
                  <a:cubicBezTo>
                    <a:pt x="34" y="234"/>
                    <a:pt x="34" y="468"/>
                    <a:pt x="34" y="701"/>
                  </a:cubicBezTo>
                  <a:lnTo>
                    <a:pt x="26319" y="701"/>
                  </a:lnTo>
                  <a:cubicBezTo>
                    <a:pt x="26820" y="701"/>
                    <a:pt x="27220" y="401"/>
                    <a:pt x="27420"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2990650" y="2488900"/>
              <a:ext cx="397800" cy="400300"/>
            </a:xfrm>
            <a:custGeom>
              <a:avLst/>
              <a:gdLst/>
              <a:ahLst/>
              <a:cxnLst/>
              <a:rect l="l" t="t" r="r" b="b"/>
              <a:pathLst>
                <a:path w="15912" h="16012" extrusionOk="0">
                  <a:moveTo>
                    <a:pt x="7572" y="0"/>
                  </a:moveTo>
                  <a:cubicBezTo>
                    <a:pt x="7439" y="0"/>
                    <a:pt x="7372" y="33"/>
                    <a:pt x="7272" y="167"/>
                  </a:cubicBezTo>
                  <a:lnTo>
                    <a:pt x="6938" y="701"/>
                  </a:lnTo>
                  <a:cubicBezTo>
                    <a:pt x="6905" y="801"/>
                    <a:pt x="6838" y="834"/>
                    <a:pt x="6705" y="867"/>
                  </a:cubicBezTo>
                  <a:cubicBezTo>
                    <a:pt x="6605" y="867"/>
                    <a:pt x="6505" y="867"/>
                    <a:pt x="6405" y="801"/>
                  </a:cubicBezTo>
                  <a:lnTo>
                    <a:pt x="5904" y="400"/>
                  </a:lnTo>
                  <a:cubicBezTo>
                    <a:pt x="5865" y="361"/>
                    <a:pt x="5803" y="345"/>
                    <a:pt x="5732" y="345"/>
                  </a:cubicBezTo>
                  <a:cubicBezTo>
                    <a:pt x="5681" y="345"/>
                    <a:pt x="5626" y="353"/>
                    <a:pt x="5571" y="367"/>
                  </a:cubicBezTo>
                  <a:lnTo>
                    <a:pt x="4870" y="634"/>
                  </a:lnTo>
                  <a:cubicBezTo>
                    <a:pt x="4737" y="667"/>
                    <a:pt x="4670" y="734"/>
                    <a:pt x="4670" y="867"/>
                  </a:cubicBezTo>
                  <a:lnTo>
                    <a:pt x="4503" y="1501"/>
                  </a:lnTo>
                  <a:cubicBezTo>
                    <a:pt x="4437" y="1568"/>
                    <a:pt x="4403" y="1668"/>
                    <a:pt x="4337" y="1701"/>
                  </a:cubicBezTo>
                  <a:cubicBezTo>
                    <a:pt x="4236" y="1735"/>
                    <a:pt x="4170" y="1735"/>
                    <a:pt x="4036" y="1735"/>
                  </a:cubicBezTo>
                  <a:lnTo>
                    <a:pt x="3436" y="1568"/>
                  </a:lnTo>
                  <a:cubicBezTo>
                    <a:pt x="3411" y="1560"/>
                    <a:pt x="3384" y="1555"/>
                    <a:pt x="3356" y="1555"/>
                  </a:cubicBezTo>
                  <a:cubicBezTo>
                    <a:pt x="3271" y="1555"/>
                    <a:pt x="3177" y="1593"/>
                    <a:pt x="3102" y="1668"/>
                  </a:cubicBezTo>
                  <a:lnTo>
                    <a:pt x="2535" y="2168"/>
                  </a:lnTo>
                  <a:cubicBezTo>
                    <a:pt x="2435" y="2235"/>
                    <a:pt x="2402" y="2368"/>
                    <a:pt x="2402" y="2435"/>
                  </a:cubicBezTo>
                  <a:lnTo>
                    <a:pt x="2502" y="3069"/>
                  </a:lnTo>
                  <a:cubicBezTo>
                    <a:pt x="2502" y="3169"/>
                    <a:pt x="2502" y="3269"/>
                    <a:pt x="2402" y="3336"/>
                  </a:cubicBezTo>
                  <a:cubicBezTo>
                    <a:pt x="2335" y="3403"/>
                    <a:pt x="2235" y="3436"/>
                    <a:pt x="2168" y="3436"/>
                  </a:cubicBezTo>
                  <a:lnTo>
                    <a:pt x="1535" y="3503"/>
                  </a:lnTo>
                  <a:cubicBezTo>
                    <a:pt x="1401" y="3503"/>
                    <a:pt x="1334" y="3569"/>
                    <a:pt x="1234" y="3669"/>
                  </a:cubicBezTo>
                  <a:lnTo>
                    <a:pt x="867" y="4337"/>
                  </a:lnTo>
                  <a:cubicBezTo>
                    <a:pt x="834" y="4403"/>
                    <a:pt x="767" y="4537"/>
                    <a:pt x="867" y="4670"/>
                  </a:cubicBezTo>
                  <a:lnTo>
                    <a:pt x="1168" y="5204"/>
                  </a:lnTo>
                  <a:cubicBezTo>
                    <a:pt x="1201" y="5271"/>
                    <a:pt x="1201" y="5404"/>
                    <a:pt x="1168" y="5504"/>
                  </a:cubicBezTo>
                  <a:cubicBezTo>
                    <a:pt x="1101" y="5571"/>
                    <a:pt x="1068" y="5671"/>
                    <a:pt x="934" y="5704"/>
                  </a:cubicBezTo>
                  <a:lnTo>
                    <a:pt x="367" y="5938"/>
                  </a:lnTo>
                  <a:cubicBezTo>
                    <a:pt x="234" y="6004"/>
                    <a:pt x="200" y="6071"/>
                    <a:pt x="167" y="6205"/>
                  </a:cubicBezTo>
                  <a:lnTo>
                    <a:pt x="33" y="6938"/>
                  </a:lnTo>
                  <a:cubicBezTo>
                    <a:pt x="33" y="7072"/>
                    <a:pt x="33" y="7205"/>
                    <a:pt x="100" y="7272"/>
                  </a:cubicBezTo>
                  <a:lnTo>
                    <a:pt x="701" y="7839"/>
                  </a:lnTo>
                  <a:lnTo>
                    <a:pt x="701" y="8006"/>
                  </a:lnTo>
                  <a:lnTo>
                    <a:pt x="701" y="8173"/>
                  </a:lnTo>
                  <a:lnTo>
                    <a:pt x="100" y="8706"/>
                  </a:lnTo>
                  <a:cubicBezTo>
                    <a:pt x="33" y="8806"/>
                    <a:pt x="0" y="8906"/>
                    <a:pt x="33" y="9040"/>
                  </a:cubicBezTo>
                  <a:lnTo>
                    <a:pt x="167" y="9807"/>
                  </a:lnTo>
                  <a:cubicBezTo>
                    <a:pt x="167" y="9907"/>
                    <a:pt x="234" y="10007"/>
                    <a:pt x="367" y="10041"/>
                  </a:cubicBezTo>
                  <a:lnTo>
                    <a:pt x="934" y="10307"/>
                  </a:lnTo>
                  <a:cubicBezTo>
                    <a:pt x="1034" y="10341"/>
                    <a:pt x="1101" y="10408"/>
                    <a:pt x="1168" y="10508"/>
                  </a:cubicBezTo>
                  <a:cubicBezTo>
                    <a:pt x="1201" y="10574"/>
                    <a:pt x="1201" y="10708"/>
                    <a:pt x="1168" y="10808"/>
                  </a:cubicBezTo>
                  <a:lnTo>
                    <a:pt x="867" y="11342"/>
                  </a:lnTo>
                  <a:cubicBezTo>
                    <a:pt x="834" y="11475"/>
                    <a:pt x="834" y="11575"/>
                    <a:pt x="867" y="11675"/>
                  </a:cubicBezTo>
                  <a:lnTo>
                    <a:pt x="1234" y="12342"/>
                  </a:lnTo>
                  <a:cubicBezTo>
                    <a:pt x="1268" y="12409"/>
                    <a:pt x="1401" y="12509"/>
                    <a:pt x="1535" y="12509"/>
                  </a:cubicBezTo>
                  <a:lnTo>
                    <a:pt x="2168" y="12542"/>
                  </a:lnTo>
                  <a:cubicBezTo>
                    <a:pt x="2235" y="12542"/>
                    <a:pt x="2335" y="12576"/>
                    <a:pt x="2402" y="12676"/>
                  </a:cubicBezTo>
                  <a:cubicBezTo>
                    <a:pt x="2502" y="12743"/>
                    <a:pt x="2502" y="12843"/>
                    <a:pt x="2502" y="12909"/>
                  </a:cubicBezTo>
                  <a:lnTo>
                    <a:pt x="2402" y="13543"/>
                  </a:lnTo>
                  <a:cubicBezTo>
                    <a:pt x="2402" y="13677"/>
                    <a:pt x="2435" y="13810"/>
                    <a:pt x="2535" y="13843"/>
                  </a:cubicBezTo>
                  <a:lnTo>
                    <a:pt x="3102" y="14344"/>
                  </a:lnTo>
                  <a:cubicBezTo>
                    <a:pt x="3202" y="14410"/>
                    <a:pt x="3336" y="14410"/>
                    <a:pt x="3436" y="14410"/>
                  </a:cubicBezTo>
                  <a:lnTo>
                    <a:pt x="4036" y="14244"/>
                  </a:lnTo>
                  <a:cubicBezTo>
                    <a:pt x="4054" y="14235"/>
                    <a:pt x="4077" y="14231"/>
                    <a:pt x="4102" y="14231"/>
                  </a:cubicBezTo>
                  <a:cubicBezTo>
                    <a:pt x="4172" y="14231"/>
                    <a:pt x="4263" y="14262"/>
                    <a:pt x="4337" y="14310"/>
                  </a:cubicBezTo>
                  <a:cubicBezTo>
                    <a:pt x="4403" y="14344"/>
                    <a:pt x="4503" y="14410"/>
                    <a:pt x="4503" y="14511"/>
                  </a:cubicBezTo>
                  <a:lnTo>
                    <a:pt x="4670" y="15144"/>
                  </a:lnTo>
                  <a:cubicBezTo>
                    <a:pt x="4703" y="15244"/>
                    <a:pt x="4804" y="15344"/>
                    <a:pt x="4870" y="15378"/>
                  </a:cubicBezTo>
                  <a:lnTo>
                    <a:pt x="5571" y="15611"/>
                  </a:lnTo>
                  <a:cubicBezTo>
                    <a:pt x="5631" y="15641"/>
                    <a:pt x="5691" y="15658"/>
                    <a:pt x="5745" y="15658"/>
                  </a:cubicBezTo>
                  <a:cubicBezTo>
                    <a:pt x="5811" y="15658"/>
                    <a:pt x="5868" y="15633"/>
                    <a:pt x="5904" y="15578"/>
                  </a:cubicBezTo>
                  <a:lnTo>
                    <a:pt x="6405" y="15211"/>
                  </a:lnTo>
                  <a:cubicBezTo>
                    <a:pt x="6505" y="15178"/>
                    <a:pt x="6571" y="15144"/>
                    <a:pt x="6705" y="15144"/>
                  </a:cubicBezTo>
                  <a:cubicBezTo>
                    <a:pt x="6772" y="15144"/>
                    <a:pt x="6872" y="15211"/>
                    <a:pt x="6938" y="15311"/>
                  </a:cubicBezTo>
                  <a:lnTo>
                    <a:pt x="7272" y="15845"/>
                  </a:lnTo>
                  <a:cubicBezTo>
                    <a:pt x="7372" y="15912"/>
                    <a:pt x="7439" y="16012"/>
                    <a:pt x="7572" y="16012"/>
                  </a:cubicBezTo>
                  <a:lnTo>
                    <a:pt x="8339" y="16012"/>
                  </a:lnTo>
                  <a:cubicBezTo>
                    <a:pt x="8439" y="16012"/>
                    <a:pt x="8540" y="15978"/>
                    <a:pt x="8606" y="15845"/>
                  </a:cubicBezTo>
                  <a:lnTo>
                    <a:pt x="8940" y="15311"/>
                  </a:lnTo>
                  <a:cubicBezTo>
                    <a:pt x="9007" y="15211"/>
                    <a:pt x="9073" y="15178"/>
                    <a:pt x="9207" y="15144"/>
                  </a:cubicBezTo>
                  <a:cubicBezTo>
                    <a:pt x="9273" y="15144"/>
                    <a:pt x="9407" y="15144"/>
                    <a:pt x="9507" y="15211"/>
                  </a:cubicBezTo>
                  <a:lnTo>
                    <a:pt x="10007" y="15578"/>
                  </a:lnTo>
                  <a:cubicBezTo>
                    <a:pt x="10044" y="15633"/>
                    <a:pt x="10101" y="15658"/>
                    <a:pt x="10167" y="15658"/>
                  </a:cubicBezTo>
                  <a:cubicBezTo>
                    <a:pt x="10221" y="15658"/>
                    <a:pt x="10281" y="15641"/>
                    <a:pt x="10341" y="15611"/>
                  </a:cubicBezTo>
                  <a:lnTo>
                    <a:pt x="11041" y="15378"/>
                  </a:lnTo>
                  <a:cubicBezTo>
                    <a:pt x="11175" y="15344"/>
                    <a:pt x="11241" y="15244"/>
                    <a:pt x="11241" y="15144"/>
                  </a:cubicBezTo>
                  <a:lnTo>
                    <a:pt x="11408" y="14511"/>
                  </a:lnTo>
                  <a:cubicBezTo>
                    <a:pt x="11442" y="14410"/>
                    <a:pt x="11508" y="14344"/>
                    <a:pt x="11575" y="14310"/>
                  </a:cubicBezTo>
                  <a:cubicBezTo>
                    <a:pt x="11675" y="14244"/>
                    <a:pt x="11742" y="14244"/>
                    <a:pt x="11875" y="14244"/>
                  </a:cubicBezTo>
                  <a:lnTo>
                    <a:pt x="12442" y="14410"/>
                  </a:lnTo>
                  <a:cubicBezTo>
                    <a:pt x="12481" y="14430"/>
                    <a:pt x="12520" y="14438"/>
                    <a:pt x="12558" y="14438"/>
                  </a:cubicBezTo>
                  <a:cubicBezTo>
                    <a:pt x="12648" y="14438"/>
                    <a:pt x="12729" y="14391"/>
                    <a:pt x="12776" y="14344"/>
                  </a:cubicBezTo>
                  <a:lnTo>
                    <a:pt x="13376" y="13843"/>
                  </a:lnTo>
                  <a:cubicBezTo>
                    <a:pt x="13443" y="13743"/>
                    <a:pt x="13510" y="13643"/>
                    <a:pt x="13510" y="13543"/>
                  </a:cubicBezTo>
                  <a:lnTo>
                    <a:pt x="13410" y="12909"/>
                  </a:lnTo>
                  <a:cubicBezTo>
                    <a:pt x="13410" y="12843"/>
                    <a:pt x="13410" y="12709"/>
                    <a:pt x="13510" y="12676"/>
                  </a:cubicBezTo>
                  <a:cubicBezTo>
                    <a:pt x="13576" y="12576"/>
                    <a:pt x="13677" y="12542"/>
                    <a:pt x="13743" y="12542"/>
                  </a:cubicBezTo>
                  <a:lnTo>
                    <a:pt x="14377" y="12509"/>
                  </a:lnTo>
                  <a:cubicBezTo>
                    <a:pt x="14510" y="12509"/>
                    <a:pt x="14577" y="12409"/>
                    <a:pt x="14677" y="12342"/>
                  </a:cubicBezTo>
                  <a:lnTo>
                    <a:pt x="15044" y="11675"/>
                  </a:lnTo>
                  <a:cubicBezTo>
                    <a:pt x="15078" y="11575"/>
                    <a:pt x="15111" y="11475"/>
                    <a:pt x="15044" y="11342"/>
                  </a:cubicBezTo>
                  <a:lnTo>
                    <a:pt x="14744" y="10808"/>
                  </a:lnTo>
                  <a:cubicBezTo>
                    <a:pt x="14711" y="10708"/>
                    <a:pt x="14711" y="10574"/>
                    <a:pt x="14744" y="10508"/>
                  </a:cubicBezTo>
                  <a:cubicBezTo>
                    <a:pt x="14777" y="10408"/>
                    <a:pt x="14844" y="10341"/>
                    <a:pt x="14944" y="10307"/>
                  </a:cubicBezTo>
                  <a:lnTo>
                    <a:pt x="15545" y="10041"/>
                  </a:lnTo>
                  <a:cubicBezTo>
                    <a:pt x="15678" y="10007"/>
                    <a:pt x="15711" y="9907"/>
                    <a:pt x="15745" y="9807"/>
                  </a:cubicBezTo>
                  <a:lnTo>
                    <a:pt x="15878" y="9040"/>
                  </a:lnTo>
                  <a:cubicBezTo>
                    <a:pt x="15878" y="8906"/>
                    <a:pt x="15878" y="8806"/>
                    <a:pt x="15811" y="8706"/>
                  </a:cubicBezTo>
                  <a:lnTo>
                    <a:pt x="15211" y="8173"/>
                  </a:lnTo>
                  <a:lnTo>
                    <a:pt x="15211" y="8006"/>
                  </a:lnTo>
                  <a:lnTo>
                    <a:pt x="15211" y="7839"/>
                  </a:lnTo>
                  <a:lnTo>
                    <a:pt x="15811" y="7272"/>
                  </a:lnTo>
                  <a:cubicBezTo>
                    <a:pt x="15878" y="7205"/>
                    <a:pt x="15911" y="7072"/>
                    <a:pt x="15878" y="6938"/>
                  </a:cubicBezTo>
                  <a:lnTo>
                    <a:pt x="15745" y="6205"/>
                  </a:lnTo>
                  <a:cubicBezTo>
                    <a:pt x="15745" y="6071"/>
                    <a:pt x="15678" y="6004"/>
                    <a:pt x="15545" y="5938"/>
                  </a:cubicBezTo>
                  <a:lnTo>
                    <a:pt x="14944" y="5704"/>
                  </a:lnTo>
                  <a:cubicBezTo>
                    <a:pt x="14877" y="5671"/>
                    <a:pt x="14777" y="5571"/>
                    <a:pt x="14744" y="5504"/>
                  </a:cubicBezTo>
                  <a:cubicBezTo>
                    <a:pt x="14711" y="5404"/>
                    <a:pt x="14711" y="5271"/>
                    <a:pt x="14744" y="5204"/>
                  </a:cubicBezTo>
                  <a:lnTo>
                    <a:pt x="15044" y="4670"/>
                  </a:lnTo>
                  <a:cubicBezTo>
                    <a:pt x="15078" y="4537"/>
                    <a:pt x="15078" y="4403"/>
                    <a:pt x="15044" y="4337"/>
                  </a:cubicBezTo>
                  <a:lnTo>
                    <a:pt x="14677" y="3669"/>
                  </a:lnTo>
                  <a:cubicBezTo>
                    <a:pt x="14611" y="3569"/>
                    <a:pt x="14510" y="3503"/>
                    <a:pt x="14377" y="3503"/>
                  </a:cubicBezTo>
                  <a:lnTo>
                    <a:pt x="13743" y="3436"/>
                  </a:lnTo>
                  <a:cubicBezTo>
                    <a:pt x="13677" y="3436"/>
                    <a:pt x="13576" y="3403"/>
                    <a:pt x="13510" y="3336"/>
                  </a:cubicBezTo>
                  <a:cubicBezTo>
                    <a:pt x="13410" y="3236"/>
                    <a:pt x="13410" y="3169"/>
                    <a:pt x="13410" y="3069"/>
                  </a:cubicBezTo>
                  <a:lnTo>
                    <a:pt x="13510" y="2435"/>
                  </a:lnTo>
                  <a:cubicBezTo>
                    <a:pt x="13510" y="2335"/>
                    <a:pt x="13443" y="2202"/>
                    <a:pt x="13376" y="2168"/>
                  </a:cubicBezTo>
                  <a:lnTo>
                    <a:pt x="12776" y="1668"/>
                  </a:lnTo>
                  <a:cubicBezTo>
                    <a:pt x="12709" y="1568"/>
                    <a:pt x="12576" y="1568"/>
                    <a:pt x="12442" y="1568"/>
                  </a:cubicBezTo>
                  <a:lnTo>
                    <a:pt x="11875" y="1735"/>
                  </a:lnTo>
                  <a:cubicBezTo>
                    <a:pt x="11844" y="1755"/>
                    <a:pt x="11813" y="1763"/>
                    <a:pt x="11782" y="1763"/>
                  </a:cubicBezTo>
                  <a:cubicBezTo>
                    <a:pt x="11713" y="1763"/>
                    <a:pt x="11644" y="1724"/>
                    <a:pt x="11575" y="1701"/>
                  </a:cubicBezTo>
                  <a:cubicBezTo>
                    <a:pt x="11508" y="1668"/>
                    <a:pt x="11408" y="1568"/>
                    <a:pt x="11408" y="1501"/>
                  </a:cubicBezTo>
                  <a:lnTo>
                    <a:pt x="11241" y="867"/>
                  </a:lnTo>
                  <a:cubicBezTo>
                    <a:pt x="11208" y="734"/>
                    <a:pt x="11108" y="667"/>
                    <a:pt x="11041" y="634"/>
                  </a:cubicBezTo>
                  <a:lnTo>
                    <a:pt x="10341" y="367"/>
                  </a:lnTo>
                  <a:cubicBezTo>
                    <a:pt x="10286" y="353"/>
                    <a:pt x="10230" y="345"/>
                    <a:pt x="10180" y="345"/>
                  </a:cubicBezTo>
                  <a:cubicBezTo>
                    <a:pt x="10108" y="345"/>
                    <a:pt x="10046" y="361"/>
                    <a:pt x="10007" y="400"/>
                  </a:cubicBezTo>
                  <a:lnTo>
                    <a:pt x="9507" y="801"/>
                  </a:lnTo>
                  <a:cubicBezTo>
                    <a:pt x="9407" y="834"/>
                    <a:pt x="9340" y="867"/>
                    <a:pt x="9207" y="867"/>
                  </a:cubicBezTo>
                  <a:cubicBezTo>
                    <a:pt x="9107" y="867"/>
                    <a:pt x="9040" y="801"/>
                    <a:pt x="8940" y="701"/>
                  </a:cubicBezTo>
                  <a:lnTo>
                    <a:pt x="8606" y="167"/>
                  </a:lnTo>
                  <a:cubicBezTo>
                    <a:pt x="8540" y="67"/>
                    <a:pt x="8439" y="0"/>
                    <a:pt x="8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3079025" y="2578125"/>
              <a:ext cx="221025" cy="221000"/>
            </a:xfrm>
            <a:custGeom>
              <a:avLst/>
              <a:gdLst/>
              <a:ahLst/>
              <a:cxnLst/>
              <a:rect l="l" t="t" r="r" b="b"/>
              <a:pathLst>
                <a:path w="8841" h="8840" extrusionOk="0">
                  <a:moveTo>
                    <a:pt x="4437" y="0"/>
                  </a:moveTo>
                  <a:cubicBezTo>
                    <a:pt x="1969" y="0"/>
                    <a:pt x="1" y="2002"/>
                    <a:pt x="1" y="4437"/>
                  </a:cubicBezTo>
                  <a:cubicBezTo>
                    <a:pt x="1" y="6872"/>
                    <a:pt x="1969" y="8840"/>
                    <a:pt x="4437" y="8840"/>
                  </a:cubicBezTo>
                  <a:cubicBezTo>
                    <a:pt x="6873" y="8840"/>
                    <a:pt x="8841" y="6872"/>
                    <a:pt x="8841" y="4437"/>
                  </a:cubicBezTo>
                  <a:cubicBezTo>
                    <a:pt x="8841" y="2002"/>
                    <a:pt x="6873" y="0"/>
                    <a:pt x="4437" y="0"/>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3079025" y="2578125"/>
              <a:ext cx="221025" cy="221000"/>
            </a:xfrm>
            <a:custGeom>
              <a:avLst/>
              <a:gdLst/>
              <a:ahLst/>
              <a:cxnLst/>
              <a:rect l="l" t="t" r="r" b="b"/>
              <a:pathLst>
                <a:path w="8841" h="8840" extrusionOk="0">
                  <a:moveTo>
                    <a:pt x="4437" y="0"/>
                  </a:moveTo>
                  <a:cubicBezTo>
                    <a:pt x="1969" y="0"/>
                    <a:pt x="1" y="2002"/>
                    <a:pt x="1" y="4437"/>
                  </a:cubicBezTo>
                  <a:cubicBezTo>
                    <a:pt x="1" y="6872"/>
                    <a:pt x="1969" y="8840"/>
                    <a:pt x="4437" y="8840"/>
                  </a:cubicBezTo>
                  <a:cubicBezTo>
                    <a:pt x="6873" y="8840"/>
                    <a:pt x="8841" y="6872"/>
                    <a:pt x="8841" y="4437"/>
                  </a:cubicBezTo>
                  <a:cubicBezTo>
                    <a:pt x="8841" y="2002"/>
                    <a:pt x="6873" y="0"/>
                    <a:pt x="4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3088200" y="2588125"/>
              <a:ext cx="202675" cy="201850"/>
            </a:xfrm>
            <a:custGeom>
              <a:avLst/>
              <a:gdLst/>
              <a:ahLst/>
              <a:cxnLst/>
              <a:rect l="l" t="t" r="r" b="b"/>
              <a:pathLst>
                <a:path w="8107" h="8074" extrusionOk="0">
                  <a:moveTo>
                    <a:pt x="4070" y="1"/>
                  </a:moveTo>
                  <a:cubicBezTo>
                    <a:pt x="1836" y="1"/>
                    <a:pt x="1" y="1802"/>
                    <a:pt x="1" y="4037"/>
                  </a:cubicBezTo>
                  <a:cubicBezTo>
                    <a:pt x="1" y="6272"/>
                    <a:pt x="1836" y="8073"/>
                    <a:pt x="4070" y="8073"/>
                  </a:cubicBezTo>
                  <a:cubicBezTo>
                    <a:pt x="6272" y="8073"/>
                    <a:pt x="8107" y="6272"/>
                    <a:pt x="8107" y="4037"/>
                  </a:cubicBezTo>
                  <a:cubicBezTo>
                    <a:pt x="8107" y="1802"/>
                    <a:pt x="6272" y="1"/>
                    <a:pt x="4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3129900" y="2629825"/>
              <a:ext cx="119275" cy="118450"/>
            </a:xfrm>
            <a:custGeom>
              <a:avLst/>
              <a:gdLst/>
              <a:ahLst/>
              <a:cxnLst/>
              <a:rect l="l" t="t" r="r" b="b"/>
              <a:pathLst>
                <a:path w="4771" h="4738" extrusionOk="0">
                  <a:moveTo>
                    <a:pt x="2402" y="0"/>
                  </a:moveTo>
                  <a:cubicBezTo>
                    <a:pt x="1068" y="0"/>
                    <a:pt x="1" y="1035"/>
                    <a:pt x="1" y="2369"/>
                  </a:cubicBezTo>
                  <a:cubicBezTo>
                    <a:pt x="1" y="3670"/>
                    <a:pt x="1068" y="4737"/>
                    <a:pt x="2402" y="4737"/>
                  </a:cubicBezTo>
                  <a:cubicBezTo>
                    <a:pt x="3703" y="4737"/>
                    <a:pt x="4771" y="3670"/>
                    <a:pt x="4771" y="2369"/>
                  </a:cubicBezTo>
                  <a:cubicBezTo>
                    <a:pt x="4771" y="1035"/>
                    <a:pt x="3703" y="0"/>
                    <a:pt x="2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3144925" y="2644825"/>
              <a:ext cx="87575" cy="87600"/>
            </a:xfrm>
            <a:custGeom>
              <a:avLst/>
              <a:gdLst/>
              <a:ahLst/>
              <a:cxnLst/>
              <a:rect l="l" t="t" r="r" b="b"/>
              <a:pathLst>
                <a:path w="3503" h="3504" extrusionOk="0">
                  <a:moveTo>
                    <a:pt x="1735" y="1"/>
                  </a:moveTo>
                  <a:cubicBezTo>
                    <a:pt x="801" y="1"/>
                    <a:pt x="0" y="801"/>
                    <a:pt x="0" y="1769"/>
                  </a:cubicBezTo>
                  <a:cubicBezTo>
                    <a:pt x="0" y="2703"/>
                    <a:pt x="801" y="3503"/>
                    <a:pt x="1735" y="3503"/>
                  </a:cubicBezTo>
                  <a:cubicBezTo>
                    <a:pt x="2702" y="3503"/>
                    <a:pt x="3503" y="2736"/>
                    <a:pt x="3503" y="1769"/>
                  </a:cubicBezTo>
                  <a:cubicBezTo>
                    <a:pt x="3503" y="801"/>
                    <a:pt x="2702" y="1"/>
                    <a:pt x="1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3182450" y="2655675"/>
              <a:ext cx="14200" cy="14200"/>
            </a:xfrm>
            <a:custGeom>
              <a:avLst/>
              <a:gdLst/>
              <a:ahLst/>
              <a:cxnLst/>
              <a:rect l="l" t="t" r="r" b="b"/>
              <a:pathLst>
                <a:path w="568" h="568" extrusionOk="0">
                  <a:moveTo>
                    <a:pt x="300" y="1"/>
                  </a:moveTo>
                  <a:cubicBezTo>
                    <a:pt x="134" y="1"/>
                    <a:pt x="0" y="134"/>
                    <a:pt x="0" y="301"/>
                  </a:cubicBezTo>
                  <a:cubicBezTo>
                    <a:pt x="0" y="468"/>
                    <a:pt x="134" y="568"/>
                    <a:pt x="300" y="568"/>
                  </a:cubicBezTo>
                  <a:cubicBezTo>
                    <a:pt x="467" y="568"/>
                    <a:pt x="567" y="468"/>
                    <a:pt x="567" y="301"/>
                  </a:cubicBezTo>
                  <a:cubicBezTo>
                    <a:pt x="567" y="134"/>
                    <a:pt x="467"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3164100" y="2661400"/>
              <a:ext cx="17525" cy="14425"/>
            </a:xfrm>
            <a:custGeom>
              <a:avLst/>
              <a:gdLst/>
              <a:ahLst/>
              <a:cxnLst/>
              <a:rect l="l" t="t" r="r" b="b"/>
              <a:pathLst>
                <a:path w="701" h="577" extrusionOk="0">
                  <a:moveTo>
                    <a:pt x="346" y="0"/>
                  </a:moveTo>
                  <a:cubicBezTo>
                    <a:pt x="272" y="0"/>
                    <a:pt x="196" y="25"/>
                    <a:pt x="134" y="72"/>
                  </a:cubicBezTo>
                  <a:cubicBezTo>
                    <a:pt x="0" y="138"/>
                    <a:pt x="0" y="339"/>
                    <a:pt x="100" y="472"/>
                  </a:cubicBezTo>
                  <a:cubicBezTo>
                    <a:pt x="154" y="544"/>
                    <a:pt x="236" y="577"/>
                    <a:pt x="322" y="577"/>
                  </a:cubicBezTo>
                  <a:cubicBezTo>
                    <a:pt x="396" y="577"/>
                    <a:pt x="472" y="552"/>
                    <a:pt x="534" y="505"/>
                  </a:cubicBezTo>
                  <a:cubicBezTo>
                    <a:pt x="634" y="439"/>
                    <a:pt x="701" y="239"/>
                    <a:pt x="567" y="105"/>
                  </a:cubicBezTo>
                  <a:cubicBezTo>
                    <a:pt x="514" y="34"/>
                    <a:pt x="43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6"/>
            <p:cNvSpPr/>
            <p:nvPr/>
          </p:nvSpPr>
          <p:spPr>
            <a:xfrm>
              <a:off x="3156600" y="2677225"/>
              <a:ext cx="15025" cy="15300"/>
            </a:xfrm>
            <a:custGeom>
              <a:avLst/>
              <a:gdLst/>
              <a:ahLst/>
              <a:cxnLst/>
              <a:rect l="l" t="t" r="r" b="b"/>
              <a:pathLst>
                <a:path w="601" h="612" extrusionOk="0">
                  <a:moveTo>
                    <a:pt x="316" y="1"/>
                  </a:moveTo>
                  <a:cubicBezTo>
                    <a:pt x="174" y="1"/>
                    <a:pt x="63" y="123"/>
                    <a:pt x="34" y="273"/>
                  </a:cubicBezTo>
                  <a:cubicBezTo>
                    <a:pt x="0" y="439"/>
                    <a:pt x="100" y="540"/>
                    <a:pt x="267" y="606"/>
                  </a:cubicBezTo>
                  <a:cubicBezTo>
                    <a:pt x="284" y="610"/>
                    <a:pt x="301" y="611"/>
                    <a:pt x="318" y="611"/>
                  </a:cubicBezTo>
                  <a:cubicBezTo>
                    <a:pt x="461" y="611"/>
                    <a:pt x="571" y="489"/>
                    <a:pt x="601" y="339"/>
                  </a:cubicBezTo>
                  <a:cubicBezTo>
                    <a:pt x="601" y="173"/>
                    <a:pt x="501" y="6"/>
                    <a:pt x="367" y="6"/>
                  </a:cubicBezTo>
                  <a:cubicBezTo>
                    <a:pt x="350" y="2"/>
                    <a:pt x="333"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6"/>
            <p:cNvSpPr/>
            <p:nvPr/>
          </p:nvSpPr>
          <p:spPr>
            <a:xfrm>
              <a:off x="3159100" y="2694075"/>
              <a:ext cx="15025" cy="14000"/>
            </a:xfrm>
            <a:custGeom>
              <a:avLst/>
              <a:gdLst/>
              <a:ahLst/>
              <a:cxnLst/>
              <a:rect l="l" t="t" r="r" b="b"/>
              <a:pathLst>
                <a:path w="601" h="560" extrusionOk="0">
                  <a:moveTo>
                    <a:pt x="301" y="0"/>
                  </a:moveTo>
                  <a:cubicBezTo>
                    <a:pt x="255" y="0"/>
                    <a:pt x="209" y="11"/>
                    <a:pt x="167" y="32"/>
                  </a:cubicBezTo>
                  <a:cubicBezTo>
                    <a:pt x="67" y="132"/>
                    <a:pt x="0" y="299"/>
                    <a:pt x="67" y="433"/>
                  </a:cubicBezTo>
                  <a:cubicBezTo>
                    <a:pt x="115" y="505"/>
                    <a:pt x="215" y="560"/>
                    <a:pt x="317" y="560"/>
                  </a:cubicBezTo>
                  <a:cubicBezTo>
                    <a:pt x="357" y="560"/>
                    <a:pt x="397" y="551"/>
                    <a:pt x="434" y="533"/>
                  </a:cubicBezTo>
                  <a:cubicBezTo>
                    <a:pt x="567" y="466"/>
                    <a:pt x="601" y="299"/>
                    <a:pt x="567" y="166"/>
                  </a:cubicBezTo>
                  <a:cubicBezTo>
                    <a:pt x="499" y="52"/>
                    <a:pt x="39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6"/>
            <p:cNvSpPr/>
            <p:nvPr/>
          </p:nvSpPr>
          <p:spPr>
            <a:xfrm>
              <a:off x="3173275" y="2705900"/>
              <a:ext cx="15025" cy="14550"/>
            </a:xfrm>
            <a:custGeom>
              <a:avLst/>
              <a:gdLst/>
              <a:ahLst/>
              <a:cxnLst/>
              <a:rect l="l" t="t" r="r" b="b"/>
              <a:pathLst>
                <a:path w="601" h="582" extrusionOk="0">
                  <a:moveTo>
                    <a:pt x="274" y="1"/>
                  </a:moveTo>
                  <a:cubicBezTo>
                    <a:pt x="157" y="1"/>
                    <a:pt x="58" y="69"/>
                    <a:pt x="34" y="193"/>
                  </a:cubicBezTo>
                  <a:cubicBezTo>
                    <a:pt x="0" y="360"/>
                    <a:pt x="67" y="527"/>
                    <a:pt x="200" y="560"/>
                  </a:cubicBezTo>
                  <a:cubicBezTo>
                    <a:pt x="237" y="575"/>
                    <a:pt x="274" y="581"/>
                    <a:pt x="309" y="581"/>
                  </a:cubicBezTo>
                  <a:cubicBezTo>
                    <a:pt x="434" y="581"/>
                    <a:pt x="541" y="497"/>
                    <a:pt x="567" y="393"/>
                  </a:cubicBezTo>
                  <a:cubicBezTo>
                    <a:pt x="601" y="226"/>
                    <a:pt x="534" y="60"/>
                    <a:pt x="401" y="26"/>
                  </a:cubicBezTo>
                  <a:cubicBezTo>
                    <a:pt x="358" y="9"/>
                    <a:pt x="314"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6"/>
            <p:cNvSpPr/>
            <p:nvPr/>
          </p:nvSpPr>
          <p:spPr>
            <a:xfrm>
              <a:off x="3190775" y="2705425"/>
              <a:ext cx="15875" cy="13950"/>
            </a:xfrm>
            <a:custGeom>
              <a:avLst/>
              <a:gdLst/>
              <a:ahLst/>
              <a:cxnLst/>
              <a:rect l="l" t="t" r="r" b="b"/>
              <a:pathLst>
                <a:path w="635" h="558" extrusionOk="0">
                  <a:moveTo>
                    <a:pt x="312" y="0"/>
                  </a:moveTo>
                  <a:cubicBezTo>
                    <a:pt x="276" y="0"/>
                    <a:pt x="238" y="4"/>
                    <a:pt x="201" y="12"/>
                  </a:cubicBezTo>
                  <a:cubicBezTo>
                    <a:pt x="34" y="79"/>
                    <a:pt x="1" y="245"/>
                    <a:pt x="34" y="379"/>
                  </a:cubicBezTo>
                  <a:cubicBezTo>
                    <a:pt x="60" y="508"/>
                    <a:pt x="166" y="557"/>
                    <a:pt x="290" y="557"/>
                  </a:cubicBezTo>
                  <a:cubicBezTo>
                    <a:pt x="326" y="557"/>
                    <a:pt x="364" y="553"/>
                    <a:pt x="401" y="546"/>
                  </a:cubicBezTo>
                  <a:cubicBezTo>
                    <a:pt x="568" y="512"/>
                    <a:pt x="635" y="346"/>
                    <a:pt x="568" y="179"/>
                  </a:cubicBezTo>
                  <a:cubicBezTo>
                    <a:pt x="542" y="49"/>
                    <a:pt x="436" y="0"/>
                    <a:pt x="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6"/>
            <p:cNvSpPr/>
            <p:nvPr/>
          </p:nvSpPr>
          <p:spPr>
            <a:xfrm>
              <a:off x="3204125" y="2694075"/>
              <a:ext cx="15875" cy="14725"/>
            </a:xfrm>
            <a:custGeom>
              <a:avLst/>
              <a:gdLst/>
              <a:ahLst/>
              <a:cxnLst/>
              <a:rect l="l" t="t" r="r" b="b"/>
              <a:pathLst>
                <a:path w="635" h="589" extrusionOk="0">
                  <a:moveTo>
                    <a:pt x="287" y="0"/>
                  </a:moveTo>
                  <a:cubicBezTo>
                    <a:pt x="173" y="0"/>
                    <a:pt x="57" y="52"/>
                    <a:pt x="34" y="166"/>
                  </a:cubicBezTo>
                  <a:cubicBezTo>
                    <a:pt x="1" y="299"/>
                    <a:pt x="34" y="466"/>
                    <a:pt x="167" y="533"/>
                  </a:cubicBezTo>
                  <a:cubicBezTo>
                    <a:pt x="217" y="570"/>
                    <a:pt x="277" y="589"/>
                    <a:pt x="333" y="589"/>
                  </a:cubicBezTo>
                  <a:cubicBezTo>
                    <a:pt x="427" y="589"/>
                    <a:pt x="513" y="537"/>
                    <a:pt x="534" y="433"/>
                  </a:cubicBezTo>
                  <a:cubicBezTo>
                    <a:pt x="634" y="299"/>
                    <a:pt x="601" y="99"/>
                    <a:pt x="434" y="32"/>
                  </a:cubicBezTo>
                  <a:cubicBezTo>
                    <a:pt x="392" y="11"/>
                    <a:pt x="340"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6"/>
            <p:cNvSpPr/>
            <p:nvPr/>
          </p:nvSpPr>
          <p:spPr>
            <a:xfrm>
              <a:off x="3208300" y="2676525"/>
              <a:ext cx="15025" cy="14650"/>
            </a:xfrm>
            <a:custGeom>
              <a:avLst/>
              <a:gdLst/>
              <a:ahLst/>
              <a:cxnLst/>
              <a:rect l="l" t="t" r="r" b="b"/>
              <a:pathLst>
                <a:path w="601" h="586" extrusionOk="0">
                  <a:moveTo>
                    <a:pt x="267" y="0"/>
                  </a:moveTo>
                  <a:cubicBezTo>
                    <a:pt x="100" y="34"/>
                    <a:pt x="0" y="167"/>
                    <a:pt x="0" y="334"/>
                  </a:cubicBezTo>
                  <a:cubicBezTo>
                    <a:pt x="0" y="471"/>
                    <a:pt x="112" y="585"/>
                    <a:pt x="245" y="585"/>
                  </a:cubicBezTo>
                  <a:cubicBezTo>
                    <a:pt x="274" y="585"/>
                    <a:pt x="304" y="580"/>
                    <a:pt x="334" y="568"/>
                  </a:cubicBezTo>
                  <a:cubicBezTo>
                    <a:pt x="501" y="534"/>
                    <a:pt x="601" y="401"/>
                    <a:pt x="601" y="234"/>
                  </a:cubicBezTo>
                  <a:cubicBezTo>
                    <a:pt x="534" y="67"/>
                    <a:pt x="43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6"/>
            <p:cNvSpPr/>
            <p:nvPr/>
          </p:nvSpPr>
          <p:spPr>
            <a:xfrm>
              <a:off x="3198300" y="2661400"/>
              <a:ext cx="15025" cy="14775"/>
            </a:xfrm>
            <a:custGeom>
              <a:avLst/>
              <a:gdLst/>
              <a:ahLst/>
              <a:cxnLst/>
              <a:rect l="l" t="t" r="r" b="b"/>
              <a:pathLst>
                <a:path w="601" h="591" extrusionOk="0">
                  <a:moveTo>
                    <a:pt x="300" y="0"/>
                  </a:moveTo>
                  <a:cubicBezTo>
                    <a:pt x="219" y="0"/>
                    <a:pt x="138" y="34"/>
                    <a:pt x="67" y="105"/>
                  </a:cubicBezTo>
                  <a:cubicBezTo>
                    <a:pt x="0" y="239"/>
                    <a:pt x="0" y="372"/>
                    <a:pt x="100" y="505"/>
                  </a:cubicBezTo>
                  <a:cubicBezTo>
                    <a:pt x="159" y="564"/>
                    <a:pt x="230" y="590"/>
                    <a:pt x="300" y="590"/>
                  </a:cubicBezTo>
                  <a:cubicBezTo>
                    <a:pt x="390" y="590"/>
                    <a:pt x="478" y="547"/>
                    <a:pt x="534" y="472"/>
                  </a:cubicBezTo>
                  <a:cubicBezTo>
                    <a:pt x="600" y="339"/>
                    <a:pt x="600" y="172"/>
                    <a:pt x="500" y="72"/>
                  </a:cubicBezTo>
                  <a:cubicBezTo>
                    <a:pt x="438" y="25"/>
                    <a:pt x="369"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6"/>
            <p:cNvSpPr/>
            <p:nvPr/>
          </p:nvSpPr>
          <p:spPr>
            <a:xfrm>
              <a:off x="2330175" y="2488900"/>
              <a:ext cx="398625" cy="400300"/>
            </a:xfrm>
            <a:custGeom>
              <a:avLst/>
              <a:gdLst/>
              <a:ahLst/>
              <a:cxnLst/>
              <a:rect l="l" t="t" r="r" b="b"/>
              <a:pathLst>
                <a:path w="15945" h="16012" extrusionOk="0">
                  <a:moveTo>
                    <a:pt x="7606" y="0"/>
                  </a:moveTo>
                  <a:cubicBezTo>
                    <a:pt x="7472" y="0"/>
                    <a:pt x="7406" y="33"/>
                    <a:pt x="7305" y="167"/>
                  </a:cubicBezTo>
                  <a:lnTo>
                    <a:pt x="6972" y="701"/>
                  </a:lnTo>
                  <a:cubicBezTo>
                    <a:pt x="6939" y="801"/>
                    <a:pt x="6838" y="834"/>
                    <a:pt x="6738" y="867"/>
                  </a:cubicBezTo>
                  <a:cubicBezTo>
                    <a:pt x="6638" y="867"/>
                    <a:pt x="6505" y="867"/>
                    <a:pt x="6438" y="801"/>
                  </a:cubicBezTo>
                  <a:lnTo>
                    <a:pt x="5938" y="400"/>
                  </a:lnTo>
                  <a:cubicBezTo>
                    <a:pt x="5879" y="361"/>
                    <a:pt x="5821" y="345"/>
                    <a:pt x="5755" y="345"/>
                  </a:cubicBezTo>
                  <a:cubicBezTo>
                    <a:pt x="5709" y="345"/>
                    <a:pt x="5660" y="353"/>
                    <a:pt x="5604" y="367"/>
                  </a:cubicBezTo>
                  <a:lnTo>
                    <a:pt x="4904" y="634"/>
                  </a:lnTo>
                  <a:cubicBezTo>
                    <a:pt x="4770" y="667"/>
                    <a:pt x="4670" y="734"/>
                    <a:pt x="4670" y="867"/>
                  </a:cubicBezTo>
                  <a:lnTo>
                    <a:pt x="4503" y="1501"/>
                  </a:lnTo>
                  <a:cubicBezTo>
                    <a:pt x="4470" y="1568"/>
                    <a:pt x="4437" y="1668"/>
                    <a:pt x="4337" y="1701"/>
                  </a:cubicBezTo>
                  <a:cubicBezTo>
                    <a:pt x="4270" y="1735"/>
                    <a:pt x="4170" y="1735"/>
                    <a:pt x="4070" y="1735"/>
                  </a:cubicBezTo>
                  <a:lnTo>
                    <a:pt x="3469" y="1568"/>
                  </a:lnTo>
                  <a:cubicBezTo>
                    <a:pt x="3436" y="1560"/>
                    <a:pt x="3405" y="1555"/>
                    <a:pt x="3375" y="1555"/>
                  </a:cubicBezTo>
                  <a:cubicBezTo>
                    <a:pt x="3286" y="1555"/>
                    <a:pt x="3211" y="1593"/>
                    <a:pt x="3136" y="1668"/>
                  </a:cubicBezTo>
                  <a:lnTo>
                    <a:pt x="2569" y="2168"/>
                  </a:lnTo>
                  <a:cubicBezTo>
                    <a:pt x="2469" y="2235"/>
                    <a:pt x="2435" y="2368"/>
                    <a:pt x="2435" y="2435"/>
                  </a:cubicBezTo>
                  <a:lnTo>
                    <a:pt x="2502" y="3069"/>
                  </a:lnTo>
                  <a:cubicBezTo>
                    <a:pt x="2502" y="3169"/>
                    <a:pt x="2502" y="3269"/>
                    <a:pt x="2435" y="3336"/>
                  </a:cubicBezTo>
                  <a:cubicBezTo>
                    <a:pt x="2335" y="3403"/>
                    <a:pt x="2269" y="3436"/>
                    <a:pt x="2168" y="3436"/>
                  </a:cubicBezTo>
                  <a:lnTo>
                    <a:pt x="1568" y="3503"/>
                  </a:lnTo>
                  <a:cubicBezTo>
                    <a:pt x="1435" y="3503"/>
                    <a:pt x="1335" y="3569"/>
                    <a:pt x="1268" y="3669"/>
                  </a:cubicBezTo>
                  <a:lnTo>
                    <a:pt x="901" y="4337"/>
                  </a:lnTo>
                  <a:cubicBezTo>
                    <a:pt x="834" y="4403"/>
                    <a:pt x="801" y="4537"/>
                    <a:pt x="901" y="4670"/>
                  </a:cubicBezTo>
                  <a:lnTo>
                    <a:pt x="1168" y="5204"/>
                  </a:lnTo>
                  <a:cubicBezTo>
                    <a:pt x="1234" y="5271"/>
                    <a:pt x="1234" y="5404"/>
                    <a:pt x="1168" y="5504"/>
                  </a:cubicBezTo>
                  <a:cubicBezTo>
                    <a:pt x="1134" y="5571"/>
                    <a:pt x="1101" y="5671"/>
                    <a:pt x="968" y="5704"/>
                  </a:cubicBezTo>
                  <a:lnTo>
                    <a:pt x="401" y="5938"/>
                  </a:lnTo>
                  <a:cubicBezTo>
                    <a:pt x="267" y="6004"/>
                    <a:pt x="234" y="6071"/>
                    <a:pt x="167" y="6205"/>
                  </a:cubicBezTo>
                  <a:lnTo>
                    <a:pt x="67" y="6938"/>
                  </a:lnTo>
                  <a:cubicBezTo>
                    <a:pt x="67" y="7072"/>
                    <a:pt x="67" y="7205"/>
                    <a:pt x="134" y="7272"/>
                  </a:cubicBezTo>
                  <a:lnTo>
                    <a:pt x="734" y="7839"/>
                  </a:lnTo>
                  <a:lnTo>
                    <a:pt x="734" y="8006"/>
                  </a:lnTo>
                  <a:lnTo>
                    <a:pt x="734" y="8173"/>
                  </a:lnTo>
                  <a:lnTo>
                    <a:pt x="134" y="8706"/>
                  </a:lnTo>
                  <a:cubicBezTo>
                    <a:pt x="67" y="8806"/>
                    <a:pt x="0" y="8906"/>
                    <a:pt x="67" y="9040"/>
                  </a:cubicBezTo>
                  <a:lnTo>
                    <a:pt x="167" y="9807"/>
                  </a:lnTo>
                  <a:cubicBezTo>
                    <a:pt x="167" y="9907"/>
                    <a:pt x="267" y="10007"/>
                    <a:pt x="401" y="10041"/>
                  </a:cubicBezTo>
                  <a:lnTo>
                    <a:pt x="968" y="10307"/>
                  </a:lnTo>
                  <a:cubicBezTo>
                    <a:pt x="1068" y="10341"/>
                    <a:pt x="1134" y="10408"/>
                    <a:pt x="1168" y="10508"/>
                  </a:cubicBezTo>
                  <a:cubicBezTo>
                    <a:pt x="1234" y="10574"/>
                    <a:pt x="1234" y="10708"/>
                    <a:pt x="1168" y="10808"/>
                  </a:cubicBezTo>
                  <a:lnTo>
                    <a:pt x="901" y="11342"/>
                  </a:lnTo>
                  <a:cubicBezTo>
                    <a:pt x="834" y="11475"/>
                    <a:pt x="834" y="11575"/>
                    <a:pt x="901" y="11675"/>
                  </a:cubicBezTo>
                  <a:lnTo>
                    <a:pt x="1268" y="12342"/>
                  </a:lnTo>
                  <a:cubicBezTo>
                    <a:pt x="1301" y="12409"/>
                    <a:pt x="1435" y="12509"/>
                    <a:pt x="1568" y="12509"/>
                  </a:cubicBezTo>
                  <a:lnTo>
                    <a:pt x="2168" y="12542"/>
                  </a:lnTo>
                  <a:cubicBezTo>
                    <a:pt x="2269" y="12542"/>
                    <a:pt x="2335" y="12576"/>
                    <a:pt x="2435" y="12676"/>
                  </a:cubicBezTo>
                  <a:cubicBezTo>
                    <a:pt x="2502" y="12743"/>
                    <a:pt x="2502" y="12843"/>
                    <a:pt x="2502" y="12909"/>
                  </a:cubicBezTo>
                  <a:lnTo>
                    <a:pt x="2435" y="13543"/>
                  </a:lnTo>
                  <a:cubicBezTo>
                    <a:pt x="2435" y="13677"/>
                    <a:pt x="2469" y="13810"/>
                    <a:pt x="2569" y="13843"/>
                  </a:cubicBezTo>
                  <a:lnTo>
                    <a:pt x="3136" y="14344"/>
                  </a:lnTo>
                  <a:cubicBezTo>
                    <a:pt x="3236" y="14410"/>
                    <a:pt x="3336" y="14410"/>
                    <a:pt x="3469" y="14410"/>
                  </a:cubicBezTo>
                  <a:lnTo>
                    <a:pt x="4070" y="14244"/>
                  </a:lnTo>
                  <a:cubicBezTo>
                    <a:pt x="4088" y="14235"/>
                    <a:pt x="4110" y="14231"/>
                    <a:pt x="4135" y="14231"/>
                  </a:cubicBezTo>
                  <a:cubicBezTo>
                    <a:pt x="4203" y="14231"/>
                    <a:pt x="4288" y="14262"/>
                    <a:pt x="4337" y="14310"/>
                  </a:cubicBezTo>
                  <a:cubicBezTo>
                    <a:pt x="4437" y="14344"/>
                    <a:pt x="4503" y="14410"/>
                    <a:pt x="4503" y="14511"/>
                  </a:cubicBezTo>
                  <a:lnTo>
                    <a:pt x="4670" y="15144"/>
                  </a:lnTo>
                  <a:cubicBezTo>
                    <a:pt x="4737" y="15244"/>
                    <a:pt x="4804" y="15344"/>
                    <a:pt x="4904" y="15378"/>
                  </a:cubicBezTo>
                  <a:lnTo>
                    <a:pt x="5604" y="15611"/>
                  </a:lnTo>
                  <a:cubicBezTo>
                    <a:pt x="5664" y="15641"/>
                    <a:pt x="5717" y="15658"/>
                    <a:pt x="5767" y="15658"/>
                  </a:cubicBezTo>
                  <a:cubicBezTo>
                    <a:pt x="5828" y="15658"/>
                    <a:pt x="5883" y="15633"/>
                    <a:pt x="5938" y="15578"/>
                  </a:cubicBezTo>
                  <a:lnTo>
                    <a:pt x="6438" y="15211"/>
                  </a:lnTo>
                  <a:cubicBezTo>
                    <a:pt x="6505" y="15178"/>
                    <a:pt x="6605" y="15144"/>
                    <a:pt x="6738" y="15144"/>
                  </a:cubicBezTo>
                  <a:cubicBezTo>
                    <a:pt x="6805" y="15144"/>
                    <a:pt x="6905" y="15211"/>
                    <a:pt x="6972" y="15311"/>
                  </a:cubicBezTo>
                  <a:lnTo>
                    <a:pt x="7305" y="15845"/>
                  </a:lnTo>
                  <a:cubicBezTo>
                    <a:pt x="7406" y="15912"/>
                    <a:pt x="7472" y="16012"/>
                    <a:pt x="7606" y="16012"/>
                  </a:cubicBezTo>
                  <a:lnTo>
                    <a:pt x="8340" y="16012"/>
                  </a:lnTo>
                  <a:cubicBezTo>
                    <a:pt x="8473" y="16012"/>
                    <a:pt x="8573" y="15978"/>
                    <a:pt x="8640" y="15845"/>
                  </a:cubicBezTo>
                  <a:lnTo>
                    <a:pt x="8973" y="15311"/>
                  </a:lnTo>
                  <a:cubicBezTo>
                    <a:pt x="9007" y="15211"/>
                    <a:pt x="9107" y="15178"/>
                    <a:pt x="9240" y="15144"/>
                  </a:cubicBezTo>
                  <a:cubicBezTo>
                    <a:pt x="9307" y="15144"/>
                    <a:pt x="9440" y="15144"/>
                    <a:pt x="9507" y="15211"/>
                  </a:cubicBezTo>
                  <a:lnTo>
                    <a:pt x="10007" y="15578"/>
                  </a:lnTo>
                  <a:cubicBezTo>
                    <a:pt x="10062" y="15633"/>
                    <a:pt x="10128" y="15658"/>
                    <a:pt x="10192" y="15658"/>
                  </a:cubicBezTo>
                  <a:cubicBezTo>
                    <a:pt x="10244" y="15658"/>
                    <a:pt x="10296" y="15641"/>
                    <a:pt x="10341" y="15611"/>
                  </a:cubicBezTo>
                  <a:lnTo>
                    <a:pt x="11075" y="15378"/>
                  </a:lnTo>
                  <a:cubicBezTo>
                    <a:pt x="11175" y="15344"/>
                    <a:pt x="11275" y="15244"/>
                    <a:pt x="11275" y="15144"/>
                  </a:cubicBezTo>
                  <a:lnTo>
                    <a:pt x="11442" y="14511"/>
                  </a:lnTo>
                  <a:cubicBezTo>
                    <a:pt x="11475" y="14410"/>
                    <a:pt x="11508" y="14344"/>
                    <a:pt x="11609" y="14310"/>
                  </a:cubicBezTo>
                  <a:cubicBezTo>
                    <a:pt x="11675" y="14244"/>
                    <a:pt x="11775" y="14244"/>
                    <a:pt x="11909" y="14244"/>
                  </a:cubicBezTo>
                  <a:lnTo>
                    <a:pt x="12476" y="14410"/>
                  </a:lnTo>
                  <a:cubicBezTo>
                    <a:pt x="12515" y="14430"/>
                    <a:pt x="12554" y="14438"/>
                    <a:pt x="12591" y="14438"/>
                  </a:cubicBezTo>
                  <a:cubicBezTo>
                    <a:pt x="12682" y="14438"/>
                    <a:pt x="12762" y="14391"/>
                    <a:pt x="12809" y="14344"/>
                  </a:cubicBezTo>
                  <a:lnTo>
                    <a:pt x="13410" y="13843"/>
                  </a:lnTo>
                  <a:cubicBezTo>
                    <a:pt x="13477" y="13743"/>
                    <a:pt x="13510" y="13643"/>
                    <a:pt x="13510" y="13543"/>
                  </a:cubicBezTo>
                  <a:lnTo>
                    <a:pt x="13443" y="12909"/>
                  </a:lnTo>
                  <a:cubicBezTo>
                    <a:pt x="13443" y="12843"/>
                    <a:pt x="13443" y="12709"/>
                    <a:pt x="13510" y="12676"/>
                  </a:cubicBezTo>
                  <a:cubicBezTo>
                    <a:pt x="13610" y="12576"/>
                    <a:pt x="13677" y="12542"/>
                    <a:pt x="13777" y="12542"/>
                  </a:cubicBezTo>
                  <a:lnTo>
                    <a:pt x="14411" y="12509"/>
                  </a:lnTo>
                  <a:cubicBezTo>
                    <a:pt x="14511" y="12509"/>
                    <a:pt x="14611" y="12409"/>
                    <a:pt x="14677" y="12342"/>
                  </a:cubicBezTo>
                  <a:lnTo>
                    <a:pt x="15078" y="11675"/>
                  </a:lnTo>
                  <a:cubicBezTo>
                    <a:pt x="15111" y="11575"/>
                    <a:pt x="15144" y="11475"/>
                    <a:pt x="15078" y="11342"/>
                  </a:cubicBezTo>
                  <a:lnTo>
                    <a:pt x="14777" y="10808"/>
                  </a:lnTo>
                  <a:cubicBezTo>
                    <a:pt x="14744" y="10708"/>
                    <a:pt x="14744" y="10574"/>
                    <a:pt x="14777" y="10508"/>
                  </a:cubicBezTo>
                  <a:cubicBezTo>
                    <a:pt x="14811" y="10408"/>
                    <a:pt x="14844" y="10341"/>
                    <a:pt x="14978" y="10307"/>
                  </a:cubicBezTo>
                  <a:lnTo>
                    <a:pt x="15578" y="10041"/>
                  </a:lnTo>
                  <a:cubicBezTo>
                    <a:pt x="15711" y="10007"/>
                    <a:pt x="15745" y="9907"/>
                    <a:pt x="15778" y="9807"/>
                  </a:cubicBezTo>
                  <a:lnTo>
                    <a:pt x="15912" y="9040"/>
                  </a:lnTo>
                  <a:cubicBezTo>
                    <a:pt x="15912" y="8906"/>
                    <a:pt x="15912" y="8806"/>
                    <a:pt x="15812" y="8706"/>
                  </a:cubicBezTo>
                  <a:lnTo>
                    <a:pt x="15244" y="8173"/>
                  </a:lnTo>
                  <a:lnTo>
                    <a:pt x="15244" y="8006"/>
                  </a:lnTo>
                  <a:lnTo>
                    <a:pt x="15244" y="7839"/>
                  </a:lnTo>
                  <a:lnTo>
                    <a:pt x="15812" y="7272"/>
                  </a:lnTo>
                  <a:cubicBezTo>
                    <a:pt x="15912" y="7205"/>
                    <a:pt x="15945" y="7072"/>
                    <a:pt x="15912" y="6938"/>
                  </a:cubicBezTo>
                  <a:lnTo>
                    <a:pt x="15778" y="6205"/>
                  </a:lnTo>
                  <a:cubicBezTo>
                    <a:pt x="15778" y="6071"/>
                    <a:pt x="15711" y="6004"/>
                    <a:pt x="15578" y="5938"/>
                  </a:cubicBezTo>
                  <a:lnTo>
                    <a:pt x="14978" y="5704"/>
                  </a:lnTo>
                  <a:cubicBezTo>
                    <a:pt x="14911" y="5671"/>
                    <a:pt x="14811" y="5571"/>
                    <a:pt x="14777" y="5504"/>
                  </a:cubicBezTo>
                  <a:cubicBezTo>
                    <a:pt x="14744" y="5404"/>
                    <a:pt x="14744" y="5271"/>
                    <a:pt x="14777" y="5204"/>
                  </a:cubicBezTo>
                  <a:lnTo>
                    <a:pt x="15078" y="4670"/>
                  </a:lnTo>
                  <a:cubicBezTo>
                    <a:pt x="15111" y="4537"/>
                    <a:pt x="15111" y="4403"/>
                    <a:pt x="15078" y="4337"/>
                  </a:cubicBezTo>
                  <a:lnTo>
                    <a:pt x="14677" y="3669"/>
                  </a:lnTo>
                  <a:cubicBezTo>
                    <a:pt x="14644" y="3569"/>
                    <a:pt x="14511" y="3503"/>
                    <a:pt x="14411" y="3503"/>
                  </a:cubicBezTo>
                  <a:lnTo>
                    <a:pt x="13777" y="3436"/>
                  </a:lnTo>
                  <a:cubicBezTo>
                    <a:pt x="13677" y="3436"/>
                    <a:pt x="13610" y="3403"/>
                    <a:pt x="13510" y="3336"/>
                  </a:cubicBezTo>
                  <a:cubicBezTo>
                    <a:pt x="13443" y="3236"/>
                    <a:pt x="13443" y="3169"/>
                    <a:pt x="13443" y="3069"/>
                  </a:cubicBezTo>
                  <a:lnTo>
                    <a:pt x="13510" y="2435"/>
                  </a:lnTo>
                  <a:cubicBezTo>
                    <a:pt x="13510" y="2335"/>
                    <a:pt x="13477" y="2202"/>
                    <a:pt x="13410" y="2168"/>
                  </a:cubicBezTo>
                  <a:lnTo>
                    <a:pt x="12809" y="1668"/>
                  </a:lnTo>
                  <a:cubicBezTo>
                    <a:pt x="12743" y="1568"/>
                    <a:pt x="12609" y="1568"/>
                    <a:pt x="12476" y="1568"/>
                  </a:cubicBezTo>
                  <a:lnTo>
                    <a:pt x="11909" y="1735"/>
                  </a:lnTo>
                  <a:cubicBezTo>
                    <a:pt x="11878" y="1755"/>
                    <a:pt x="11843" y="1763"/>
                    <a:pt x="11809" y="1763"/>
                  </a:cubicBezTo>
                  <a:cubicBezTo>
                    <a:pt x="11732" y="1763"/>
                    <a:pt x="11655" y="1724"/>
                    <a:pt x="11609" y="1701"/>
                  </a:cubicBezTo>
                  <a:cubicBezTo>
                    <a:pt x="11508" y="1668"/>
                    <a:pt x="11442" y="1568"/>
                    <a:pt x="11442" y="1501"/>
                  </a:cubicBezTo>
                  <a:lnTo>
                    <a:pt x="11275" y="867"/>
                  </a:lnTo>
                  <a:cubicBezTo>
                    <a:pt x="11242" y="734"/>
                    <a:pt x="11142" y="667"/>
                    <a:pt x="11075" y="634"/>
                  </a:cubicBezTo>
                  <a:lnTo>
                    <a:pt x="10341" y="367"/>
                  </a:lnTo>
                  <a:cubicBezTo>
                    <a:pt x="10300" y="353"/>
                    <a:pt x="10252" y="345"/>
                    <a:pt x="10204" y="345"/>
                  </a:cubicBezTo>
                  <a:cubicBezTo>
                    <a:pt x="10136" y="345"/>
                    <a:pt x="10066" y="361"/>
                    <a:pt x="10007" y="400"/>
                  </a:cubicBezTo>
                  <a:lnTo>
                    <a:pt x="9507" y="801"/>
                  </a:lnTo>
                  <a:cubicBezTo>
                    <a:pt x="9440" y="834"/>
                    <a:pt x="9340" y="867"/>
                    <a:pt x="9240" y="867"/>
                  </a:cubicBezTo>
                  <a:cubicBezTo>
                    <a:pt x="9140" y="867"/>
                    <a:pt x="9073" y="801"/>
                    <a:pt x="8973" y="701"/>
                  </a:cubicBezTo>
                  <a:lnTo>
                    <a:pt x="8640" y="167"/>
                  </a:lnTo>
                  <a:cubicBezTo>
                    <a:pt x="8573" y="67"/>
                    <a:pt x="8473" y="0"/>
                    <a:pt x="8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6"/>
            <p:cNvSpPr/>
            <p:nvPr/>
          </p:nvSpPr>
          <p:spPr>
            <a:xfrm>
              <a:off x="2419400" y="2578125"/>
              <a:ext cx="221025" cy="221000"/>
            </a:xfrm>
            <a:custGeom>
              <a:avLst/>
              <a:gdLst/>
              <a:ahLst/>
              <a:cxnLst/>
              <a:rect l="l" t="t" r="r" b="b"/>
              <a:pathLst>
                <a:path w="8841" h="8840" extrusionOk="0">
                  <a:moveTo>
                    <a:pt x="4404" y="0"/>
                  </a:moveTo>
                  <a:cubicBezTo>
                    <a:pt x="1969" y="0"/>
                    <a:pt x="0" y="2002"/>
                    <a:pt x="0" y="4437"/>
                  </a:cubicBezTo>
                  <a:cubicBezTo>
                    <a:pt x="0" y="6872"/>
                    <a:pt x="1969" y="8840"/>
                    <a:pt x="4404" y="8840"/>
                  </a:cubicBezTo>
                  <a:cubicBezTo>
                    <a:pt x="6839" y="8840"/>
                    <a:pt x="8840" y="6872"/>
                    <a:pt x="8840" y="4437"/>
                  </a:cubicBezTo>
                  <a:cubicBezTo>
                    <a:pt x="8840" y="2002"/>
                    <a:pt x="6839" y="0"/>
                    <a:pt x="4404" y="0"/>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6"/>
            <p:cNvSpPr/>
            <p:nvPr/>
          </p:nvSpPr>
          <p:spPr>
            <a:xfrm>
              <a:off x="2419400" y="2578125"/>
              <a:ext cx="221025" cy="221000"/>
            </a:xfrm>
            <a:custGeom>
              <a:avLst/>
              <a:gdLst/>
              <a:ahLst/>
              <a:cxnLst/>
              <a:rect l="l" t="t" r="r" b="b"/>
              <a:pathLst>
                <a:path w="8841" h="8840" extrusionOk="0">
                  <a:moveTo>
                    <a:pt x="4404" y="0"/>
                  </a:moveTo>
                  <a:cubicBezTo>
                    <a:pt x="1969" y="0"/>
                    <a:pt x="0" y="2002"/>
                    <a:pt x="0" y="4437"/>
                  </a:cubicBezTo>
                  <a:cubicBezTo>
                    <a:pt x="0" y="6872"/>
                    <a:pt x="1969" y="8840"/>
                    <a:pt x="4404" y="8840"/>
                  </a:cubicBezTo>
                  <a:cubicBezTo>
                    <a:pt x="6839" y="8840"/>
                    <a:pt x="8840" y="6872"/>
                    <a:pt x="8840" y="4437"/>
                  </a:cubicBezTo>
                  <a:cubicBezTo>
                    <a:pt x="8840" y="2002"/>
                    <a:pt x="6839" y="0"/>
                    <a:pt x="4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6"/>
            <p:cNvSpPr/>
            <p:nvPr/>
          </p:nvSpPr>
          <p:spPr>
            <a:xfrm>
              <a:off x="2428575" y="2588125"/>
              <a:ext cx="201825" cy="201850"/>
            </a:xfrm>
            <a:custGeom>
              <a:avLst/>
              <a:gdLst/>
              <a:ahLst/>
              <a:cxnLst/>
              <a:rect l="l" t="t" r="r" b="b"/>
              <a:pathLst>
                <a:path w="8073" h="8074" extrusionOk="0">
                  <a:moveTo>
                    <a:pt x="4037" y="1"/>
                  </a:moveTo>
                  <a:cubicBezTo>
                    <a:pt x="1802" y="1"/>
                    <a:pt x="0" y="1802"/>
                    <a:pt x="0" y="4037"/>
                  </a:cubicBezTo>
                  <a:cubicBezTo>
                    <a:pt x="0" y="6272"/>
                    <a:pt x="1802" y="8073"/>
                    <a:pt x="4037" y="8073"/>
                  </a:cubicBezTo>
                  <a:cubicBezTo>
                    <a:pt x="6272" y="8073"/>
                    <a:pt x="8073" y="6272"/>
                    <a:pt x="8073" y="4037"/>
                  </a:cubicBezTo>
                  <a:cubicBezTo>
                    <a:pt x="8073" y="1802"/>
                    <a:pt x="6272" y="1"/>
                    <a:pt x="4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6"/>
            <p:cNvSpPr/>
            <p:nvPr/>
          </p:nvSpPr>
          <p:spPr>
            <a:xfrm>
              <a:off x="2470275" y="2629825"/>
              <a:ext cx="118425" cy="118450"/>
            </a:xfrm>
            <a:custGeom>
              <a:avLst/>
              <a:gdLst/>
              <a:ahLst/>
              <a:cxnLst/>
              <a:rect l="l" t="t" r="r" b="b"/>
              <a:pathLst>
                <a:path w="4737" h="4738" extrusionOk="0">
                  <a:moveTo>
                    <a:pt x="2369" y="0"/>
                  </a:moveTo>
                  <a:cubicBezTo>
                    <a:pt x="1068" y="0"/>
                    <a:pt x="0" y="1035"/>
                    <a:pt x="0" y="2369"/>
                  </a:cubicBezTo>
                  <a:cubicBezTo>
                    <a:pt x="0" y="3670"/>
                    <a:pt x="1068" y="4737"/>
                    <a:pt x="2369" y="4737"/>
                  </a:cubicBezTo>
                  <a:cubicBezTo>
                    <a:pt x="3703" y="4737"/>
                    <a:pt x="4737" y="3670"/>
                    <a:pt x="4737" y="2369"/>
                  </a:cubicBezTo>
                  <a:cubicBezTo>
                    <a:pt x="4737" y="1035"/>
                    <a:pt x="3703" y="0"/>
                    <a:pt x="2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6"/>
            <p:cNvSpPr/>
            <p:nvPr/>
          </p:nvSpPr>
          <p:spPr>
            <a:xfrm>
              <a:off x="2485275" y="2644825"/>
              <a:ext cx="87600" cy="87600"/>
            </a:xfrm>
            <a:custGeom>
              <a:avLst/>
              <a:gdLst/>
              <a:ahLst/>
              <a:cxnLst/>
              <a:rect l="l" t="t" r="r" b="b"/>
              <a:pathLst>
                <a:path w="3504" h="3504" extrusionOk="0">
                  <a:moveTo>
                    <a:pt x="1735" y="1"/>
                  </a:moveTo>
                  <a:cubicBezTo>
                    <a:pt x="768" y="1"/>
                    <a:pt x="1" y="801"/>
                    <a:pt x="1" y="1769"/>
                  </a:cubicBezTo>
                  <a:cubicBezTo>
                    <a:pt x="1" y="2703"/>
                    <a:pt x="768" y="3503"/>
                    <a:pt x="1735" y="3503"/>
                  </a:cubicBezTo>
                  <a:cubicBezTo>
                    <a:pt x="2736" y="3470"/>
                    <a:pt x="3503" y="2736"/>
                    <a:pt x="3503" y="1769"/>
                  </a:cubicBezTo>
                  <a:cubicBezTo>
                    <a:pt x="3503" y="801"/>
                    <a:pt x="2703" y="1"/>
                    <a:pt x="1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6"/>
            <p:cNvSpPr/>
            <p:nvPr/>
          </p:nvSpPr>
          <p:spPr>
            <a:xfrm>
              <a:off x="2522800" y="2655675"/>
              <a:ext cx="14200" cy="14200"/>
            </a:xfrm>
            <a:custGeom>
              <a:avLst/>
              <a:gdLst/>
              <a:ahLst/>
              <a:cxnLst/>
              <a:rect l="l" t="t" r="r" b="b"/>
              <a:pathLst>
                <a:path w="568" h="568" extrusionOk="0">
                  <a:moveTo>
                    <a:pt x="268" y="1"/>
                  </a:moveTo>
                  <a:cubicBezTo>
                    <a:pt x="101" y="1"/>
                    <a:pt x="1" y="134"/>
                    <a:pt x="1" y="301"/>
                  </a:cubicBezTo>
                  <a:cubicBezTo>
                    <a:pt x="1" y="468"/>
                    <a:pt x="101" y="568"/>
                    <a:pt x="268" y="568"/>
                  </a:cubicBezTo>
                  <a:cubicBezTo>
                    <a:pt x="434" y="568"/>
                    <a:pt x="568" y="468"/>
                    <a:pt x="568" y="301"/>
                  </a:cubicBezTo>
                  <a:cubicBezTo>
                    <a:pt x="568" y="134"/>
                    <a:pt x="434"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6"/>
            <p:cNvSpPr/>
            <p:nvPr/>
          </p:nvSpPr>
          <p:spPr>
            <a:xfrm>
              <a:off x="2504450" y="2661400"/>
              <a:ext cx="16725" cy="14425"/>
            </a:xfrm>
            <a:custGeom>
              <a:avLst/>
              <a:gdLst/>
              <a:ahLst/>
              <a:cxnLst/>
              <a:rect l="l" t="t" r="r" b="b"/>
              <a:pathLst>
                <a:path w="669" h="577" extrusionOk="0">
                  <a:moveTo>
                    <a:pt x="347" y="0"/>
                  </a:moveTo>
                  <a:cubicBezTo>
                    <a:pt x="273" y="0"/>
                    <a:pt x="196" y="25"/>
                    <a:pt x="134" y="72"/>
                  </a:cubicBezTo>
                  <a:cubicBezTo>
                    <a:pt x="1" y="138"/>
                    <a:pt x="1" y="339"/>
                    <a:pt x="101" y="472"/>
                  </a:cubicBezTo>
                  <a:cubicBezTo>
                    <a:pt x="137" y="544"/>
                    <a:pt x="220" y="577"/>
                    <a:pt x="306" y="577"/>
                  </a:cubicBezTo>
                  <a:cubicBezTo>
                    <a:pt x="380" y="577"/>
                    <a:pt x="455" y="552"/>
                    <a:pt x="501" y="505"/>
                  </a:cubicBezTo>
                  <a:cubicBezTo>
                    <a:pt x="635" y="439"/>
                    <a:pt x="668" y="239"/>
                    <a:pt x="568" y="105"/>
                  </a:cubicBezTo>
                  <a:cubicBezTo>
                    <a:pt x="514" y="34"/>
                    <a:pt x="432"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6"/>
            <p:cNvSpPr/>
            <p:nvPr/>
          </p:nvSpPr>
          <p:spPr>
            <a:xfrm>
              <a:off x="2496125" y="2677225"/>
              <a:ext cx="15875" cy="15300"/>
            </a:xfrm>
            <a:custGeom>
              <a:avLst/>
              <a:gdLst/>
              <a:ahLst/>
              <a:cxnLst/>
              <a:rect l="l" t="t" r="r" b="b"/>
              <a:pathLst>
                <a:path w="635" h="612" extrusionOk="0">
                  <a:moveTo>
                    <a:pt x="350" y="1"/>
                  </a:moveTo>
                  <a:cubicBezTo>
                    <a:pt x="207" y="1"/>
                    <a:pt x="97" y="123"/>
                    <a:pt x="67" y="273"/>
                  </a:cubicBezTo>
                  <a:cubicBezTo>
                    <a:pt x="0" y="439"/>
                    <a:pt x="134" y="540"/>
                    <a:pt x="301" y="606"/>
                  </a:cubicBezTo>
                  <a:cubicBezTo>
                    <a:pt x="318" y="610"/>
                    <a:pt x="335" y="611"/>
                    <a:pt x="352" y="611"/>
                  </a:cubicBezTo>
                  <a:cubicBezTo>
                    <a:pt x="494" y="611"/>
                    <a:pt x="604" y="489"/>
                    <a:pt x="634" y="339"/>
                  </a:cubicBezTo>
                  <a:cubicBezTo>
                    <a:pt x="634" y="173"/>
                    <a:pt x="501" y="6"/>
                    <a:pt x="401" y="6"/>
                  </a:cubicBezTo>
                  <a:cubicBezTo>
                    <a:pt x="383" y="2"/>
                    <a:pt x="366" y="1"/>
                    <a:pt x="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6"/>
            <p:cNvSpPr/>
            <p:nvPr/>
          </p:nvSpPr>
          <p:spPr>
            <a:xfrm>
              <a:off x="2499450" y="2694075"/>
              <a:ext cx="15050" cy="14000"/>
            </a:xfrm>
            <a:custGeom>
              <a:avLst/>
              <a:gdLst/>
              <a:ahLst/>
              <a:cxnLst/>
              <a:rect l="l" t="t" r="r" b="b"/>
              <a:pathLst>
                <a:path w="602" h="560" extrusionOk="0">
                  <a:moveTo>
                    <a:pt x="300" y="0"/>
                  </a:moveTo>
                  <a:cubicBezTo>
                    <a:pt x="255" y="0"/>
                    <a:pt x="210" y="11"/>
                    <a:pt x="168" y="32"/>
                  </a:cubicBezTo>
                  <a:cubicBezTo>
                    <a:pt x="34" y="132"/>
                    <a:pt x="1" y="299"/>
                    <a:pt x="34" y="433"/>
                  </a:cubicBezTo>
                  <a:cubicBezTo>
                    <a:pt x="106" y="505"/>
                    <a:pt x="213" y="560"/>
                    <a:pt x="317" y="560"/>
                  </a:cubicBezTo>
                  <a:cubicBezTo>
                    <a:pt x="357" y="560"/>
                    <a:pt x="397" y="551"/>
                    <a:pt x="434" y="533"/>
                  </a:cubicBezTo>
                  <a:cubicBezTo>
                    <a:pt x="534" y="466"/>
                    <a:pt x="601" y="299"/>
                    <a:pt x="534" y="166"/>
                  </a:cubicBezTo>
                  <a:cubicBezTo>
                    <a:pt x="489" y="52"/>
                    <a:pt x="397"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6"/>
            <p:cNvSpPr/>
            <p:nvPr/>
          </p:nvSpPr>
          <p:spPr>
            <a:xfrm>
              <a:off x="2512800" y="2705900"/>
              <a:ext cx="15875" cy="14550"/>
            </a:xfrm>
            <a:custGeom>
              <a:avLst/>
              <a:gdLst/>
              <a:ahLst/>
              <a:cxnLst/>
              <a:rect l="l" t="t" r="r" b="b"/>
              <a:pathLst>
                <a:path w="635" h="582" extrusionOk="0">
                  <a:moveTo>
                    <a:pt x="307" y="1"/>
                  </a:moveTo>
                  <a:cubicBezTo>
                    <a:pt x="190" y="1"/>
                    <a:pt x="92" y="69"/>
                    <a:pt x="67" y="193"/>
                  </a:cubicBezTo>
                  <a:cubicBezTo>
                    <a:pt x="0" y="360"/>
                    <a:pt x="101" y="527"/>
                    <a:pt x="234" y="560"/>
                  </a:cubicBezTo>
                  <a:cubicBezTo>
                    <a:pt x="271" y="575"/>
                    <a:pt x="307" y="581"/>
                    <a:pt x="342" y="581"/>
                  </a:cubicBezTo>
                  <a:cubicBezTo>
                    <a:pt x="467" y="581"/>
                    <a:pt x="575" y="497"/>
                    <a:pt x="601" y="393"/>
                  </a:cubicBezTo>
                  <a:cubicBezTo>
                    <a:pt x="634" y="226"/>
                    <a:pt x="568" y="60"/>
                    <a:pt x="434" y="26"/>
                  </a:cubicBezTo>
                  <a:cubicBezTo>
                    <a:pt x="391" y="9"/>
                    <a:pt x="348" y="1"/>
                    <a:pt x="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6"/>
            <p:cNvSpPr/>
            <p:nvPr/>
          </p:nvSpPr>
          <p:spPr>
            <a:xfrm>
              <a:off x="2531150" y="2705425"/>
              <a:ext cx="15025" cy="13950"/>
            </a:xfrm>
            <a:custGeom>
              <a:avLst/>
              <a:gdLst/>
              <a:ahLst/>
              <a:cxnLst/>
              <a:rect l="l" t="t" r="r" b="b"/>
              <a:pathLst>
                <a:path w="601" h="558" extrusionOk="0">
                  <a:moveTo>
                    <a:pt x="311" y="0"/>
                  </a:moveTo>
                  <a:cubicBezTo>
                    <a:pt x="275" y="0"/>
                    <a:pt x="238" y="4"/>
                    <a:pt x="200" y="12"/>
                  </a:cubicBezTo>
                  <a:cubicBezTo>
                    <a:pt x="34" y="79"/>
                    <a:pt x="0" y="245"/>
                    <a:pt x="34" y="379"/>
                  </a:cubicBezTo>
                  <a:cubicBezTo>
                    <a:pt x="60" y="508"/>
                    <a:pt x="166" y="557"/>
                    <a:pt x="290" y="557"/>
                  </a:cubicBezTo>
                  <a:cubicBezTo>
                    <a:pt x="326" y="557"/>
                    <a:pt x="363" y="553"/>
                    <a:pt x="401" y="546"/>
                  </a:cubicBezTo>
                  <a:cubicBezTo>
                    <a:pt x="567" y="512"/>
                    <a:pt x="601" y="346"/>
                    <a:pt x="567" y="179"/>
                  </a:cubicBezTo>
                  <a:cubicBezTo>
                    <a:pt x="542" y="49"/>
                    <a:pt x="435"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6"/>
            <p:cNvSpPr/>
            <p:nvPr/>
          </p:nvSpPr>
          <p:spPr>
            <a:xfrm>
              <a:off x="2544500" y="2694075"/>
              <a:ext cx="15850" cy="14725"/>
            </a:xfrm>
            <a:custGeom>
              <a:avLst/>
              <a:gdLst/>
              <a:ahLst/>
              <a:cxnLst/>
              <a:rect l="l" t="t" r="r" b="b"/>
              <a:pathLst>
                <a:path w="634" h="589" extrusionOk="0">
                  <a:moveTo>
                    <a:pt x="276" y="0"/>
                  </a:moveTo>
                  <a:cubicBezTo>
                    <a:pt x="172" y="0"/>
                    <a:pt x="56" y="52"/>
                    <a:pt x="33" y="166"/>
                  </a:cubicBezTo>
                  <a:cubicBezTo>
                    <a:pt x="0" y="299"/>
                    <a:pt x="33" y="466"/>
                    <a:pt x="167" y="533"/>
                  </a:cubicBezTo>
                  <a:cubicBezTo>
                    <a:pt x="217" y="570"/>
                    <a:pt x="276" y="589"/>
                    <a:pt x="333" y="589"/>
                  </a:cubicBezTo>
                  <a:cubicBezTo>
                    <a:pt x="427" y="589"/>
                    <a:pt x="513" y="537"/>
                    <a:pt x="534" y="433"/>
                  </a:cubicBezTo>
                  <a:cubicBezTo>
                    <a:pt x="634" y="299"/>
                    <a:pt x="567" y="99"/>
                    <a:pt x="400" y="32"/>
                  </a:cubicBezTo>
                  <a:cubicBezTo>
                    <a:pt x="369" y="11"/>
                    <a:pt x="324"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6"/>
            <p:cNvSpPr/>
            <p:nvPr/>
          </p:nvSpPr>
          <p:spPr>
            <a:xfrm>
              <a:off x="2548650" y="2676525"/>
              <a:ext cx="14200" cy="14650"/>
            </a:xfrm>
            <a:custGeom>
              <a:avLst/>
              <a:gdLst/>
              <a:ahLst/>
              <a:cxnLst/>
              <a:rect l="l" t="t" r="r" b="b"/>
              <a:pathLst>
                <a:path w="568" h="586" extrusionOk="0">
                  <a:moveTo>
                    <a:pt x="234" y="0"/>
                  </a:moveTo>
                  <a:cubicBezTo>
                    <a:pt x="68" y="34"/>
                    <a:pt x="1" y="167"/>
                    <a:pt x="1" y="334"/>
                  </a:cubicBezTo>
                  <a:cubicBezTo>
                    <a:pt x="1" y="471"/>
                    <a:pt x="113" y="585"/>
                    <a:pt x="245" y="585"/>
                  </a:cubicBezTo>
                  <a:cubicBezTo>
                    <a:pt x="274" y="585"/>
                    <a:pt x="304" y="580"/>
                    <a:pt x="334" y="568"/>
                  </a:cubicBezTo>
                  <a:cubicBezTo>
                    <a:pt x="501" y="534"/>
                    <a:pt x="568" y="401"/>
                    <a:pt x="568" y="234"/>
                  </a:cubicBezTo>
                  <a:cubicBezTo>
                    <a:pt x="535" y="67"/>
                    <a:pt x="401"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6"/>
            <p:cNvSpPr/>
            <p:nvPr/>
          </p:nvSpPr>
          <p:spPr>
            <a:xfrm>
              <a:off x="2537825" y="2661050"/>
              <a:ext cx="15850" cy="15125"/>
            </a:xfrm>
            <a:custGeom>
              <a:avLst/>
              <a:gdLst/>
              <a:ahLst/>
              <a:cxnLst/>
              <a:rect l="l" t="t" r="r" b="b"/>
              <a:pathLst>
                <a:path w="634" h="605" extrusionOk="0">
                  <a:moveTo>
                    <a:pt x="339" y="1"/>
                  </a:moveTo>
                  <a:cubicBezTo>
                    <a:pt x="261" y="1"/>
                    <a:pt x="175" y="44"/>
                    <a:pt x="100" y="119"/>
                  </a:cubicBezTo>
                  <a:cubicBezTo>
                    <a:pt x="0" y="253"/>
                    <a:pt x="0" y="386"/>
                    <a:pt x="134" y="519"/>
                  </a:cubicBezTo>
                  <a:cubicBezTo>
                    <a:pt x="192" y="578"/>
                    <a:pt x="263" y="604"/>
                    <a:pt x="334" y="604"/>
                  </a:cubicBezTo>
                  <a:cubicBezTo>
                    <a:pt x="423" y="604"/>
                    <a:pt x="511" y="561"/>
                    <a:pt x="567" y="486"/>
                  </a:cubicBezTo>
                  <a:cubicBezTo>
                    <a:pt x="634" y="353"/>
                    <a:pt x="634" y="186"/>
                    <a:pt x="501" y="86"/>
                  </a:cubicBezTo>
                  <a:cubicBezTo>
                    <a:pt x="457" y="27"/>
                    <a:pt x="400" y="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6"/>
            <p:cNvSpPr/>
            <p:nvPr/>
          </p:nvSpPr>
          <p:spPr>
            <a:xfrm>
              <a:off x="3007325" y="2387975"/>
              <a:ext cx="200150" cy="32550"/>
            </a:xfrm>
            <a:custGeom>
              <a:avLst/>
              <a:gdLst/>
              <a:ahLst/>
              <a:cxnLst/>
              <a:rect l="l" t="t" r="r" b="b"/>
              <a:pathLst>
                <a:path w="8006" h="1302" extrusionOk="0">
                  <a:moveTo>
                    <a:pt x="401" y="1"/>
                  </a:moveTo>
                  <a:cubicBezTo>
                    <a:pt x="200" y="1"/>
                    <a:pt x="0" y="168"/>
                    <a:pt x="0" y="401"/>
                  </a:cubicBezTo>
                  <a:lnTo>
                    <a:pt x="0" y="1302"/>
                  </a:lnTo>
                  <a:lnTo>
                    <a:pt x="8006" y="1302"/>
                  </a:lnTo>
                  <a:lnTo>
                    <a:pt x="8006" y="401"/>
                  </a:lnTo>
                  <a:cubicBezTo>
                    <a:pt x="8006" y="201"/>
                    <a:pt x="7839" y="1"/>
                    <a:pt x="7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6"/>
            <p:cNvSpPr/>
            <p:nvPr/>
          </p:nvSpPr>
          <p:spPr>
            <a:xfrm>
              <a:off x="3119075" y="2146975"/>
              <a:ext cx="143450" cy="257725"/>
            </a:xfrm>
            <a:custGeom>
              <a:avLst/>
              <a:gdLst/>
              <a:ahLst/>
              <a:cxnLst/>
              <a:rect l="l" t="t" r="r" b="b"/>
              <a:pathLst>
                <a:path w="5738" h="10309" extrusionOk="0">
                  <a:moveTo>
                    <a:pt x="4670" y="1"/>
                  </a:moveTo>
                  <a:cubicBezTo>
                    <a:pt x="4437" y="1"/>
                    <a:pt x="4203" y="67"/>
                    <a:pt x="4036" y="301"/>
                  </a:cubicBezTo>
                  <a:cubicBezTo>
                    <a:pt x="767" y="4170"/>
                    <a:pt x="0" y="10308"/>
                    <a:pt x="0" y="10308"/>
                  </a:cubicBezTo>
                  <a:lnTo>
                    <a:pt x="2068" y="10308"/>
                  </a:lnTo>
                  <a:cubicBezTo>
                    <a:pt x="2068" y="10308"/>
                    <a:pt x="2769" y="5138"/>
                    <a:pt x="5371" y="1302"/>
                  </a:cubicBezTo>
                  <a:cubicBezTo>
                    <a:pt x="5738" y="735"/>
                    <a:pt x="5337" y="1"/>
                    <a:pt x="4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6"/>
            <p:cNvSpPr/>
            <p:nvPr/>
          </p:nvSpPr>
          <p:spPr>
            <a:xfrm>
              <a:off x="2803000" y="2476375"/>
              <a:ext cx="649650" cy="110950"/>
            </a:xfrm>
            <a:custGeom>
              <a:avLst/>
              <a:gdLst/>
              <a:ahLst/>
              <a:cxnLst/>
              <a:rect l="l" t="t" r="r" b="b"/>
              <a:pathLst>
                <a:path w="25986" h="4438" extrusionOk="0">
                  <a:moveTo>
                    <a:pt x="9741" y="1"/>
                  </a:moveTo>
                  <a:cubicBezTo>
                    <a:pt x="9241" y="1"/>
                    <a:pt x="8807" y="334"/>
                    <a:pt x="8674" y="835"/>
                  </a:cubicBezTo>
                  <a:lnTo>
                    <a:pt x="8473" y="1669"/>
                  </a:lnTo>
                  <a:cubicBezTo>
                    <a:pt x="8307" y="2336"/>
                    <a:pt x="7706" y="2769"/>
                    <a:pt x="7006" y="2769"/>
                  </a:cubicBezTo>
                  <a:lnTo>
                    <a:pt x="835" y="2769"/>
                  </a:lnTo>
                  <a:cubicBezTo>
                    <a:pt x="368" y="2769"/>
                    <a:pt x="1" y="3170"/>
                    <a:pt x="1" y="3603"/>
                  </a:cubicBezTo>
                  <a:cubicBezTo>
                    <a:pt x="1" y="4070"/>
                    <a:pt x="368" y="4437"/>
                    <a:pt x="835" y="4437"/>
                  </a:cubicBezTo>
                  <a:lnTo>
                    <a:pt x="25419" y="4437"/>
                  </a:lnTo>
                  <a:cubicBezTo>
                    <a:pt x="25719" y="4437"/>
                    <a:pt x="25919" y="4204"/>
                    <a:pt x="25919" y="3970"/>
                  </a:cubicBezTo>
                  <a:lnTo>
                    <a:pt x="25919" y="534"/>
                  </a:lnTo>
                  <a:cubicBezTo>
                    <a:pt x="25986" y="234"/>
                    <a:pt x="25719" y="1"/>
                    <a:pt x="25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6"/>
            <p:cNvSpPr/>
            <p:nvPr/>
          </p:nvSpPr>
          <p:spPr>
            <a:xfrm>
              <a:off x="3190775" y="1925975"/>
              <a:ext cx="158475" cy="549600"/>
            </a:xfrm>
            <a:custGeom>
              <a:avLst/>
              <a:gdLst/>
              <a:ahLst/>
              <a:cxnLst/>
              <a:rect l="l" t="t" r="r" b="b"/>
              <a:pathLst>
                <a:path w="6339" h="21984" extrusionOk="0">
                  <a:moveTo>
                    <a:pt x="1" y="1"/>
                  </a:moveTo>
                  <a:lnTo>
                    <a:pt x="3970" y="3804"/>
                  </a:lnTo>
                  <a:cubicBezTo>
                    <a:pt x="4371" y="4171"/>
                    <a:pt x="4571" y="4704"/>
                    <a:pt x="4571" y="5238"/>
                  </a:cubicBezTo>
                  <a:lnTo>
                    <a:pt x="4571" y="21983"/>
                  </a:lnTo>
                  <a:lnTo>
                    <a:pt x="6339" y="21983"/>
                  </a:lnTo>
                  <a:lnTo>
                    <a:pt x="6339" y="4738"/>
                  </a:lnTo>
                  <a:cubicBezTo>
                    <a:pt x="6339" y="4204"/>
                    <a:pt x="6139" y="3704"/>
                    <a:pt x="5738" y="3337"/>
                  </a:cubicBezTo>
                  <a:lnTo>
                    <a:pt x="24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6"/>
            <p:cNvSpPr/>
            <p:nvPr/>
          </p:nvSpPr>
          <p:spPr>
            <a:xfrm>
              <a:off x="2713775" y="1890125"/>
              <a:ext cx="577100" cy="44225"/>
            </a:xfrm>
            <a:custGeom>
              <a:avLst/>
              <a:gdLst/>
              <a:ahLst/>
              <a:cxnLst/>
              <a:rect l="l" t="t" r="r" b="b"/>
              <a:pathLst>
                <a:path w="23084" h="1769" extrusionOk="0">
                  <a:moveTo>
                    <a:pt x="1268" y="1"/>
                  </a:moveTo>
                  <a:cubicBezTo>
                    <a:pt x="568" y="1"/>
                    <a:pt x="1" y="601"/>
                    <a:pt x="1" y="1268"/>
                  </a:cubicBezTo>
                  <a:lnTo>
                    <a:pt x="1" y="1769"/>
                  </a:lnTo>
                  <a:lnTo>
                    <a:pt x="23084" y="1769"/>
                  </a:lnTo>
                  <a:lnTo>
                    <a:pt x="23084" y="1268"/>
                  </a:lnTo>
                  <a:cubicBezTo>
                    <a:pt x="23084" y="568"/>
                    <a:pt x="22483" y="1"/>
                    <a:pt x="21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6"/>
            <p:cNvSpPr/>
            <p:nvPr/>
          </p:nvSpPr>
          <p:spPr>
            <a:xfrm>
              <a:off x="2537825" y="1894300"/>
              <a:ext cx="81575" cy="74325"/>
            </a:xfrm>
            <a:custGeom>
              <a:avLst/>
              <a:gdLst/>
              <a:ahLst/>
              <a:cxnLst/>
              <a:rect l="l" t="t" r="r" b="b"/>
              <a:pathLst>
                <a:path w="3263" h="2973" extrusionOk="0">
                  <a:moveTo>
                    <a:pt x="367" y="0"/>
                  </a:moveTo>
                  <a:lnTo>
                    <a:pt x="0" y="2469"/>
                  </a:lnTo>
                  <a:lnTo>
                    <a:pt x="2702" y="2969"/>
                  </a:lnTo>
                  <a:cubicBezTo>
                    <a:pt x="2721" y="2971"/>
                    <a:pt x="2740" y="2972"/>
                    <a:pt x="2759" y="2972"/>
                  </a:cubicBezTo>
                  <a:cubicBezTo>
                    <a:pt x="3035" y="2972"/>
                    <a:pt x="3263" y="2750"/>
                    <a:pt x="3169" y="2469"/>
                  </a:cubicBezTo>
                  <a:lnTo>
                    <a:pt x="3002" y="1935"/>
                  </a:lnTo>
                  <a:cubicBezTo>
                    <a:pt x="2969" y="1835"/>
                    <a:pt x="2936" y="1768"/>
                    <a:pt x="2836" y="1735"/>
                  </a:cubicBezTo>
                  <a:lnTo>
                    <a:pt x="3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6"/>
            <p:cNvSpPr/>
            <p:nvPr/>
          </p:nvSpPr>
          <p:spPr>
            <a:xfrm>
              <a:off x="2824700" y="2588125"/>
              <a:ext cx="612950" cy="47550"/>
            </a:xfrm>
            <a:custGeom>
              <a:avLst/>
              <a:gdLst/>
              <a:ahLst/>
              <a:cxnLst/>
              <a:rect l="l" t="t" r="r" b="b"/>
              <a:pathLst>
                <a:path w="24518" h="1902" extrusionOk="0">
                  <a:moveTo>
                    <a:pt x="0" y="1"/>
                  </a:moveTo>
                  <a:cubicBezTo>
                    <a:pt x="0" y="1068"/>
                    <a:pt x="867" y="1902"/>
                    <a:pt x="1935" y="1902"/>
                  </a:cubicBezTo>
                  <a:lnTo>
                    <a:pt x="5170" y="1902"/>
                  </a:lnTo>
                  <a:cubicBezTo>
                    <a:pt x="5170" y="1368"/>
                    <a:pt x="5604" y="935"/>
                    <a:pt x="6138" y="935"/>
                  </a:cubicBezTo>
                  <a:lnTo>
                    <a:pt x="21549" y="935"/>
                  </a:lnTo>
                  <a:cubicBezTo>
                    <a:pt x="22116" y="935"/>
                    <a:pt x="22516" y="1368"/>
                    <a:pt x="22516" y="1902"/>
                  </a:cubicBezTo>
                  <a:lnTo>
                    <a:pt x="24518" y="1902"/>
                  </a:lnTo>
                  <a:lnTo>
                    <a:pt x="24518"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6"/>
            <p:cNvSpPr/>
            <p:nvPr/>
          </p:nvSpPr>
          <p:spPr>
            <a:xfrm>
              <a:off x="3014825" y="1934325"/>
              <a:ext cx="45900" cy="487050"/>
            </a:xfrm>
            <a:custGeom>
              <a:avLst/>
              <a:gdLst/>
              <a:ahLst/>
              <a:cxnLst/>
              <a:rect l="l" t="t" r="r" b="b"/>
              <a:pathLst>
                <a:path w="1836" h="19482" extrusionOk="0">
                  <a:moveTo>
                    <a:pt x="367" y="1"/>
                  </a:moveTo>
                  <a:lnTo>
                    <a:pt x="0" y="19481"/>
                  </a:lnTo>
                  <a:lnTo>
                    <a:pt x="1835" y="19481"/>
                  </a:lnTo>
                  <a:lnTo>
                    <a:pt x="15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6"/>
            <p:cNvSpPr/>
            <p:nvPr/>
          </p:nvSpPr>
          <p:spPr>
            <a:xfrm>
              <a:off x="3305025" y="2398825"/>
              <a:ext cx="45075" cy="20875"/>
            </a:xfrm>
            <a:custGeom>
              <a:avLst/>
              <a:gdLst/>
              <a:ahLst/>
              <a:cxnLst/>
              <a:rect l="l" t="t" r="r" b="b"/>
              <a:pathLst>
                <a:path w="1803" h="835" extrusionOk="0">
                  <a:moveTo>
                    <a:pt x="1" y="1"/>
                  </a:moveTo>
                  <a:lnTo>
                    <a:pt x="1" y="834"/>
                  </a:lnTo>
                  <a:lnTo>
                    <a:pt x="1802" y="834"/>
                  </a:lnTo>
                  <a:lnTo>
                    <a:pt x="1802"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6"/>
            <p:cNvSpPr/>
            <p:nvPr/>
          </p:nvSpPr>
          <p:spPr>
            <a:xfrm>
              <a:off x="3014825" y="2398825"/>
              <a:ext cx="45900" cy="22550"/>
            </a:xfrm>
            <a:custGeom>
              <a:avLst/>
              <a:gdLst/>
              <a:ahLst/>
              <a:cxnLst/>
              <a:rect l="l" t="t" r="r" b="b"/>
              <a:pathLst>
                <a:path w="1836" h="902" extrusionOk="0">
                  <a:moveTo>
                    <a:pt x="0" y="1"/>
                  </a:moveTo>
                  <a:lnTo>
                    <a:pt x="0" y="901"/>
                  </a:lnTo>
                  <a:lnTo>
                    <a:pt x="1835" y="901"/>
                  </a:lnTo>
                  <a:lnTo>
                    <a:pt x="1835"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6"/>
            <p:cNvSpPr/>
            <p:nvPr/>
          </p:nvSpPr>
          <p:spPr>
            <a:xfrm>
              <a:off x="2368525" y="2413000"/>
              <a:ext cx="426175" cy="260225"/>
            </a:xfrm>
            <a:custGeom>
              <a:avLst/>
              <a:gdLst/>
              <a:ahLst/>
              <a:cxnLst/>
              <a:rect l="l" t="t" r="r" b="b"/>
              <a:pathLst>
                <a:path w="17047" h="10409" extrusionOk="0">
                  <a:moveTo>
                    <a:pt x="6439" y="1"/>
                  </a:moveTo>
                  <a:cubicBezTo>
                    <a:pt x="4204" y="1"/>
                    <a:pt x="2102" y="701"/>
                    <a:pt x="368" y="1902"/>
                  </a:cubicBezTo>
                  <a:cubicBezTo>
                    <a:pt x="101" y="2069"/>
                    <a:pt x="1" y="2369"/>
                    <a:pt x="1" y="2669"/>
                  </a:cubicBezTo>
                  <a:cubicBezTo>
                    <a:pt x="1" y="3193"/>
                    <a:pt x="425" y="3563"/>
                    <a:pt x="874" y="3563"/>
                  </a:cubicBezTo>
                  <a:cubicBezTo>
                    <a:pt x="1055" y="3563"/>
                    <a:pt x="1239" y="3504"/>
                    <a:pt x="1402" y="3370"/>
                  </a:cubicBezTo>
                  <a:cubicBezTo>
                    <a:pt x="2836" y="2402"/>
                    <a:pt x="4571" y="1835"/>
                    <a:pt x="6439" y="1835"/>
                  </a:cubicBezTo>
                  <a:cubicBezTo>
                    <a:pt x="11242" y="1835"/>
                    <a:pt x="15111" y="5671"/>
                    <a:pt x="15245" y="10408"/>
                  </a:cubicBezTo>
                  <a:lnTo>
                    <a:pt x="17046" y="10408"/>
                  </a:lnTo>
                  <a:cubicBezTo>
                    <a:pt x="16946" y="4671"/>
                    <a:pt x="12243" y="1"/>
                    <a:pt x="64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6"/>
            <p:cNvSpPr/>
            <p:nvPr/>
          </p:nvSpPr>
          <p:spPr>
            <a:xfrm>
              <a:off x="3321700" y="2434675"/>
              <a:ext cx="77600" cy="10050"/>
            </a:xfrm>
            <a:custGeom>
              <a:avLst/>
              <a:gdLst/>
              <a:ahLst/>
              <a:cxnLst/>
              <a:rect l="l" t="t" r="r" b="b"/>
              <a:pathLst>
                <a:path w="3104" h="402" extrusionOk="0">
                  <a:moveTo>
                    <a:pt x="234" y="1"/>
                  </a:moveTo>
                  <a:cubicBezTo>
                    <a:pt x="101" y="1"/>
                    <a:pt x="1" y="68"/>
                    <a:pt x="1" y="201"/>
                  </a:cubicBezTo>
                  <a:cubicBezTo>
                    <a:pt x="1" y="334"/>
                    <a:pt x="101" y="401"/>
                    <a:pt x="234" y="401"/>
                  </a:cubicBezTo>
                  <a:lnTo>
                    <a:pt x="2903" y="401"/>
                  </a:lnTo>
                  <a:cubicBezTo>
                    <a:pt x="3003" y="401"/>
                    <a:pt x="3103" y="301"/>
                    <a:pt x="3103" y="201"/>
                  </a:cubicBezTo>
                  <a:cubicBezTo>
                    <a:pt x="3103" y="68"/>
                    <a:pt x="3003" y="1"/>
                    <a:pt x="2903"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6"/>
            <p:cNvSpPr/>
            <p:nvPr/>
          </p:nvSpPr>
          <p:spPr>
            <a:xfrm>
              <a:off x="3321700" y="2451375"/>
              <a:ext cx="77600" cy="10025"/>
            </a:xfrm>
            <a:custGeom>
              <a:avLst/>
              <a:gdLst/>
              <a:ahLst/>
              <a:cxnLst/>
              <a:rect l="l" t="t" r="r" b="b"/>
              <a:pathLst>
                <a:path w="3104" h="401" extrusionOk="0">
                  <a:moveTo>
                    <a:pt x="234" y="0"/>
                  </a:moveTo>
                  <a:cubicBezTo>
                    <a:pt x="101" y="0"/>
                    <a:pt x="1" y="67"/>
                    <a:pt x="1" y="200"/>
                  </a:cubicBezTo>
                  <a:cubicBezTo>
                    <a:pt x="1" y="334"/>
                    <a:pt x="101" y="400"/>
                    <a:pt x="234" y="400"/>
                  </a:cubicBezTo>
                  <a:lnTo>
                    <a:pt x="2903" y="400"/>
                  </a:lnTo>
                  <a:cubicBezTo>
                    <a:pt x="3003" y="400"/>
                    <a:pt x="3103" y="300"/>
                    <a:pt x="3103" y="200"/>
                  </a:cubicBezTo>
                  <a:cubicBezTo>
                    <a:pt x="3103" y="67"/>
                    <a:pt x="3003" y="0"/>
                    <a:pt x="2903"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6"/>
            <p:cNvSpPr/>
            <p:nvPr/>
          </p:nvSpPr>
          <p:spPr>
            <a:xfrm>
              <a:off x="3321700" y="2434675"/>
              <a:ext cx="77600" cy="21725"/>
            </a:xfrm>
            <a:custGeom>
              <a:avLst/>
              <a:gdLst/>
              <a:ahLst/>
              <a:cxnLst/>
              <a:rect l="l" t="t" r="r" b="b"/>
              <a:pathLst>
                <a:path w="3104" h="869" extrusionOk="0">
                  <a:moveTo>
                    <a:pt x="234" y="1"/>
                  </a:moveTo>
                  <a:cubicBezTo>
                    <a:pt x="101" y="1"/>
                    <a:pt x="1" y="68"/>
                    <a:pt x="1" y="201"/>
                  </a:cubicBezTo>
                  <a:lnTo>
                    <a:pt x="1" y="234"/>
                  </a:lnTo>
                  <a:cubicBezTo>
                    <a:pt x="68" y="168"/>
                    <a:pt x="134" y="68"/>
                    <a:pt x="234" y="68"/>
                  </a:cubicBezTo>
                  <a:lnTo>
                    <a:pt x="2903" y="68"/>
                  </a:lnTo>
                  <a:cubicBezTo>
                    <a:pt x="2970" y="68"/>
                    <a:pt x="3070" y="168"/>
                    <a:pt x="3103" y="234"/>
                  </a:cubicBezTo>
                  <a:lnTo>
                    <a:pt x="3103" y="201"/>
                  </a:lnTo>
                  <a:cubicBezTo>
                    <a:pt x="3103" y="68"/>
                    <a:pt x="3003" y="1"/>
                    <a:pt x="2903" y="1"/>
                  </a:cubicBezTo>
                  <a:close/>
                  <a:moveTo>
                    <a:pt x="234" y="635"/>
                  </a:moveTo>
                  <a:cubicBezTo>
                    <a:pt x="101" y="635"/>
                    <a:pt x="1" y="701"/>
                    <a:pt x="1" y="835"/>
                  </a:cubicBezTo>
                  <a:lnTo>
                    <a:pt x="1" y="868"/>
                  </a:lnTo>
                  <a:cubicBezTo>
                    <a:pt x="68" y="801"/>
                    <a:pt x="134" y="701"/>
                    <a:pt x="234" y="701"/>
                  </a:cubicBezTo>
                  <a:lnTo>
                    <a:pt x="2903" y="701"/>
                  </a:lnTo>
                  <a:cubicBezTo>
                    <a:pt x="2970" y="701"/>
                    <a:pt x="3070" y="768"/>
                    <a:pt x="3103" y="868"/>
                  </a:cubicBezTo>
                  <a:lnTo>
                    <a:pt x="3103" y="835"/>
                  </a:lnTo>
                  <a:cubicBezTo>
                    <a:pt x="3103" y="735"/>
                    <a:pt x="3003" y="635"/>
                    <a:pt x="2903" y="635"/>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6"/>
            <p:cNvSpPr/>
            <p:nvPr/>
          </p:nvSpPr>
          <p:spPr>
            <a:xfrm>
              <a:off x="3023175" y="1934325"/>
              <a:ext cx="29200" cy="13375"/>
            </a:xfrm>
            <a:custGeom>
              <a:avLst/>
              <a:gdLst/>
              <a:ahLst/>
              <a:cxnLst/>
              <a:rect l="l" t="t" r="r" b="b"/>
              <a:pathLst>
                <a:path w="1168" h="535" extrusionOk="0">
                  <a:moveTo>
                    <a:pt x="33" y="1"/>
                  </a:moveTo>
                  <a:lnTo>
                    <a:pt x="0" y="534"/>
                  </a:lnTo>
                  <a:lnTo>
                    <a:pt x="1168" y="534"/>
                  </a:lnTo>
                  <a:lnTo>
                    <a:pt x="1168"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6"/>
            <p:cNvSpPr/>
            <p:nvPr/>
          </p:nvSpPr>
          <p:spPr>
            <a:xfrm>
              <a:off x="3199950" y="1934325"/>
              <a:ext cx="74250" cy="13375"/>
            </a:xfrm>
            <a:custGeom>
              <a:avLst/>
              <a:gdLst/>
              <a:ahLst/>
              <a:cxnLst/>
              <a:rect l="l" t="t" r="r" b="b"/>
              <a:pathLst>
                <a:path w="2970" h="535" extrusionOk="0">
                  <a:moveTo>
                    <a:pt x="1" y="1"/>
                  </a:moveTo>
                  <a:lnTo>
                    <a:pt x="601" y="534"/>
                  </a:lnTo>
                  <a:lnTo>
                    <a:pt x="2970" y="534"/>
                  </a:lnTo>
                  <a:lnTo>
                    <a:pt x="2436"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6"/>
            <p:cNvSpPr/>
            <p:nvPr/>
          </p:nvSpPr>
          <p:spPr>
            <a:xfrm>
              <a:off x="2725450" y="1934325"/>
              <a:ext cx="52575" cy="13375"/>
            </a:xfrm>
            <a:custGeom>
              <a:avLst/>
              <a:gdLst/>
              <a:ahLst/>
              <a:cxnLst/>
              <a:rect l="l" t="t" r="r" b="b"/>
              <a:pathLst>
                <a:path w="2103" h="535" extrusionOk="0">
                  <a:moveTo>
                    <a:pt x="334" y="1"/>
                  </a:moveTo>
                  <a:lnTo>
                    <a:pt x="1" y="534"/>
                  </a:lnTo>
                  <a:lnTo>
                    <a:pt x="1768" y="534"/>
                  </a:lnTo>
                  <a:lnTo>
                    <a:pt x="2102"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6"/>
            <p:cNvSpPr/>
            <p:nvPr/>
          </p:nvSpPr>
          <p:spPr>
            <a:xfrm>
              <a:off x="2720450" y="2382150"/>
              <a:ext cx="91750" cy="141800"/>
            </a:xfrm>
            <a:custGeom>
              <a:avLst/>
              <a:gdLst/>
              <a:ahLst/>
              <a:cxnLst/>
              <a:rect l="l" t="t" r="r" b="b"/>
              <a:pathLst>
                <a:path w="3670" h="5672" extrusionOk="0">
                  <a:moveTo>
                    <a:pt x="1835" y="0"/>
                  </a:moveTo>
                  <a:cubicBezTo>
                    <a:pt x="834" y="0"/>
                    <a:pt x="0" y="834"/>
                    <a:pt x="0" y="1835"/>
                  </a:cubicBezTo>
                  <a:lnTo>
                    <a:pt x="0" y="5671"/>
                  </a:lnTo>
                  <a:lnTo>
                    <a:pt x="3670" y="5671"/>
                  </a:lnTo>
                  <a:lnTo>
                    <a:pt x="3670" y="1835"/>
                  </a:lnTo>
                  <a:cubicBezTo>
                    <a:pt x="3670" y="834"/>
                    <a:pt x="2869" y="0"/>
                    <a:pt x="1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6"/>
            <p:cNvSpPr/>
            <p:nvPr/>
          </p:nvSpPr>
          <p:spPr>
            <a:xfrm>
              <a:off x="2737950" y="2401325"/>
              <a:ext cx="54250" cy="54225"/>
            </a:xfrm>
            <a:custGeom>
              <a:avLst/>
              <a:gdLst/>
              <a:ahLst/>
              <a:cxnLst/>
              <a:rect l="l" t="t" r="r" b="b"/>
              <a:pathLst>
                <a:path w="2170" h="2169" extrusionOk="0">
                  <a:moveTo>
                    <a:pt x="1002" y="1"/>
                  </a:moveTo>
                  <a:lnTo>
                    <a:pt x="968" y="67"/>
                  </a:lnTo>
                  <a:lnTo>
                    <a:pt x="902" y="67"/>
                  </a:lnTo>
                  <a:lnTo>
                    <a:pt x="801" y="34"/>
                  </a:lnTo>
                  <a:lnTo>
                    <a:pt x="768" y="34"/>
                  </a:lnTo>
                  <a:lnTo>
                    <a:pt x="668" y="67"/>
                  </a:lnTo>
                  <a:cubicBezTo>
                    <a:pt x="668" y="67"/>
                    <a:pt x="635" y="67"/>
                    <a:pt x="635" y="134"/>
                  </a:cubicBezTo>
                  <a:lnTo>
                    <a:pt x="635" y="201"/>
                  </a:lnTo>
                  <a:cubicBezTo>
                    <a:pt x="635" y="201"/>
                    <a:pt x="635" y="234"/>
                    <a:pt x="601" y="234"/>
                  </a:cubicBezTo>
                  <a:lnTo>
                    <a:pt x="568" y="234"/>
                  </a:lnTo>
                  <a:lnTo>
                    <a:pt x="468" y="201"/>
                  </a:lnTo>
                  <a:lnTo>
                    <a:pt x="435" y="201"/>
                  </a:lnTo>
                  <a:lnTo>
                    <a:pt x="334" y="301"/>
                  </a:lnTo>
                  <a:lnTo>
                    <a:pt x="334" y="334"/>
                  </a:lnTo>
                  <a:lnTo>
                    <a:pt x="334" y="401"/>
                  </a:lnTo>
                  <a:lnTo>
                    <a:pt x="334" y="468"/>
                  </a:lnTo>
                  <a:lnTo>
                    <a:pt x="234" y="468"/>
                  </a:lnTo>
                  <a:cubicBezTo>
                    <a:pt x="234" y="468"/>
                    <a:pt x="168" y="468"/>
                    <a:pt x="168" y="501"/>
                  </a:cubicBezTo>
                  <a:lnTo>
                    <a:pt x="134" y="568"/>
                  </a:lnTo>
                  <a:lnTo>
                    <a:pt x="134" y="634"/>
                  </a:lnTo>
                  <a:lnTo>
                    <a:pt x="168" y="701"/>
                  </a:lnTo>
                  <a:lnTo>
                    <a:pt x="168" y="734"/>
                  </a:lnTo>
                  <a:cubicBezTo>
                    <a:pt x="168" y="734"/>
                    <a:pt x="168" y="801"/>
                    <a:pt x="134" y="801"/>
                  </a:cubicBezTo>
                  <a:lnTo>
                    <a:pt x="68" y="835"/>
                  </a:lnTo>
                  <a:cubicBezTo>
                    <a:pt x="68" y="835"/>
                    <a:pt x="1" y="835"/>
                    <a:pt x="1" y="868"/>
                  </a:cubicBezTo>
                  <a:lnTo>
                    <a:pt x="1" y="968"/>
                  </a:lnTo>
                  <a:lnTo>
                    <a:pt x="1" y="1001"/>
                  </a:lnTo>
                  <a:lnTo>
                    <a:pt x="101" y="1068"/>
                  </a:lnTo>
                  <a:lnTo>
                    <a:pt x="1" y="1168"/>
                  </a:lnTo>
                  <a:lnTo>
                    <a:pt x="1" y="1201"/>
                  </a:lnTo>
                  <a:lnTo>
                    <a:pt x="1" y="1268"/>
                  </a:lnTo>
                  <a:cubicBezTo>
                    <a:pt x="1" y="1268"/>
                    <a:pt x="1" y="1335"/>
                    <a:pt x="68" y="1335"/>
                  </a:cubicBezTo>
                  <a:lnTo>
                    <a:pt x="134" y="1368"/>
                  </a:lnTo>
                  <a:lnTo>
                    <a:pt x="168" y="1402"/>
                  </a:lnTo>
                  <a:lnTo>
                    <a:pt x="168" y="1435"/>
                  </a:lnTo>
                  <a:lnTo>
                    <a:pt x="134" y="1535"/>
                  </a:lnTo>
                  <a:lnTo>
                    <a:pt x="134" y="1568"/>
                  </a:lnTo>
                  <a:lnTo>
                    <a:pt x="168" y="1668"/>
                  </a:lnTo>
                  <a:lnTo>
                    <a:pt x="234" y="1702"/>
                  </a:lnTo>
                  <a:lnTo>
                    <a:pt x="334" y="1702"/>
                  </a:lnTo>
                  <a:lnTo>
                    <a:pt x="334" y="1735"/>
                  </a:lnTo>
                  <a:lnTo>
                    <a:pt x="334" y="1835"/>
                  </a:lnTo>
                  <a:lnTo>
                    <a:pt x="334" y="1869"/>
                  </a:lnTo>
                  <a:lnTo>
                    <a:pt x="435" y="1935"/>
                  </a:lnTo>
                  <a:lnTo>
                    <a:pt x="468" y="1935"/>
                  </a:lnTo>
                  <a:lnTo>
                    <a:pt x="568" y="1902"/>
                  </a:lnTo>
                  <a:lnTo>
                    <a:pt x="601" y="1902"/>
                  </a:lnTo>
                  <a:lnTo>
                    <a:pt x="635" y="1935"/>
                  </a:lnTo>
                  <a:lnTo>
                    <a:pt x="635" y="2035"/>
                  </a:lnTo>
                  <a:cubicBezTo>
                    <a:pt x="635" y="2035"/>
                    <a:pt x="635" y="2069"/>
                    <a:pt x="668" y="2069"/>
                  </a:cubicBezTo>
                  <a:lnTo>
                    <a:pt x="768" y="2102"/>
                  </a:lnTo>
                  <a:lnTo>
                    <a:pt x="801" y="2102"/>
                  </a:lnTo>
                  <a:lnTo>
                    <a:pt x="902" y="2069"/>
                  </a:lnTo>
                  <a:lnTo>
                    <a:pt x="968" y="2069"/>
                  </a:lnTo>
                  <a:lnTo>
                    <a:pt x="1002" y="2169"/>
                  </a:lnTo>
                  <a:lnTo>
                    <a:pt x="1168" y="2169"/>
                  </a:lnTo>
                  <a:lnTo>
                    <a:pt x="1235" y="2069"/>
                  </a:lnTo>
                  <a:lnTo>
                    <a:pt x="1302" y="2069"/>
                  </a:lnTo>
                  <a:lnTo>
                    <a:pt x="1402" y="2102"/>
                  </a:lnTo>
                  <a:lnTo>
                    <a:pt x="1435" y="2102"/>
                  </a:lnTo>
                  <a:lnTo>
                    <a:pt x="1502" y="2069"/>
                  </a:lnTo>
                  <a:cubicBezTo>
                    <a:pt x="1502" y="2069"/>
                    <a:pt x="1569" y="2069"/>
                    <a:pt x="1569" y="2035"/>
                  </a:cubicBezTo>
                  <a:lnTo>
                    <a:pt x="1569" y="1935"/>
                  </a:lnTo>
                  <a:cubicBezTo>
                    <a:pt x="1569" y="1935"/>
                    <a:pt x="1569" y="1902"/>
                    <a:pt x="1602" y="1902"/>
                  </a:cubicBezTo>
                  <a:lnTo>
                    <a:pt x="1635" y="1902"/>
                  </a:lnTo>
                  <a:lnTo>
                    <a:pt x="1735" y="1935"/>
                  </a:lnTo>
                  <a:lnTo>
                    <a:pt x="1769" y="1935"/>
                  </a:lnTo>
                  <a:lnTo>
                    <a:pt x="1836" y="1869"/>
                  </a:lnTo>
                  <a:lnTo>
                    <a:pt x="1836" y="1835"/>
                  </a:lnTo>
                  <a:lnTo>
                    <a:pt x="1836" y="1735"/>
                  </a:lnTo>
                  <a:lnTo>
                    <a:pt x="1836" y="1702"/>
                  </a:lnTo>
                  <a:lnTo>
                    <a:pt x="1969" y="1702"/>
                  </a:lnTo>
                  <a:cubicBezTo>
                    <a:pt x="1969" y="1702"/>
                    <a:pt x="2002" y="1702"/>
                    <a:pt x="2002" y="1668"/>
                  </a:cubicBezTo>
                  <a:lnTo>
                    <a:pt x="2069" y="1568"/>
                  </a:lnTo>
                  <a:lnTo>
                    <a:pt x="2069" y="1535"/>
                  </a:lnTo>
                  <a:lnTo>
                    <a:pt x="2002" y="1435"/>
                  </a:lnTo>
                  <a:lnTo>
                    <a:pt x="2002" y="1402"/>
                  </a:lnTo>
                  <a:cubicBezTo>
                    <a:pt x="2002" y="1402"/>
                    <a:pt x="2002" y="1368"/>
                    <a:pt x="2069" y="1368"/>
                  </a:cubicBezTo>
                  <a:lnTo>
                    <a:pt x="2136" y="1335"/>
                  </a:lnTo>
                  <a:cubicBezTo>
                    <a:pt x="2136" y="1335"/>
                    <a:pt x="2169" y="1335"/>
                    <a:pt x="2169" y="1268"/>
                  </a:cubicBezTo>
                  <a:lnTo>
                    <a:pt x="2169" y="1201"/>
                  </a:lnTo>
                  <a:lnTo>
                    <a:pt x="2169" y="1168"/>
                  </a:lnTo>
                  <a:lnTo>
                    <a:pt x="2102" y="1068"/>
                  </a:lnTo>
                  <a:lnTo>
                    <a:pt x="2169" y="1001"/>
                  </a:lnTo>
                  <a:lnTo>
                    <a:pt x="2169" y="968"/>
                  </a:lnTo>
                  <a:lnTo>
                    <a:pt x="2169" y="868"/>
                  </a:lnTo>
                  <a:cubicBezTo>
                    <a:pt x="2169" y="868"/>
                    <a:pt x="2169" y="835"/>
                    <a:pt x="2136" y="835"/>
                  </a:cubicBezTo>
                  <a:lnTo>
                    <a:pt x="2069" y="801"/>
                  </a:lnTo>
                  <a:lnTo>
                    <a:pt x="2002" y="734"/>
                  </a:lnTo>
                  <a:lnTo>
                    <a:pt x="2002" y="701"/>
                  </a:lnTo>
                  <a:lnTo>
                    <a:pt x="2069" y="634"/>
                  </a:lnTo>
                  <a:lnTo>
                    <a:pt x="2069" y="568"/>
                  </a:lnTo>
                  <a:lnTo>
                    <a:pt x="2002" y="501"/>
                  </a:lnTo>
                  <a:lnTo>
                    <a:pt x="1969" y="468"/>
                  </a:lnTo>
                  <a:lnTo>
                    <a:pt x="1836" y="468"/>
                  </a:lnTo>
                  <a:lnTo>
                    <a:pt x="1836" y="401"/>
                  </a:lnTo>
                  <a:lnTo>
                    <a:pt x="1836" y="334"/>
                  </a:lnTo>
                  <a:lnTo>
                    <a:pt x="1836" y="301"/>
                  </a:lnTo>
                  <a:lnTo>
                    <a:pt x="1769" y="201"/>
                  </a:lnTo>
                  <a:lnTo>
                    <a:pt x="1735" y="201"/>
                  </a:lnTo>
                  <a:lnTo>
                    <a:pt x="1635" y="234"/>
                  </a:lnTo>
                  <a:lnTo>
                    <a:pt x="1602" y="234"/>
                  </a:lnTo>
                  <a:lnTo>
                    <a:pt x="1569" y="201"/>
                  </a:lnTo>
                  <a:lnTo>
                    <a:pt x="1569" y="134"/>
                  </a:lnTo>
                  <a:cubicBezTo>
                    <a:pt x="1569" y="134"/>
                    <a:pt x="1569" y="67"/>
                    <a:pt x="1502" y="67"/>
                  </a:cubicBezTo>
                  <a:lnTo>
                    <a:pt x="1435" y="34"/>
                  </a:lnTo>
                  <a:lnTo>
                    <a:pt x="1402" y="34"/>
                  </a:lnTo>
                  <a:lnTo>
                    <a:pt x="1302" y="67"/>
                  </a:lnTo>
                  <a:lnTo>
                    <a:pt x="1235" y="67"/>
                  </a:lnTo>
                  <a:lnTo>
                    <a:pt x="1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6"/>
            <p:cNvSpPr/>
            <p:nvPr/>
          </p:nvSpPr>
          <p:spPr>
            <a:xfrm>
              <a:off x="2754650" y="2415500"/>
              <a:ext cx="25025" cy="25050"/>
            </a:xfrm>
            <a:custGeom>
              <a:avLst/>
              <a:gdLst/>
              <a:ahLst/>
              <a:cxnLst/>
              <a:rect l="l" t="t" r="r" b="b"/>
              <a:pathLst>
                <a:path w="1001" h="1002" extrusionOk="0">
                  <a:moveTo>
                    <a:pt x="500" y="1"/>
                  </a:moveTo>
                  <a:cubicBezTo>
                    <a:pt x="267" y="1"/>
                    <a:pt x="0" y="268"/>
                    <a:pt x="0" y="501"/>
                  </a:cubicBezTo>
                  <a:cubicBezTo>
                    <a:pt x="0" y="768"/>
                    <a:pt x="267" y="1001"/>
                    <a:pt x="500" y="1001"/>
                  </a:cubicBezTo>
                  <a:cubicBezTo>
                    <a:pt x="767" y="1001"/>
                    <a:pt x="1001" y="801"/>
                    <a:pt x="1001" y="501"/>
                  </a:cubicBezTo>
                  <a:cubicBezTo>
                    <a:pt x="1001" y="234"/>
                    <a:pt x="767" y="1"/>
                    <a:pt x="5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6"/>
            <p:cNvSpPr/>
            <p:nvPr/>
          </p:nvSpPr>
          <p:spPr>
            <a:xfrm>
              <a:off x="3242475" y="2493050"/>
              <a:ext cx="194350" cy="32550"/>
            </a:xfrm>
            <a:custGeom>
              <a:avLst/>
              <a:gdLst/>
              <a:ahLst/>
              <a:cxnLst/>
              <a:rect l="l" t="t" r="r" b="b"/>
              <a:pathLst>
                <a:path w="7774" h="1302" extrusionOk="0">
                  <a:moveTo>
                    <a:pt x="601" y="1"/>
                  </a:moveTo>
                  <a:cubicBezTo>
                    <a:pt x="335" y="1"/>
                    <a:pt x="101" y="168"/>
                    <a:pt x="1" y="401"/>
                  </a:cubicBezTo>
                  <a:lnTo>
                    <a:pt x="5939" y="401"/>
                  </a:lnTo>
                  <a:cubicBezTo>
                    <a:pt x="6372" y="401"/>
                    <a:pt x="6772" y="801"/>
                    <a:pt x="6772" y="1235"/>
                  </a:cubicBezTo>
                  <a:lnTo>
                    <a:pt x="6772" y="1302"/>
                  </a:lnTo>
                  <a:lnTo>
                    <a:pt x="7106" y="1302"/>
                  </a:lnTo>
                  <a:cubicBezTo>
                    <a:pt x="7473" y="1302"/>
                    <a:pt x="7773" y="968"/>
                    <a:pt x="7706" y="568"/>
                  </a:cubicBezTo>
                  <a:cubicBezTo>
                    <a:pt x="7640" y="234"/>
                    <a:pt x="7340" y="1"/>
                    <a:pt x="7006" y="1"/>
                  </a:cubicBezTo>
                  <a:close/>
                </a:path>
              </a:pathLst>
            </a:custGeom>
            <a:solidFill>
              <a:srgbClr val="FFFFFF">
                <a:alpha val="8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6"/>
            <p:cNvSpPr/>
            <p:nvPr/>
          </p:nvSpPr>
          <p:spPr>
            <a:xfrm>
              <a:off x="2797175" y="2257275"/>
              <a:ext cx="101750" cy="98825"/>
            </a:xfrm>
            <a:custGeom>
              <a:avLst/>
              <a:gdLst/>
              <a:ahLst/>
              <a:cxnLst/>
              <a:rect l="l" t="t" r="r" b="b"/>
              <a:pathLst>
                <a:path w="4070" h="3953" extrusionOk="0">
                  <a:moveTo>
                    <a:pt x="484" y="0"/>
                  </a:moveTo>
                  <a:cubicBezTo>
                    <a:pt x="384" y="0"/>
                    <a:pt x="284" y="42"/>
                    <a:pt x="200" y="125"/>
                  </a:cubicBezTo>
                  <a:cubicBezTo>
                    <a:pt x="0" y="292"/>
                    <a:pt x="0" y="559"/>
                    <a:pt x="200" y="726"/>
                  </a:cubicBezTo>
                  <a:lnTo>
                    <a:pt x="3303" y="3828"/>
                  </a:lnTo>
                  <a:cubicBezTo>
                    <a:pt x="3386" y="3911"/>
                    <a:pt x="3494" y="3953"/>
                    <a:pt x="3603" y="3953"/>
                  </a:cubicBezTo>
                  <a:cubicBezTo>
                    <a:pt x="3711" y="3953"/>
                    <a:pt x="3820" y="3911"/>
                    <a:pt x="3903" y="3828"/>
                  </a:cubicBezTo>
                  <a:cubicBezTo>
                    <a:pt x="4070" y="3728"/>
                    <a:pt x="4070" y="3428"/>
                    <a:pt x="3903" y="3261"/>
                  </a:cubicBezTo>
                  <a:lnTo>
                    <a:pt x="767" y="125"/>
                  </a:lnTo>
                  <a:cubicBezTo>
                    <a:pt x="684" y="42"/>
                    <a:pt x="584"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6"/>
            <p:cNvSpPr/>
            <p:nvPr/>
          </p:nvSpPr>
          <p:spPr>
            <a:xfrm>
              <a:off x="2792175" y="2302100"/>
              <a:ext cx="61725" cy="61725"/>
            </a:xfrm>
            <a:custGeom>
              <a:avLst/>
              <a:gdLst/>
              <a:ahLst/>
              <a:cxnLst/>
              <a:rect l="l" t="t" r="r" b="b"/>
              <a:pathLst>
                <a:path w="2469" h="2469" extrusionOk="0">
                  <a:moveTo>
                    <a:pt x="2035" y="0"/>
                  </a:moveTo>
                  <a:lnTo>
                    <a:pt x="0" y="2035"/>
                  </a:lnTo>
                  <a:lnTo>
                    <a:pt x="434" y="2469"/>
                  </a:lnTo>
                  <a:lnTo>
                    <a:pt x="2469" y="434"/>
                  </a:lnTo>
                  <a:lnTo>
                    <a:pt x="2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2" name="Google Shape;2282;p66"/>
          <p:cNvSpPr txBox="1"/>
          <p:nvPr/>
        </p:nvSpPr>
        <p:spPr>
          <a:xfrm>
            <a:off x="6446400" y="2814525"/>
            <a:ext cx="1977600" cy="504000"/>
          </a:xfrm>
          <a:prstGeom prst="rect">
            <a:avLst/>
          </a:prstGeom>
          <a:noFill/>
          <a:ln>
            <a:noFill/>
          </a:ln>
        </p:spPr>
        <p:txBody>
          <a:bodyPr spcFirstLastPara="1" wrap="square" lIns="90000" tIns="91425" rIns="0" bIns="91425" anchor="t" anchorCtr="0">
            <a:noAutofit/>
          </a:bodyPr>
          <a:lstStyle/>
          <a:p>
            <a:pPr marL="0" lvl="0" indent="0" algn="r" rtl="0">
              <a:spcBef>
                <a:spcPts val="0"/>
              </a:spcBef>
              <a:spcAft>
                <a:spcPts val="0"/>
              </a:spcAft>
              <a:buNone/>
            </a:pPr>
            <a:r>
              <a:rPr lang="en">
                <a:solidFill>
                  <a:schemeClr val="accent6"/>
                </a:solidFill>
                <a:latin typeface="Montserrat"/>
                <a:ea typeface="Montserrat"/>
                <a:cs typeface="Montserrat"/>
                <a:sym typeface="Montserrat"/>
              </a:rPr>
              <a:t>Venus is the second planet from the Sun</a:t>
            </a:r>
            <a:endParaRPr>
              <a:solidFill>
                <a:schemeClr val="accent6"/>
              </a:solidFill>
              <a:latin typeface="Montserrat"/>
              <a:ea typeface="Montserrat"/>
              <a:cs typeface="Montserrat"/>
              <a:sym typeface="Montserrat"/>
            </a:endParaRPr>
          </a:p>
        </p:txBody>
      </p:sp>
      <p:sp>
        <p:nvSpPr>
          <p:cNvPr id="2283" name="Google Shape;2283;p66"/>
          <p:cNvSpPr txBox="1"/>
          <p:nvPr/>
        </p:nvSpPr>
        <p:spPr>
          <a:xfrm>
            <a:off x="720075" y="2476125"/>
            <a:ext cx="1977600" cy="338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Lever</a:t>
            </a:r>
            <a:endParaRPr sz="2400">
              <a:solidFill>
                <a:schemeClr val="accent6"/>
              </a:solidFill>
              <a:latin typeface="Francois One"/>
              <a:ea typeface="Francois One"/>
              <a:cs typeface="Francois One"/>
              <a:sym typeface="Francois One"/>
            </a:endParaRPr>
          </a:p>
        </p:txBody>
      </p:sp>
      <p:sp>
        <p:nvSpPr>
          <p:cNvPr id="2284" name="Google Shape;2284;p66"/>
          <p:cNvSpPr txBox="1"/>
          <p:nvPr/>
        </p:nvSpPr>
        <p:spPr>
          <a:xfrm>
            <a:off x="720075" y="2814525"/>
            <a:ext cx="1977600" cy="504000"/>
          </a:xfrm>
          <a:prstGeom prst="rect">
            <a:avLst/>
          </a:prstGeom>
          <a:noFill/>
          <a:ln>
            <a:noFill/>
          </a:ln>
        </p:spPr>
        <p:txBody>
          <a:bodyPr spcFirstLastPara="1" wrap="square" lIns="0" tIns="91425" rIns="9000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Jupiter is the biggest planet of them all</a:t>
            </a:r>
            <a:endParaRPr>
              <a:solidFill>
                <a:schemeClr val="accent6"/>
              </a:solidFill>
              <a:latin typeface="Montserrat"/>
              <a:ea typeface="Montserrat"/>
              <a:cs typeface="Montserrat"/>
              <a:sym typeface="Montserrat"/>
            </a:endParaRPr>
          </a:p>
        </p:txBody>
      </p:sp>
      <p:sp>
        <p:nvSpPr>
          <p:cNvPr id="2285" name="Google Shape;2285;p66"/>
          <p:cNvSpPr txBox="1"/>
          <p:nvPr/>
        </p:nvSpPr>
        <p:spPr>
          <a:xfrm>
            <a:off x="6446400" y="2476125"/>
            <a:ext cx="1977600" cy="3384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2400">
                <a:solidFill>
                  <a:schemeClr val="accent6"/>
                </a:solidFill>
                <a:latin typeface="Francois One"/>
                <a:ea typeface="Francois One"/>
                <a:cs typeface="Francois One"/>
                <a:sym typeface="Francois One"/>
              </a:rPr>
              <a:t>Wheel and axle</a:t>
            </a:r>
            <a:endParaRPr sz="2400">
              <a:solidFill>
                <a:schemeClr val="accent6"/>
              </a:solidFill>
              <a:latin typeface="Francois One"/>
              <a:ea typeface="Francois One"/>
              <a:cs typeface="Francois One"/>
              <a:sym typeface="Francois One"/>
            </a:endParaRPr>
          </a:p>
        </p:txBody>
      </p:sp>
      <p:cxnSp>
        <p:nvCxnSpPr>
          <p:cNvPr id="2286" name="Google Shape;2286;p66"/>
          <p:cNvCxnSpPr>
            <a:stCxn id="2283" idx="3"/>
          </p:cNvCxnSpPr>
          <p:nvPr/>
        </p:nvCxnSpPr>
        <p:spPr>
          <a:xfrm>
            <a:off x="2697675" y="2645325"/>
            <a:ext cx="311400" cy="1181400"/>
          </a:xfrm>
          <a:prstGeom prst="curvedConnector2">
            <a:avLst/>
          </a:prstGeom>
          <a:noFill/>
          <a:ln w="19050" cap="flat" cmpd="sng">
            <a:solidFill>
              <a:schemeClr val="accent6"/>
            </a:solidFill>
            <a:prstDash val="dot"/>
            <a:round/>
            <a:headEnd type="none" w="med" len="med"/>
            <a:tailEnd type="triangle" w="med" len="med"/>
          </a:ln>
        </p:spPr>
      </p:cxnSp>
      <p:cxnSp>
        <p:nvCxnSpPr>
          <p:cNvPr id="2287" name="Google Shape;2287;p66"/>
          <p:cNvCxnSpPr>
            <a:stCxn id="2288" idx="3"/>
          </p:cNvCxnSpPr>
          <p:nvPr/>
        </p:nvCxnSpPr>
        <p:spPr>
          <a:xfrm>
            <a:off x="2697600" y="1504000"/>
            <a:ext cx="745200" cy="364800"/>
          </a:xfrm>
          <a:prstGeom prst="curvedConnector3">
            <a:avLst>
              <a:gd name="adj1" fmla="val 50000"/>
            </a:avLst>
          </a:prstGeom>
          <a:noFill/>
          <a:ln w="19050" cap="flat" cmpd="sng">
            <a:solidFill>
              <a:schemeClr val="accent6"/>
            </a:solidFill>
            <a:prstDash val="dot"/>
            <a:round/>
            <a:headEnd type="none" w="med" len="med"/>
            <a:tailEnd type="triangle" w="med" len="med"/>
          </a:ln>
        </p:spPr>
      </p:cxnSp>
      <p:cxnSp>
        <p:nvCxnSpPr>
          <p:cNvPr id="2289" name="Google Shape;2289;p66"/>
          <p:cNvCxnSpPr>
            <a:stCxn id="2285" idx="1"/>
          </p:cNvCxnSpPr>
          <p:nvPr/>
        </p:nvCxnSpPr>
        <p:spPr>
          <a:xfrm flipH="1">
            <a:off x="5684400" y="2645325"/>
            <a:ext cx="762000" cy="1392600"/>
          </a:xfrm>
          <a:prstGeom prst="curvedConnector2">
            <a:avLst/>
          </a:prstGeom>
          <a:noFill/>
          <a:ln w="19050" cap="flat" cmpd="sng">
            <a:solidFill>
              <a:schemeClr val="accent6"/>
            </a:solidFill>
            <a:prstDash val="dot"/>
            <a:round/>
            <a:headEnd type="none" w="med" len="med"/>
            <a:tailEnd type="triangle" w="med" len="med"/>
          </a:ln>
        </p:spPr>
      </p:cxnSp>
      <p:cxnSp>
        <p:nvCxnSpPr>
          <p:cNvPr id="2290" name="Google Shape;2290;p66"/>
          <p:cNvCxnSpPr>
            <a:stCxn id="2291" idx="1"/>
          </p:cNvCxnSpPr>
          <p:nvPr/>
        </p:nvCxnSpPr>
        <p:spPr>
          <a:xfrm flipH="1">
            <a:off x="5305950" y="1504000"/>
            <a:ext cx="1140300" cy="2400600"/>
          </a:xfrm>
          <a:prstGeom prst="curvedConnector2">
            <a:avLst/>
          </a:prstGeom>
          <a:noFill/>
          <a:ln w="19050" cap="flat" cmpd="sng">
            <a:solidFill>
              <a:schemeClr val="accent6"/>
            </a:solidFill>
            <a:prstDash val="dot"/>
            <a:round/>
            <a:headEnd type="none" w="med" len="med"/>
            <a:tailEnd type="triangle" w="med" len="med"/>
          </a:ln>
        </p:spPr>
      </p:cxnSp>
      <p:sp>
        <p:nvSpPr>
          <p:cNvPr id="2292" name="Google Shape;2292;p66"/>
          <p:cNvSpPr txBox="1"/>
          <p:nvPr/>
        </p:nvSpPr>
        <p:spPr>
          <a:xfrm>
            <a:off x="6446250" y="1673200"/>
            <a:ext cx="1977600" cy="504000"/>
          </a:xfrm>
          <a:prstGeom prst="rect">
            <a:avLst/>
          </a:prstGeom>
          <a:noFill/>
          <a:ln>
            <a:noFill/>
          </a:ln>
        </p:spPr>
        <p:txBody>
          <a:bodyPr spcFirstLastPara="1" wrap="square" lIns="90000" tIns="91425" rIns="0" bIns="91425" anchor="t" anchorCtr="0">
            <a:noAutofit/>
          </a:bodyPr>
          <a:lstStyle/>
          <a:p>
            <a:pPr marL="0" lvl="0" indent="0" algn="r" rtl="0">
              <a:spcBef>
                <a:spcPts val="0"/>
              </a:spcBef>
              <a:spcAft>
                <a:spcPts val="0"/>
              </a:spcAft>
              <a:buNone/>
            </a:pPr>
            <a:r>
              <a:rPr lang="en">
                <a:solidFill>
                  <a:schemeClr val="accent6"/>
                </a:solidFill>
                <a:latin typeface="Montserrat"/>
                <a:ea typeface="Montserrat"/>
                <a:cs typeface="Montserrat"/>
                <a:sym typeface="Montserrat"/>
              </a:rPr>
              <a:t>The Earth is the third planet from the Sun</a:t>
            </a:r>
            <a:endParaRPr>
              <a:solidFill>
                <a:schemeClr val="accent6"/>
              </a:solidFill>
              <a:latin typeface="Montserrat"/>
              <a:ea typeface="Montserrat"/>
              <a:cs typeface="Montserrat"/>
              <a:sym typeface="Montserrat"/>
            </a:endParaRPr>
          </a:p>
        </p:txBody>
      </p:sp>
      <p:sp>
        <p:nvSpPr>
          <p:cNvPr id="2288" name="Google Shape;2288;p66"/>
          <p:cNvSpPr txBox="1"/>
          <p:nvPr/>
        </p:nvSpPr>
        <p:spPr>
          <a:xfrm>
            <a:off x="720000" y="1334800"/>
            <a:ext cx="1977600" cy="338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Pulley</a:t>
            </a:r>
            <a:endParaRPr sz="2400">
              <a:solidFill>
                <a:schemeClr val="accent6"/>
              </a:solidFill>
              <a:latin typeface="Francois One"/>
              <a:ea typeface="Francois One"/>
              <a:cs typeface="Francois One"/>
              <a:sym typeface="Francois One"/>
            </a:endParaRPr>
          </a:p>
        </p:txBody>
      </p:sp>
      <p:sp>
        <p:nvSpPr>
          <p:cNvPr id="2293" name="Google Shape;2293;p66"/>
          <p:cNvSpPr txBox="1"/>
          <p:nvPr/>
        </p:nvSpPr>
        <p:spPr>
          <a:xfrm>
            <a:off x="720000" y="1673200"/>
            <a:ext cx="1977600" cy="504000"/>
          </a:xfrm>
          <a:prstGeom prst="rect">
            <a:avLst/>
          </a:prstGeom>
          <a:noFill/>
          <a:ln>
            <a:noFill/>
          </a:ln>
        </p:spPr>
        <p:txBody>
          <a:bodyPr spcFirstLastPara="1" wrap="square" lIns="0" tIns="91425" rIns="9000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Saturn is a gas giant and has several rings</a:t>
            </a:r>
            <a:endParaRPr>
              <a:solidFill>
                <a:schemeClr val="accent6"/>
              </a:solidFill>
              <a:latin typeface="Montserrat"/>
              <a:ea typeface="Montserrat"/>
              <a:cs typeface="Montserrat"/>
              <a:sym typeface="Montserrat"/>
            </a:endParaRPr>
          </a:p>
        </p:txBody>
      </p:sp>
      <p:sp>
        <p:nvSpPr>
          <p:cNvPr id="2291" name="Google Shape;2291;p66"/>
          <p:cNvSpPr txBox="1"/>
          <p:nvPr/>
        </p:nvSpPr>
        <p:spPr>
          <a:xfrm>
            <a:off x="6446250" y="1334800"/>
            <a:ext cx="1977600" cy="3384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2400">
                <a:solidFill>
                  <a:schemeClr val="accent6"/>
                </a:solidFill>
                <a:latin typeface="Francois One"/>
                <a:ea typeface="Francois One"/>
                <a:cs typeface="Francois One"/>
                <a:sym typeface="Francois One"/>
              </a:rPr>
              <a:t>Screw</a:t>
            </a:r>
            <a:endParaRPr sz="2400">
              <a:solidFill>
                <a:schemeClr val="accent6"/>
              </a:solidFill>
              <a:latin typeface="Francois One"/>
              <a:ea typeface="Francois One"/>
              <a:cs typeface="Francois One"/>
              <a:sym typeface="Francois On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40"/>
          <p:cNvSpPr txBox="1">
            <a:spLocks noGrp="1"/>
          </p:cNvSpPr>
          <p:nvPr>
            <p:ph type="title" idx="9"/>
          </p:nvPr>
        </p:nvSpPr>
        <p:spPr>
          <a:xfrm>
            <a:off x="720000" y="37611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a:t>Earth</a:t>
            </a:r>
            <a:endParaRPr/>
          </a:p>
        </p:txBody>
      </p:sp>
      <p:sp>
        <p:nvSpPr>
          <p:cNvPr id="597" name="Google Shape;597;p40"/>
          <p:cNvSpPr txBox="1">
            <a:spLocks noGrp="1"/>
          </p:cNvSpPr>
          <p:nvPr>
            <p:ph type="title" idx="13"/>
          </p:nvPr>
        </p:nvSpPr>
        <p:spPr>
          <a:xfrm>
            <a:off x="1591200" y="3346500"/>
            <a:ext cx="504000" cy="414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04</a:t>
            </a:r>
            <a:endParaRPr/>
          </a:p>
        </p:txBody>
      </p:sp>
      <p:sp>
        <p:nvSpPr>
          <p:cNvPr id="598" name="Google Shape;598;p40"/>
          <p:cNvSpPr txBox="1">
            <a:spLocks noGrp="1"/>
          </p:cNvSpPr>
          <p:nvPr>
            <p:ph type="subTitle" idx="14"/>
          </p:nvPr>
        </p:nvSpPr>
        <p:spPr>
          <a:xfrm>
            <a:off x="720000" y="40995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599" name="Google Shape;599;p40"/>
          <p:cNvSpPr txBox="1">
            <a:spLocks noGrp="1"/>
          </p:cNvSpPr>
          <p:nvPr>
            <p:ph type="title" idx="15"/>
          </p:nvPr>
        </p:nvSpPr>
        <p:spPr>
          <a:xfrm>
            <a:off x="3448800" y="37611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Jupiter</a:t>
            </a:r>
            <a:endParaRPr/>
          </a:p>
        </p:txBody>
      </p:sp>
      <p:sp>
        <p:nvSpPr>
          <p:cNvPr id="600" name="Google Shape;600;p40"/>
          <p:cNvSpPr txBox="1">
            <a:spLocks noGrp="1"/>
          </p:cNvSpPr>
          <p:nvPr>
            <p:ph type="title" idx="16"/>
          </p:nvPr>
        </p:nvSpPr>
        <p:spPr>
          <a:xfrm>
            <a:off x="4320000" y="3346500"/>
            <a:ext cx="504000" cy="414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05</a:t>
            </a:r>
            <a:endParaRPr/>
          </a:p>
        </p:txBody>
      </p:sp>
      <p:sp>
        <p:nvSpPr>
          <p:cNvPr id="601" name="Google Shape;601;p40"/>
          <p:cNvSpPr txBox="1">
            <a:spLocks noGrp="1"/>
          </p:cNvSpPr>
          <p:nvPr>
            <p:ph type="subTitle" idx="17"/>
          </p:nvPr>
        </p:nvSpPr>
        <p:spPr>
          <a:xfrm>
            <a:off x="3448800" y="40995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602" name="Google Shape;602;p40"/>
          <p:cNvSpPr txBox="1">
            <a:spLocks noGrp="1"/>
          </p:cNvSpPr>
          <p:nvPr>
            <p:ph type="title" idx="18"/>
          </p:nvPr>
        </p:nvSpPr>
        <p:spPr>
          <a:xfrm>
            <a:off x="6177600" y="37611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Saturn</a:t>
            </a:r>
            <a:endParaRPr/>
          </a:p>
        </p:txBody>
      </p:sp>
      <p:sp>
        <p:nvSpPr>
          <p:cNvPr id="603" name="Google Shape;603;p40"/>
          <p:cNvSpPr txBox="1">
            <a:spLocks noGrp="1"/>
          </p:cNvSpPr>
          <p:nvPr>
            <p:ph type="title" idx="19"/>
          </p:nvPr>
        </p:nvSpPr>
        <p:spPr>
          <a:xfrm>
            <a:off x="7048800" y="3346500"/>
            <a:ext cx="504000" cy="414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06</a:t>
            </a:r>
            <a:endParaRPr/>
          </a:p>
        </p:txBody>
      </p:sp>
      <p:sp>
        <p:nvSpPr>
          <p:cNvPr id="604" name="Google Shape;604;p40"/>
          <p:cNvSpPr txBox="1">
            <a:spLocks noGrp="1"/>
          </p:cNvSpPr>
          <p:nvPr>
            <p:ph type="subTitle" idx="20"/>
          </p:nvPr>
        </p:nvSpPr>
        <p:spPr>
          <a:xfrm>
            <a:off x="6177600" y="40995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605" name="Google Shape;605;p40"/>
          <p:cNvSpPr txBox="1">
            <a:spLocks noGrp="1"/>
          </p:cNvSpPr>
          <p:nvPr>
            <p:ph type="title" idx="21"/>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TABLE OF CONTENTS</a:t>
            </a:r>
            <a:endParaRPr/>
          </a:p>
        </p:txBody>
      </p:sp>
      <p:sp>
        <p:nvSpPr>
          <p:cNvPr id="606" name="Google Shape;606;p40"/>
          <p:cNvSpPr txBox="1">
            <a:spLocks noGrp="1"/>
          </p:cNvSpPr>
          <p:nvPr>
            <p:ph type="title"/>
          </p:nvPr>
        </p:nvSpPr>
        <p:spPr>
          <a:xfrm>
            <a:off x="720000" y="19777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Mercury</a:t>
            </a:r>
            <a:endParaRPr/>
          </a:p>
        </p:txBody>
      </p:sp>
      <p:sp>
        <p:nvSpPr>
          <p:cNvPr id="607" name="Google Shape;607;p40"/>
          <p:cNvSpPr txBox="1">
            <a:spLocks noGrp="1"/>
          </p:cNvSpPr>
          <p:nvPr>
            <p:ph type="title" idx="2"/>
          </p:nvPr>
        </p:nvSpPr>
        <p:spPr>
          <a:xfrm>
            <a:off x="1591200" y="1563100"/>
            <a:ext cx="504000" cy="414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01</a:t>
            </a:r>
            <a:endParaRPr/>
          </a:p>
        </p:txBody>
      </p:sp>
      <p:sp>
        <p:nvSpPr>
          <p:cNvPr id="608" name="Google Shape;608;p40"/>
          <p:cNvSpPr txBox="1">
            <a:spLocks noGrp="1"/>
          </p:cNvSpPr>
          <p:nvPr>
            <p:ph type="subTitle" idx="1"/>
          </p:nvPr>
        </p:nvSpPr>
        <p:spPr>
          <a:xfrm>
            <a:off x="720000" y="23161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609" name="Google Shape;609;p40"/>
          <p:cNvSpPr txBox="1">
            <a:spLocks noGrp="1"/>
          </p:cNvSpPr>
          <p:nvPr>
            <p:ph type="title" idx="3"/>
          </p:nvPr>
        </p:nvSpPr>
        <p:spPr>
          <a:xfrm>
            <a:off x="3448800" y="19777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Venus</a:t>
            </a:r>
            <a:endParaRPr/>
          </a:p>
        </p:txBody>
      </p:sp>
      <p:sp>
        <p:nvSpPr>
          <p:cNvPr id="610" name="Google Shape;610;p40"/>
          <p:cNvSpPr txBox="1">
            <a:spLocks noGrp="1"/>
          </p:cNvSpPr>
          <p:nvPr>
            <p:ph type="title" idx="4"/>
          </p:nvPr>
        </p:nvSpPr>
        <p:spPr>
          <a:xfrm>
            <a:off x="4320000" y="1563100"/>
            <a:ext cx="504000" cy="414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02</a:t>
            </a:r>
            <a:endParaRPr/>
          </a:p>
        </p:txBody>
      </p:sp>
      <p:sp>
        <p:nvSpPr>
          <p:cNvPr id="611" name="Google Shape;611;p40"/>
          <p:cNvSpPr txBox="1">
            <a:spLocks noGrp="1"/>
          </p:cNvSpPr>
          <p:nvPr>
            <p:ph type="subTitle" idx="5"/>
          </p:nvPr>
        </p:nvSpPr>
        <p:spPr>
          <a:xfrm>
            <a:off x="3448800" y="23161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
        <p:nvSpPr>
          <p:cNvPr id="612" name="Google Shape;612;p40"/>
          <p:cNvSpPr txBox="1">
            <a:spLocks noGrp="1"/>
          </p:cNvSpPr>
          <p:nvPr>
            <p:ph type="title" idx="6"/>
          </p:nvPr>
        </p:nvSpPr>
        <p:spPr>
          <a:xfrm>
            <a:off x="6177600" y="19777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a:t>Mars</a:t>
            </a:r>
            <a:endParaRPr/>
          </a:p>
        </p:txBody>
      </p:sp>
      <p:sp>
        <p:nvSpPr>
          <p:cNvPr id="613" name="Google Shape;613;p40"/>
          <p:cNvSpPr txBox="1">
            <a:spLocks noGrp="1"/>
          </p:cNvSpPr>
          <p:nvPr>
            <p:ph type="title" idx="7"/>
          </p:nvPr>
        </p:nvSpPr>
        <p:spPr>
          <a:xfrm>
            <a:off x="7048800" y="1563100"/>
            <a:ext cx="504000" cy="414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03</a:t>
            </a:r>
            <a:endParaRPr/>
          </a:p>
        </p:txBody>
      </p:sp>
      <p:sp>
        <p:nvSpPr>
          <p:cNvPr id="614" name="Google Shape;614;p40"/>
          <p:cNvSpPr txBox="1">
            <a:spLocks noGrp="1"/>
          </p:cNvSpPr>
          <p:nvPr>
            <p:ph type="subTitle" idx="8"/>
          </p:nvPr>
        </p:nvSpPr>
        <p:spPr>
          <a:xfrm>
            <a:off x="6177600" y="23161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Clr>
                <a:schemeClr val="dk1"/>
              </a:buClr>
              <a:buSzPts val="1100"/>
              <a:buFont typeface="Arial"/>
              <a:buNone/>
            </a:pPr>
            <a:r>
              <a:rPr lang="en"/>
              <a:t>You can describe the topic of the section here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97"/>
        <p:cNvGrpSpPr/>
        <p:nvPr/>
      </p:nvGrpSpPr>
      <p:grpSpPr>
        <a:xfrm>
          <a:off x="0" y="0"/>
          <a:ext cx="0" cy="0"/>
          <a:chOff x="0" y="0"/>
          <a:chExt cx="0" cy="0"/>
        </a:xfrm>
      </p:grpSpPr>
      <p:sp>
        <p:nvSpPr>
          <p:cNvPr id="2298" name="Google Shape;2298;p67"/>
          <p:cNvSpPr txBox="1"/>
          <p:nvPr/>
        </p:nvSpPr>
        <p:spPr>
          <a:xfrm>
            <a:off x="6177595" y="3541400"/>
            <a:ext cx="2246400" cy="504000"/>
          </a:xfrm>
          <a:prstGeom prst="rect">
            <a:avLst/>
          </a:prstGeom>
          <a:noFill/>
          <a:ln>
            <a:noFill/>
          </a:ln>
        </p:spPr>
        <p:txBody>
          <a:bodyPr spcFirstLastPara="1" wrap="square" lIns="90000" tIns="91425" rIns="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Despite being red, Mars is actually a cold place</a:t>
            </a:r>
            <a:endParaRPr>
              <a:solidFill>
                <a:schemeClr val="accent6"/>
              </a:solidFill>
              <a:latin typeface="Montserrat"/>
              <a:ea typeface="Montserrat"/>
              <a:cs typeface="Montserrat"/>
              <a:sym typeface="Montserrat"/>
            </a:endParaRPr>
          </a:p>
        </p:txBody>
      </p:sp>
      <p:sp>
        <p:nvSpPr>
          <p:cNvPr id="2299" name="Google Shape;2299;p67"/>
          <p:cNvSpPr txBox="1"/>
          <p:nvPr/>
        </p:nvSpPr>
        <p:spPr>
          <a:xfrm>
            <a:off x="6177595" y="3203000"/>
            <a:ext cx="2246400" cy="338400"/>
          </a:xfrm>
          <a:prstGeom prst="rect">
            <a:avLst/>
          </a:prstGeom>
          <a:noFill/>
          <a:ln>
            <a:noFill/>
          </a:ln>
        </p:spPr>
        <p:txBody>
          <a:bodyPr spcFirstLastPara="1" wrap="square" lIns="90000" tIns="91425" rIns="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Mars</a:t>
            </a:r>
            <a:endParaRPr sz="2400">
              <a:solidFill>
                <a:schemeClr val="accent6"/>
              </a:solidFill>
              <a:latin typeface="Francois One"/>
              <a:ea typeface="Francois One"/>
              <a:cs typeface="Francois One"/>
              <a:sym typeface="Francois One"/>
            </a:endParaRPr>
          </a:p>
        </p:txBody>
      </p:sp>
      <p:sp>
        <p:nvSpPr>
          <p:cNvPr id="2300" name="Google Shape;2300;p67"/>
          <p:cNvSpPr txBox="1"/>
          <p:nvPr/>
        </p:nvSpPr>
        <p:spPr>
          <a:xfrm>
            <a:off x="6177600" y="1700525"/>
            <a:ext cx="2246400" cy="338400"/>
          </a:xfrm>
          <a:prstGeom prst="rect">
            <a:avLst/>
          </a:prstGeom>
          <a:noFill/>
          <a:ln>
            <a:noFill/>
          </a:ln>
        </p:spPr>
        <p:txBody>
          <a:bodyPr spcFirstLastPara="1" wrap="square" lIns="90000" tIns="91425" rIns="0" bIns="91425" anchor="ctr" anchorCtr="0">
            <a:noAutofit/>
          </a:bodyPr>
          <a:lstStyle/>
          <a:p>
            <a:pPr marL="0" lvl="0" indent="0" algn="l" rtl="0">
              <a:spcBef>
                <a:spcPts val="0"/>
              </a:spcBef>
              <a:spcAft>
                <a:spcPts val="0"/>
              </a:spcAft>
              <a:buNone/>
            </a:pPr>
            <a:r>
              <a:rPr lang="en" sz="2400">
                <a:solidFill>
                  <a:schemeClr val="accent6"/>
                </a:solidFill>
                <a:latin typeface="Francois One"/>
                <a:ea typeface="Francois One"/>
                <a:cs typeface="Francois One"/>
                <a:sym typeface="Francois One"/>
              </a:rPr>
              <a:t>Neptune</a:t>
            </a:r>
            <a:endParaRPr sz="2400">
              <a:solidFill>
                <a:schemeClr val="accent6"/>
              </a:solidFill>
              <a:latin typeface="Francois One"/>
              <a:ea typeface="Francois One"/>
              <a:cs typeface="Francois One"/>
              <a:sym typeface="Francois One"/>
            </a:endParaRPr>
          </a:p>
        </p:txBody>
      </p:sp>
      <p:sp>
        <p:nvSpPr>
          <p:cNvPr id="2301" name="Google Shape;2301;p67"/>
          <p:cNvSpPr txBox="1"/>
          <p:nvPr/>
        </p:nvSpPr>
        <p:spPr>
          <a:xfrm>
            <a:off x="6177600" y="2038925"/>
            <a:ext cx="2246400" cy="504000"/>
          </a:xfrm>
          <a:prstGeom prst="rect">
            <a:avLst/>
          </a:prstGeom>
          <a:noFill/>
          <a:ln>
            <a:noFill/>
          </a:ln>
        </p:spPr>
        <p:txBody>
          <a:bodyPr spcFirstLastPara="1" wrap="square" lIns="90000" tIns="91425" rIns="0" bIns="91425" anchor="t" anchorCtr="0">
            <a:noAutofit/>
          </a:bodyPr>
          <a:lstStyle/>
          <a:p>
            <a:pPr marL="0" lvl="0" indent="0" algn="l" rtl="0">
              <a:spcBef>
                <a:spcPts val="0"/>
              </a:spcBef>
              <a:spcAft>
                <a:spcPts val="0"/>
              </a:spcAft>
              <a:buNone/>
            </a:pPr>
            <a:r>
              <a:rPr lang="en">
                <a:solidFill>
                  <a:schemeClr val="accent6"/>
                </a:solidFill>
                <a:latin typeface="Montserrat"/>
                <a:ea typeface="Montserrat"/>
                <a:cs typeface="Montserrat"/>
                <a:sym typeface="Montserrat"/>
              </a:rPr>
              <a:t>Neptune is the farthest planet from the Sun</a:t>
            </a:r>
            <a:endParaRPr>
              <a:solidFill>
                <a:schemeClr val="accent6"/>
              </a:solidFill>
              <a:latin typeface="Montserrat"/>
              <a:ea typeface="Montserrat"/>
              <a:cs typeface="Montserrat"/>
              <a:sym typeface="Montserrat"/>
            </a:endParaRPr>
          </a:p>
        </p:txBody>
      </p:sp>
      <p:grpSp>
        <p:nvGrpSpPr>
          <p:cNvPr id="2302" name="Google Shape;2302;p67"/>
          <p:cNvGrpSpPr/>
          <p:nvPr/>
        </p:nvGrpSpPr>
        <p:grpSpPr>
          <a:xfrm>
            <a:off x="3070241" y="1408453"/>
            <a:ext cx="3003518" cy="3003471"/>
            <a:chOff x="3070241" y="1600053"/>
            <a:chExt cx="3003518" cy="3003471"/>
          </a:xfrm>
        </p:grpSpPr>
        <p:sp>
          <p:nvSpPr>
            <p:cNvPr id="2303" name="Google Shape;2303;p67"/>
            <p:cNvSpPr/>
            <p:nvPr/>
          </p:nvSpPr>
          <p:spPr>
            <a:xfrm flipH="1">
              <a:off x="3070241" y="1600524"/>
              <a:ext cx="3003000" cy="3003000"/>
            </a:xfrm>
            <a:prstGeom prst="blockArc">
              <a:avLst>
                <a:gd name="adj1" fmla="val 10800000"/>
                <a:gd name="adj2" fmla="val 16197832"/>
                <a:gd name="adj3" fmla="val 418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rot="10800000" flipH="1">
              <a:off x="3070759" y="1600053"/>
              <a:ext cx="3003000" cy="3003000"/>
            </a:xfrm>
            <a:prstGeom prst="blockArc">
              <a:avLst>
                <a:gd name="adj1" fmla="val 10800000"/>
                <a:gd name="adj2" fmla="val 16197832"/>
                <a:gd name="adj3" fmla="val 418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rot="5400000" flipH="1">
              <a:off x="3070241" y="1600053"/>
              <a:ext cx="3003000" cy="3003000"/>
            </a:xfrm>
            <a:prstGeom prst="blockArc">
              <a:avLst>
                <a:gd name="adj1" fmla="val 10800000"/>
                <a:gd name="adj2" fmla="val 16197832"/>
                <a:gd name="adj3" fmla="val 418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rot="-5400000" flipH="1">
              <a:off x="3070759" y="1600524"/>
              <a:ext cx="3003000" cy="3003000"/>
            </a:xfrm>
            <a:prstGeom prst="blockArc">
              <a:avLst>
                <a:gd name="adj1" fmla="val 10800000"/>
                <a:gd name="adj2" fmla="val 16197832"/>
                <a:gd name="adj3" fmla="val 418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7" name="Google Shape;2307;p67"/>
          <p:cNvSpPr txBox="1">
            <a:spLocks noGrp="1"/>
          </p:cNvSpPr>
          <p:nvPr>
            <p:ph type="title"/>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INVENTING WITH SIMPLE MACHINES</a:t>
            </a:r>
            <a:endParaRPr/>
          </a:p>
        </p:txBody>
      </p:sp>
      <p:sp>
        <p:nvSpPr>
          <p:cNvPr id="2308" name="Google Shape;2308;p67"/>
          <p:cNvSpPr txBox="1"/>
          <p:nvPr/>
        </p:nvSpPr>
        <p:spPr>
          <a:xfrm>
            <a:off x="719500" y="1702000"/>
            <a:ext cx="2246400" cy="338400"/>
          </a:xfrm>
          <a:prstGeom prst="rect">
            <a:avLst/>
          </a:prstGeom>
          <a:noFill/>
          <a:ln>
            <a:noFill/>
          </a:ln>
        </p:spPr>
        <p:txBody>
          <a:bodyPr spcFirstLastPara="1" wrap="square" lIns="0" tIns="91425" rIns="90000" bIns="91425" anchor="ctr" anchorCtr="0">
            <a:noAutofit/>
          </a:bodyPr>
          <a:lstStyle/>
          <a:p>
            <a:pPr marL="0" lvl="0" indent="0" algn="r" rtl="0">
              <a:spcBef>
                <a:spcPts val="0"/>
              </a:spcBef>
              <a:spcAft>
                <a:spcPts val="0"/>
              </a:spcAft>
              <a:buNone/>
            </a:pPr>
            <a:r>
              <a:rPr lang="en" sz="2400">
                <a:solidFill>
                  <a:schemeClr val="accent6"/>
                </a:solidFill>
                <a:latin typeface="Francois One"/>
                <a:ea typeface="Francois One"/>
                <a:cs typeface="Francois One"/>
                <a:sym typeface="Francois One"/>
              </a:rPr>
              <a:t>Saturn</a:t>
            </a:r>
            <a:endParaRPr sz="2400">
              <a:solidFill>
                <a:schemeClr val="accent6"/>
              </a:solidFill>
              <a:latin typeface="Francois One"/>
              <a:ea typeface="Francois One"/>
              <a:cs typeface="Francois One"/>
              <a:sym typeface="Francois One"/>
            </a:endParaRPr>
          </a:p>
        </p:txBody>
      </p:sp>
      <p:sp>
        <p:nvSpPr>
          <p:cNvPr id="2309" name="Google Shape;2309;p67"/>
          <p:cNvSpPr txBox="1"/>
          <p:nvPr/>
        </p:nvSpPr>
        <p:spPr>
          <a:xfrm>
            <a:off x="719500" y="2041225"/>
            <a:ext cx="2246400" cy="504000"/>
          </a:xfrm>
          <a:prstGeom prst="rect">
            <a:avLst/>
          </a:prstGeom>
          <a:noFill/>
          <a:ln>
            <a:noFill/>
          </a:ln>
        </p:spPr>
        <p:txBody>
          <a:bodyPr spcFirstLastPara="1" wrap="square" lIns="0" tIns="91425" rIns="90000" bIns="91425" anchor="t" anchorCtr="0">
            <a:noAutofit/>
          </a:bodyPr>
          <a:lstStyle/>
          <a:p>
            <a:pPr marL="0" lvl="0" indent="0" algn="r" rtl="0">
              <a:spcBef>
                <a:spcPts val="0"/>
              </a:spcBef>
              <a:spcAft>
                <a:spcPts val="0"/>
              </a:spcAft>
              <a:buNone/>
            </a:pPr>
            <a:r>
              <a:rPr lang="en">
                <a:solidFill>
                  <a:schemeClr val="accent6"/>
                </a:solidFill>
                <a:latin typeface="Montserrat"/>
                <a:ea typeface="Montserrat"/>
                <a:cs typeface="Montserrat"/>
                <a:sym typeface="Montserrat"/>
              </a:rPr>
              <a:t>Saturn is a gas giant and has several rings</a:t>
            </a:r>
            <a:endParaRPr>
              <a:solidFill>
                <a:schemeClr val="accent6"/>
              </a:solidFill>
              <a:latin typeface="Montserrat"/>
              <a:ea typeface="Montserrat"/>
              <a:cs typeface="Montserrat"/>
              <a:sym typeface="Montserrat"/>
            </a:endParaRPr>
          </a:p>
        </p:txBody>
      </p:sp>
      <p:sp>
        <p:nvSpPr>
          <p:cNvPr id="2310" name="Google Shape;2310;p67"/>
          <p:cNvSpPr txBox="1"/>
          <p:nvPr/>
        </p:nvSpPr>
        <p:spPr>
          <a:xfrm>
            <a:off x="719500" y="3203200"/>
            <a:ext cx="2246400" cy="338400"/>
          </a:xfrm>
          <a:prstGeom prst="rect">
            <a:avLst/>
          </a:prstGeom>
          <a:noFill/>
          <a:ln>
            <a:noFill/>
          </a:ln>
        </p:spPr>
        <p:txBody>
          <a:bodyPr spcFirstLastPara="1" wrap="square" lIns="0" tIns="91425" rIns="90000" bIns="91425" anchor="ctr" anchorCtr="0">
            <a:noAutofit/>
          </a:bodyPr>
          <a:lstStyle/>
          <a:p>
            <a:pPr marL="0" lvl="0" indent="0" algn="r" rtl="0">
              <a:spcBef>
                <a:spcPts val="0"/>
              </a:spcBef>
              <a:spcAft>
                <a:spcPts val="0"/>
              </a:spcAft>
              <a:buNone/>
            </a:pPr>
            <a:r>
              <a:rPr lang="en" sz="2400">
                <a:solidFill>
                  <a:schemeClr val="accent6"/>
                </a:solidFill>
                <a:latin typeface="Francois One"/>
                <a:ea typeface="Francois One"/>
                <a:cs typeface="Francois One"/>
                <a:sym typeface="Francois One"/>
              </a:rPr>
              <a:t>Mercury</a:t>
            </a:r>
            <a:endParaRPr sz="2400">
              <a:solidFill>
                <a:schemeClr val="accent6"/>
              </a:solidFill>
              <a:latin typeface="Francois One"/>
              <a:ea typeface="Francois One"/>
              <a:cs typeface="Francois One"/>
              <a:sym typeface="Francois One"/>
            </a:endParaRPr>
          </a:p>
        </p:txBody>
      </p:sp>
      <p:sp>
        <p:nvSpPr>
          <p:cNvPr id="2311" name="Google Shape;2311;p67"/>
          <p:cNvSpPr txBox="1"/>
          <p:nvPr/>
        </p:nvSpPr>
        <p:spPr>
          <a:xfrm>
            <a:off x="719500" y="3541600"/>
            <a:ext cx="2246400" cy="504000"/>
          </a:xfrm>
          <a:prstGeom prst="rect">
            <a:avLst/>
          </a:prstGeom>
          <a:noFill/>
          <a:ln>
            <a:noFill/>
          </a:ln>
        </p:spPr>
        <p:txBody>
          <a:bodyPr spcFirstLastPara="1" wrap="square" lIns="0" tIns="91425" rIns="90000" bIns="91425" anchor="t" anchorCtr="0">
            <a:noAutofit/>
          </a:bodyPr>
          <a:lstStyle/>
          <a:p>
            <a:pPr marL="0" lvl="0" indent="0" algn="r" rtl="0">
              <a:spcBef>
                <a:spcPts val="0"/>
              </a:spcBef>
              <a:spcAft>
                <a:spcPts val="0"/>
              </a:spcAft>
              <a:buNone/>
            </a:pPr>
            <a:r>
              <a:rPr lang="en">
                <a:solidFill>
                  <a:schemeClr val="accent6"/>
                </a:solidFill>
                <a:latin typeface="Montserrat"/>
                <a:ea typeface="Montserrat"/>
                <a:cs typeface="Montserrat"/>
                <a:sym typeface="Montserrat"/>
              </a:rPr>
              <a:t>Mercury is the closest planet to the Sun</a:t>
            </a:r>
            <a:endParaRPr>
              <a:solidFill>
                <a:schemeClr val="accent6"/>
              </a:solidFill>
              <a:latin typeface="Montserrat"/>
              <a:ea typeface="Montserrat"/>
              <a:cs typeface="Montserrat"/>
              <a:sym typeface="Montserrat"/>
            </a:endParaRPr>
          </a:p>
        </p:txBody>
      </p:sp>
      <p:grpSp>
        <p:nvGrpSpPr>
          <p:cNvPr id="2312" name="Google Shape;2312;p67"/>
          <p:cNvGrpSpPr/>
          <p:nvPr/>
        </p:nvGrpSpPr>
        <p:grpSpPr>
          <a:xfrm>
            <a:off x="3589803" y="1920803"/>
            <a:ext cx="751539" cy="739680"/>
            <a:chOff x="1137600" y="2332100"/>
            <a:chExt cx="1255075" cy="1232800"/>
          </a:xfrm>
        </p:grpSpPr>
        <p:sp>
          <p:nvSpPr>
            <p:cNvPr id="2313" name="Google Shape;2313;p67"/>
            <p:cNvSpPr/>
            <p:nvPr/>
          </p:nvSpPr>
          <p:spPr>
            <a:xfrm>
              <a:off x="1137600" y="2332400"/>
              <a:ext cx="1101650" cy="621850"/>
            </a:xfrm>
            <a:custGeom>
              <a:avLst/>
              <a:gdLst/>
              <a:ahLst/>
              <a:cxnLst/>
              <a:rect l="l" t="t" r="r" b="b"/>
              <a:pathLst>
                <a:path w="44066" h="24874" extrusionOk="0">
                  <a:moveTo>
                    <a:pt x="24519" y="0"/>
                  </a:moveTo>
                  <a:cubicBezTo>
                    <a:pt x="17146" y="0"/>
                    <a:pt x="11809" y="2224"/>
                    <a:pt x="11809" y="2224"/>
                  </a:cubicBezTo>
                  <a:cubicBezTo>
                    <a:pt x="0" y="9963"/>
                    <a:pt x="67" y="22071"/>
                    <a:pt x="67" y="22071"/>
                  </a:cubicBezTo>
                  <a:lnTo>
                    <a:pt x="3303" y="24873"/>
                  </a:lnTo>
                  <a:lnTo>
                    <a:pt x="9674" y="23639"/>
                  </a:lnTo>
                  <a:lnTo>
                    <a:pt x="8807" y="22605"/>
                  </a:lnTo>
                  <a:cubicBezTo>
                    <a:pt x="8807" y="22605"/>
                    <a:pt x="8740" y="12865"/>
                    <a:pt x="15878" y="6694"/>
                  </a:cubicBezTo>
                  <a:cubicBezTo>
                    <a:pt x="15878" y="6694"/>
                    <a:pt x="19110" y="4915"/>
                    <a:pt x="23568" y="4915"/>
                  </a:cubicBezTo>
                  <a:cubicBezTo>
                    <a:pt x="25796" y="4915"/>
                    <a:pt x="28332" y="5359"/>
                    <a:pt x="30922" y="6694"/>
                  </a:cubicBezTo>
                  <a:cubicBezTo>
                    <a:pt x="30922" y="6694"/>
                    <a:pt x="34258" y="10396"/>
                    <a:pt x="35359" y="15166"/>
                  </a:cubicBezTo>
                  <a:lnTo>
                    <a:pt x="34425" y="18736"/>
                  </a:lnTo>
                  <a:lnTo>
                    <a:pt x="42531" y="17168"/>
                  </a:lnTo>
                  <a:lnTo>
                    <a:pt x="44065" y="12765"/>
                  </a:lnTo>
                  <a:cubicBezTo>
                    <a:pt x="42197" y="6760"/>
                    <a:pt x="36693" y="2224"/>
                    <a:pt x="36693" y="2224"/>
                  </a:cubicBezTo>
                  <a:cubicBezTo>
                    <a:pt x="32401" y="556"/>
                    <a:pt x="28206" y="0"/>
                    <a:pt x="24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1326900" y="2433750"/>
              <a:ext cx="694675" cy="282000"/>
            </a:xfrm>
            <a:custGeom>
              <a:avLst/>
              <a:gdLst/>
              <a:ahLst/>
              <a:cxnLst/>
              <a:rect l="l" t="t" r="r" b="b"/>
              <a:pathLst>
                <a:path w="27787" h="11280" extrusionOk="0">
                  <a:moveTo>
                    <a:pt x="15393" y="1"/>
                  </a:moveTo>
                  <a:cubicBezTo>
                    <a:pt x="12039" y="1"/>
                    <a:pt x="9484" y="1053"/>
                    <a:pt x="8039" y="1939"/>
                  </a:cubicBezTo>
                  <a:cubicBezTo>
                    <a:pt x="5204" y="3874"/>
                    <a:pt x="0" y="11279"/>
                    <a:pt x="0" y="11279"/>
                  </a:cubicBezTo>
                  <a:lnTo>
                    <a:pt x="2736" y="10879"/>
                  </a:lnTo>
                  <a:cubicBezTo>
                    <a:pt x="3736" y="8110"/>
                    <a:pt x="5438" y="5108"/>
                    <a:pt x="8273" y="2673"/>
                  </a:cubicBezTo>
                  <a:cubicBezTo>
                    <a:pt x="8273" y="2673"/>
                    <a:pt x="11505" y="894"/>
                    <a:pt x="15962" y="894"/>
                  </a:cubicBezTo>
                  <a:cubicBezTo>
                    <a:pt x="18191" y="894"/>
                    <a:pt x="20726" y="1339"/>
                    <a:pt x="23317" y="2673"/>
                  </a:cubicBezTo>
                  <a:cubicBezTo>
                    <a:pt x="23317" y="2673"/>
                    <a:pt x="24985" y="4508"/>
                    <a:pt x="26386" y="7276"/>
                  </a:cubicBezTo>
                  <a:lnTo>
                    <a:pt x="27787" y="7076"/>
                  </a:lnTo>
                  <a:lnTo>
                    <a:pt x="23917" y="2173"/>
                  </a:lnTo>
                  <a:cubicBezTo>
                    <a:pt x="20731" y="565"/>
                    <a:pt x="17848" y="1"/>
                    <a:pt x="15393" y="1"/>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1272700" y="2615450"/>
              <a:ext cx="951525" cy="949450"/>
            </a:xfrm>
            <a:custGeom>
              <a:avLst/>
              <a:gdLst/>
              <a:ahLst/>
              <a:cxnLst/>
              <a:rect l="l" t="t" r="r" b="b"/>
              <a:pathLst>
                <a:path w="38061" h="37978" extrusionOk="0">
                  <a:moveTo>
                    <a:pt x="19030" y="0"/>
                  </a:moveTo>
                  <a:cubicBezTo>
                    <a:pt x="18997" y="0"/>
                    <a:pt x="18964" y="25"/>
                    <a:pt x="18947" y="75"/>
                  </a:cubicBezTo>
                  <a:lnTo>
                    <a:pt x="18447" y="1076"/>
                  </a:lnTo>
                  <a:lnTo>
                    <a:pt x="18046" y="1076"/>
                  </a:lnTo>
                  <a:lnTo>
                    <a:pt x="17446" y="108"/>
                  </a:lnTo>
                  <a:cubicBezTo>
                    <a:pt x="17433" y="69"/>
                    <a:pt x="17409" y="56"/>
                    <a:pt x="17384" y="56"/>
                  </a:cubicBezTo>
                  <a:cubicBezTo>
                    <a:pt x="17344" y="56"/>
                    <a:pt x="17299" y="88"/>
                    <a:pt x="17279" y="108"/>
                  </a:cubicBezTo>
                  <a:lnTo>
                    <a:pt x="16879" y="1143"/>
                  </a:lnTo>
                  <a:cubicBezTo>
                    <a:pt x="16745" y="1143"/>
                    <a:pt x="16579" y="1176"/>
                    <a:pt x="16445" y="1176"/>
                  </a:cubicBezTo>
                  <a:lnTo>
                    <a:pt x="15778" y="275"/>
                  </a:lnTo>
                  <a:cubicBezTo>
                    <a:pt x="15764" y="261"/>
                    <a:pt x="15739" y="253"/>
                    <a:pt x="15712" y="253"/>
                  </a:cubicBezTo>
                  <a:cubicBezTo>
                    <a:pt x="15673" y="253"/>
                    <a:pt x="15631" y="270"/>
                    <a:pt x="15611" y="309"/>
                  </a:cubicBezTo>
                  <a:lnTo>
                    <a:pt x="15311" y="1409"/>
                  </a:lnTo>
                  <a:cubicBezTo>
                    <a:pt x="15211" y="1443"/>
                    <a:pt x="15011" y="1476"/>
                    <a:pt x="14911" y="1476"/>
                  </a:cubicBezTo>
                  <a:lnTo>
                    <a:pt x="14144" y="609"/>
                  </a:lnTo>
                  <a:cubicBezTo>
                    <a:pt x="14130" y="595"/>
                    <a:pt x="14110" y="587"/>
                    <a:pt x="14087" y="587"/>
                  </a:cubicBezTo>
                  <a:cubicBezTo>
                    <a:pt x="14055" y="587"/>
                    <a:pt x="14016" y="603"/>
                    <a:pt x="13977" y="642"/>
                  </a:cubicBezTo>
                  <a:lnTo>
                    <a:pt x="13777" y="1776"/>
                  </a:lnTo>
                  <a:cubicBezTo>
                    <a:pt x="13643" y="1810"/>
                    <a:pt x="13543" y="1843"/>
                    <a:pt x="13343" y="1910"/>
                  </a:cubicBezTo>
                  <a:lnTo>
                    <a:pt x="12576" y="1109"/>
                  </a:lnTo>
                  <a:cubicBezTo>
                    <a:pt x="12556" y="1099"/>
                    <a:pt x="12537" y="1095"/>
                    <a:pt x="12518" y="1095"/>
                  </a:cubicBezTo>
                  <a:cubicBezTo>
                    <a:pt x="12473" y="1095"/>
                    <a:pt x="12433" y="1119"/>
                    <a:pt x="12409" y="1143"/>
                  </a:cubicBezTo>
                  <a:lnTo>
                    <a:pt x="12276" y="2277"/>
                  </a:lnTo>
                  <a:cubicBezTo>
                    <a:pt x="12142" y="2310"/>
                    <a:pt x="12009" y="2410"/>
                    <a:pt x="11909" y="2443"/>
                  </a:cubicBezTo>
                  <a:lnTo>
                    <a:pt x="11008" y="1743"/>
                  </a:lnTo>
                  <a:cubicBezTo>
                    <a:pt x="10998" y="1723"/>
                    <a:pt x="10986" y="1715"/>
                    <a:pt x="10973" y="1715"/>
                  </a:cubicBezTo>
                  <a:cubicBezTo>
                    <a:pt x="10941" y="1715"/>
                    <a:pt x="10908" y="1763"/>
                    <a:pt x="10908" y="1810"/>
                  </a:cubicBezTo>
                  <a:lnTo>
                    <a:pt x="10908" y="2944"/>
                  </a:lnTo>
                  <a:cubicBezTo>
                    <a:pt x="10774" y="3011"/>
                    <a:pt x="10641" y="3077"/>
                    <a:pt x="10508" y="3144"/>
                  </a:cubicBezTo>
                  <a:lnTo>
                    <a:pt x="9607" y="2510"/>
                  </a:lnTo>
                  <a:cubicBezTo>
                    <a:pt x="9599" y="2502"/>
                    <a:pt x="9586" y="2498"/>
                    <a:pt x="9572" y="2498"/>
                  </a:cubicBezTo>
                  <a:cubicBezTo>
                    <a:pt x="9530" y="2498"/>
                    <a:pt x="9474" y="2535"/>
                    <a:pt x="9474" y="2610"/>
                  </a:cubicBezTo>
                  <a:lnTo>
                    <a:pt x="9574" y="3744"/>
                  </a:lnTo>
                  <a:cubicBezTo>
                    <a:pt x="9440" y="3811"/>
                    <a:pt x="9307" y="3911"/>
                    <a:pt x="9173" y="3945"/>
                  </a:cubicBezTo>
                  <a:lnTo>
                    <a:pt x="8173" y="3411"/>
                  </a:lnTo>
                  <a:cubicBezTo>
                    <a:pt x="8153" y="3391"/>
                    <a:pt x="8136" y="3383"/>
                    <a:pt x="8123" y="3383"/>
                  </a:cubicBezTo>
                  <a:cubicBezTo>
                    <a:pt x="8089" y="3383"/>
                    <a:pt x="8073" y="3430"/>
                    <a:pt x="8073" y="3478"/>
                  </a:cubicBezTo>
                  <a:lnTo>
                    <a:pt x="8239" y="4612"/>
                  </a:lnTo>
                  <a:cubicBezTo>
                    <a:pt x="8106" y="4678"/>
                    <a:pt x="8006" y="4778"/>
                    <a:pt x="7906" y="4845"/>
                  </a:cubicBezTo>
                  <a:lnTo>
                    <a:pt x="6838" y="4412"/>
                  </a:lnTo>
                  <a:cubicBezTo>
                    <a:pt x="6822" y="4396"/>
                    <a:pt x="6808" y="4389"/>
                    <a:pt x="6796" y="4389"/>
                  </a:cubicBezTo>
                  <a:cubicBezTo>
                    <a:pt x="6757" y="4389"/>
                    <a:pt x="6738" y="4453"/>
                    <a:pt x="6738" y="4478"/>
                  </a:cubicBezTo>
                  <a:lnTo>
                    <a:pt x="7005" y="5579"/>
                  </a:lnTo>
                  <a:cubicBezTo>
                    <a:pt x="6905" y="5646"/>
                    <a:pt x="6805" y="5779"/>
                    <a:pt x="6738" y="5846"/>
                  </a:cubicBezTo>
                  <a:lnTo>
                    <a:pt x="5637" y="5479"/>
                  </a:lnTo>
                  <a:cubicBezTo>
                    <a:pt x="5626" y="5473"/>
                    <a:pt x="5615" y="5470"/>
                    <a:pt x="5605" y="5470"/>
                  </a:cubicBezTo>
                  <a:cubicBezTo>
                    <a:pt x="5560" y="5470"/>
                    <a:pt x="5537" y="5530"/>
                    <a:pt x="5537" y="5612"/>
                  </a:cubicBezTo>
                  <a:lnTo>
                    <a:pt x="5904" y="6680"/>
                  </a:lnTo>
                  <a:lnTo>
                    <a:pt x="5604" y="6980"/>
                  </a:lnTo>
                  <a:lnTo>
                    <a:pt x="4537" y="6680"/>
                  </a:lnTo>
                  <a:cubicBezTo>
                    <a:pt x="4437" y="6680"/>
                    <a:pt x="4403" y="6747"/>
                    <a:pt x="4437" y="6813"/>
                  </a:cubicBezTo>
                  <a:lnTo>
                    <a:pt x="4904" y="7847"/>
                  </a:lnTo>
                  <a:cubicBezTo>
                    <a:pt x="4804" y="7981"/>
                    <a:pt x="4737" y="8081"/>
                    <a:pt x="4637" y="8181"/>
                  </a:cubicBezTo>
                  <a:lnTo>
                    <a:pt x="3536" y="8014"/>
                  </a:lnTo>
                  <a:cubicBezTo>
                    <a:pt x="3436" y="8014"/>
                    <a:pt x="3403" y="8114"/>
                    <a:pt x="3436" y="8148"/>
                  </a:cubicBezTo>
                  <a:lnTo>
                    <a:pt x="3970" y="9148"/>
                  </a:lnTo>
                  <a:cubicBezTo>
                    <a:pt x="3903" y="9282"/>
                    <a:pt x="3803" y="9415"/>
                    <a:pt x="3769" y="9515"/>
                  </a:cubicBezTo>
                  <a:lnTo>
                    <a:pt x="2635" y="9449"/>
                  </a:lnTo>
                  <a:cubicBezTo>
                    <a:pt x="2569" y="9449"/>
                    <a:pt x="2502" y="9515"/>
                    <a:pt x="2569" y="9582"/>
                  </a:cubicBezTo>
                  <a:lnTo>
                    <a:pt x="3169" y="10483"/>
                  </a:lnTo>
                  <a:cubicBezTo>
                    <a:pt x="3102" y="10616"/>
                    <a:pt x="3069" y="10749"/>
                    <a:pt x="2969" y="10850"/>
                  </a:cubicBezTo>
                  <a:lnTo>
                    <a:pt x="1835" y="10850"/>
                  </a:lnTo>
                  <a:cubicBezTo>
                    <a:pt x="1768" y="10850"/>
                    <a:pt x="1735" y="10950"/>
                    <a:pt x="1768" y="10983"/>
                  </a:cubicBezTo>
                  <a:lnTo>
                    <a:pt x="2469" y="11850"/>
                  </a:lnTo>
                  <a:cubicBezTo>
                    <a:pt x="2435" y="11984"/>
                    <a:pt x="2335" y="12117"/>
                    <a:pt x="2302" y="12251"/>
                  </a:cubicBezTo>
                  <a:lnTo>
                    <a:pt x="1168" y="12351"/>
                  </a:lnTo>
                  <a:cubicBezTo>
                    <a:pt x="1101" y="12351"/>
                    <a:pt x="1068" y="12451"/>
                    <a:pt x="1134" y="12517"/>
                  </a:cubicBezTo>
                  <a:lnTo>
                    <a:pt x="1935" y="13318"/>
                  </a:lnTo>
                  <a:cubicBezTo>
                    <a:pt x="1901" y="13451"/>
                    <a:pt x="1835" y="13585"/>
                    <a:pt x="1801" y="13752"/>
                  </a:cubicBezTo>
                  <a:lnTo>
                    <a:pt x="667" y="13952"/>
                  </a:lnTo>
                  <a:cubicBezTo>
                    <a:pt x="601" y="13952"/>
                    <a:pt x="601" y="14018"/>
                    <a:pt x="634" y="14119"/>
                  </a:cubicBezTo>
                  <a:lnTo>
                    <a:pt x="1501" y="14852"/>
                  </a:lnTo>
                  <a:cubicBezTo>
                    <a:pt x="1468" y="14986"/>
                    <a:pt x="1434" y="15153"/>
                    <a:pt x="1434" y="15286"/>
                  </a:cubicBezTo>
                  <a:lnTo>
                    <a:pt x="334" y="15586"/>
                  </a:lnTo>
                  <a:cubicBezTo>
                    <a:pt x="267" y="15586"/>
                    <a:pt x="267" y="15686"/>
                    <a:pt x="300" y="15753"/>
                  </a:cubicBezTo>
                  <a:lnTo>
                    <a:pt x="1234" y="16420"/>
                  </a:lnTo>
                  <a:cubicBezTo>
                    <a:pt x="1234" y="16520"/>
                    <a:pt x="1201" y="16687"/>
                    <a:pt x="1201" y="16820"/>
                  </a:cubicBezTo>
                  <a:lnTo>
                    <a:pt x="134" y="17254"/>
                  </a:lnTo>
                  <a:cubicBezTo>
                    <a:pt x="67" y="17287"/>
                    <a:pt x="67" y="17354"/>
                    <a:pt x="134" y="17421"/>
                  </a:cubicBezTo>
                  <a:lnTo>
                    <a:pt x="1101" y="17988"/>
                  </a:lnTo>
                  <a:lnTo>
                    <a:pt x="1101" y="18422"/>
                  </a:lnTo>
                  <a:lnTo>
                    <a:pt x="100" y="18889"/>
                  </a:lnTo>
                  <a:cubicBezTo>
                    <a:pt x="0" y="18955"/>
                    <a:pt x="0" y="19022"/>
                    <a:pt x="100" y="19055"/>
                  </a:cubicBezTo>
                  <a:lnTo>
                    <a:pt x="1101" y="19556"/>
                  </a:lnTo>
                  <a:lnTo>
                    <a:pt x="1101" y="19989"/>
                  </a:lnTo>
                  <a:lnTo>
                    <a:pt x="134" y="20556"/>
                  </a:lnTo>
                  <a:cubicBezTo>
                    <a:pt x="67" y="20623"/>
                    <a:pt x="100" y="20690"/>
                    <a:pt x="134" y="20723"/>
                  </a:cubicBezTo>
                  <a:lnTo>
                    <a:pt x="1201" y="21157"/>
                  </a:lnTo>
                  <a:cubicBezTo>
                    <a:pt x="1201" y="21290"/>
                    <a:pt x="1234" y="21457"/>
                    <a:pt x="1234" y="21557"/>
                  </a:cubicBezTo>
                  <a:lnTo>
                    <a:pt x="300" y="22224"/>
                  </a:lnTo>
                  <a:cubicBezTo>
                    <a:pt x="267" y="22291"/>
                    <a:pt x="267" y="22358"/>
                    <a:pt x="334" y="22391"/>
                  </a:cubicBezTo>
                  <a:lnTo>
                    <a:pt x="1434" y="22691"/>
                  </a:lnTo>
                  <a:cubicBezTo>
                    <a:pt x="1468" y="22825"/>
                    <a:pt x="1501" y="22992"/>
                    <a:pt x="1501" y="23125"/>
                  </a:cubicBezTo>
                  <a:lnTo>
                    <a:pt x="634" y="23859"/>
                  </a:lnTo>
                  <a:cubicBezTo>
                    <a:pt x="601" y="23892"/>
                    <a:pt x="601" y="23992"/>
                    <a:pt x="667" y="24026"/>
                  </a:cubicBezTo>
                  <a:lnTo>
                    <a:pt x="1801" y="24226"/>
                  </a:lnTo>
                  <a:cubicBezTo>
                    <a:pt x="1835" y="24359"/>
                    <a:pt x="1901" y="24493"/>
                    <a:pt x="1935" y="24659"/>
                  </a:cubicBezTo>
                  <a:lnTo>
                    <a:pt x="1134" y="25460"/>
                  </a:lnTo>
                  <a:cubicBezTo>
                    <a:pt x="1101" y="25493"/>
                    <a:pt x="1134" y="25560"/>
                    <a:pt x="1168" y="25627"/>
                  </a:cubicBezTo>
                  <a:lnTo>
                    <a:pt x="2302" y="25727"/>
                  </a:lnTo>
                  <a:cubicBezTo>
                    <a:pt x="2335" y="25860"/>
                    <a:pt x="2435" y="25994"/>
                    <a:pt x="2469" y="26127"/>
                  </a:cubicBezTo>
                  <a:lnTo>
                    <a:pt x="1768" y="26994"/>
                  </a:lnTo>
                  <a:cubicBezTo>
                    <a:pt x="1735" y="27028"/>
                    <a:pt x="1768" y="27128"/>
                    <a:pt x="1835" y="27128"/>
                  </a:cubicBezTo>
                  <a:lnTo>
                    <a:pt x="2969" y="27128"/>
                  </a:lnTo>
                  <a:cubicBezTo>
                    <a:pt x="3069" y="27228"/>
                    <a:pt x="3102" y="27361"/>
                    <a:pt x="3169" y="27495"/>
                  </a:cubicBezTo>
                  <a:lnTo>
                    <a:pt x="2569" y="28395"/>
                  </a:lnTo>
                  <a:cubicBezTo>
                    <a:pt x="2502" y="28462"/>
                    <a:pt x="2569" y="28529"/>
                    <a:pt x="2635" y="28529"/>
                  </a:cubicBezTo>
                  <a:lnTo>
                    <a:pt x="3769" y="28462"/>
                  </a:lnTo>
                  <a:cubicBezTo>
                    <a:pt x="3870" y="28562"/>
                    <a:pt x="3936" y="28696"/>
                    <a:pt x="3970" y="28829"/>
                  </a:cubicBezTo>
                  <a:lnTo>
                    <a:pt x="3436" y="29830"/>
                  </a:lnTo>
                  <a:cubicBezTo>
                    <a:pt x="3403" y="29896"/>
                    <a:pt x="3436" y="29963"/>
                    <a:pt x="3536" y="29963"/>
                  </a:cubicBezTo>
                  <a:lnTo>
                    <a:pt x="4637" y="29796"/>
                  </a:lnTo>
                  <a:cubicBezTo>
                    <a:pt x="4737" y="29896"/>
                    <a:pt x="4804" y="29997"/>
                    <a:pt x="4904" y="30130"/>
                  </a:cubicBezTo>
                  <a:lnTo>
                    <a:pt x="4437" y="31164"/>
                  </a:lnTo>
                  <a:cubicBezTo>
                    <a:pt x="4403" y="31231"/>
                    <a:pt x="4470" y="31297"/>
                    <a:pt x="4537" y="31297"/>
                  </a:cubicBezTo>
                  <a:lnTo>
                    <a:pt x="5604" y="30997"/>
                  </a:lnTo>
                  <a:cubicBezTo>
                    <a:pt x="5704" y="31131"/>
                    <a:pt x="5804" y="31197"/>
                    <a:pt x="5904" y="31297"/>
                  </a:cubicBezTo>
                  <a:lnTo>
                    <a:pt x="5537" y="32365"/>
                  </a:lnTo>
                  <a:cubicBezTo>
                    <a:pt x="5471" y="32465"/>
                    <a:pt x="5571" y="32498"/>
                    <a:pt x="5637" y="32498"/>
                  </a:cubicBezTo>
                  <a:lnTo>
                    <a:pt x="6738" y="32131"/>
                  </a:lnTo>
                  <a:lnTo>
                    <a:pt x="7005" y="32398"/>
                  </a:lnTo>
                  <a:lnTo>
                    <a:pt x="6738" y="33499"/>
                  </a:lnTo>
                  <a:cubicBezTo>
                    <a:pt x="6738" y="33546"/>
                    <a:pt x="6755" y="33593"/>
                    <a:pt x="6788" y="33593"/>
                  </a:cubicBezTo>
                  <a:cubicBezTo>
                    <a:pt x="6802" y="33593"/>
                    <a:pt x="6819" y="33585"/>
                    <a:pt x="6838" y="33566"/>
                  </a:cubicBezTo>
                  <a:lnTo>
                    <a:pt x="7906" y="33132"/>
                  </a:lnTo>
                  <a:cubicBezTo>
                    <a:pt x="8006" y="33199"/>
                    <a:pt x="8106" y="33299"/>
                    <a:pt x="8239" y="33366"/>
                  </a:cubicBezTo>
                  <a:lnTo>
                    <a:pt x="8073" y="34500"/>
                  </a:lnTo>
                  <a:cubicBezTo>
                    <a:pt x="8073" y="34547"/>
                    <a:pt x="8106" y="34594"/>
                    <a:pt x="8137" y="34594"/>
                  </a:cubicBezTo>
                  <a:cubicBezTo>
                    <a:pt x="8150" y="34594"/>
                    <a:pt x="8163" y="34586"/>
                    <a:pt x="8173" y="34566"/>
                  </a:cubicBezTo>
                  <a:lnTo>
                    <a:pt x="9173" y="34033"/>
                  </a:lnTo>
                  <a:cubicBezTo>
                    <a:pt x="9307" y="34133"/>
                    <a:pt x="9440" y="34200"/>
                    <a:pt x="9574" y="34233"/>
                  </a:cubicBezTo>
                  <a:lnTo>
                    <a:pt x="9474" y="35367"/>
                  </a:lnTo>
                  <a:cubicBezTo>
                    <a:pt x="9474" y="35442"/>
                    <a:pt x="9530" y="35480"/>
                    <a:pt x="9572" y="35480"/>
                  </a:cubicBezTo>
                  <a:cubicBezTo>
                    <a:pt x="9586" y="35480"/>
                    <a:pt x="9599" y="35475"/>
                    <a:pt x="9607" y="35467"/>
                  </a:cubicBezTo>
                  <a:lnTo>
                    <a:pt x="10508" y="34833"/>
                  </a:lnTo>
                  <a:cubicBezTo>
                    <a:pt x="10641" y="34900"/>
                    <a:pt x="10774" y="34967"/>
                    <a:pt x="10908" y="35033"/>
                  </a:cubicBezTo>
                  <a:lnTo>
                    <a:pt x="10908" y="36168"/>
                  </a:lnTo>
                  <a:cubicBezTo>
                    <a:pt x="10908" y="36215"/>
                    <a:pt x="10941" y="36262"/>
                    <a:pt x="10973" y="36262"/>
                  </a:cubicBezTo>
                  <a:cubicBezTo>
                    <a:pt x="10986" y="36262"/>
                    <a:pt x="10998" y="36254"/>
                    <a:pt x="11008" y="36234"/>
                  </a:cubicBezTo>
                  <a:lnTo>
                    <a:pt x="11909" y="35534"/>
                  </a:lnTo>
                  <a:cubicBezTo>
                    <a:pt x="12009" y="35567"/>
                    <a:pt x="12142" y="35667"/>
                    <a:pt x="12276" y="35701"/>
                  </a:cubicBezTo>
                  <a:lnTo>
                    <a:pt x="12409" y="36835"/>
                  </a:lnTo>
                  <a:cubicBezTo>
                    <a:pt x="12409" y="36877"/>
                    <a:pt x="12436" y="36919"/>
                    <a:pt x="12481" y="36919"/>
                  </a:cubicBezTo>
                  <a:cubicBezTo>
                    <a:pt x="12507" y="36919"/>
                    <a:pt x="12539" y="36905"/>
                    <a:pt x="12576" y="36868"/>
                  </a:cubicBezTo>
                  <a:lnTo>
                    <a:pt x="13343" y="36068"/>
                  </a:lnTo>
                  <a:cubicBezTo>
                    <a:pt x="13476" y="36134"/>
                    <a:pt x="13610" y="36168"/>
                    <a:pt x="13777" y="36201"/>
                  </a:cubicBezTo>
                  <a:lnTo>
                    <a:pt x="13977" y="37335"/>
                  </a:lnTo>
                  <a:cubicBezTo>
                    <a:pt x="13977" y="37374"/>
                    <a:pt x="14011" y="37390"/>
                    <a:pt x="14053" y="37390"/>
                  </a:cubicBezTo>
                  <a:cubicBezTo>
                    <a:pt x="14083" y="37390"/>
                    <a:pt x="14116" y="37382"/>
                    <a:pt x="14144" y="37368"/>
                  </a:cubicBezTo>
                  <a:lnTo>
                    <a:pt x="14911" y="36501"/>
                  </a:lnTo>
                  <a:cubicBezTo>
                    <a:pt x="15011" y="36535"/>
                    <a:pt x="15211" y="36568"/>
                    <a:pt x="15311" y="36568"/>
                  </a:cubicBezTo>
                  <a:lnTo>
                    <a:pt x="15611" y="37669"/>
                  </a:lnTo>
                  <a:cubicBezTo>
                    <a:pt x="15611" y="37708"/>
                    <a:pt x="15657" y="37724"/>
                    <a:pt x="15702" y="37724"/>
                  </a:cubicBezTo>
                  <a:cubicBezTo>
                    <a:pt x="15733" y="37724"/>
                    <a:pt x="15764" y="37716"/>
                    <a:pt x="15778" y="37702"/>
                  </a:cubicBezTo>
                  <a:lnTo>
                    <a:pt x="16445" y="36801"/>
                  </a:lnTo>
                  <a:cubicBezTo>
                    <a:pt x="16579" y="36801"/>
                    <a:pt x="16745" y="36835"/>
                    <a:pt x="16879" y="36835"/>
                  </a:cubicBezTo>
                  <a:lnTo>
                    <a:pt x="17279" y="37869"/>
                  </a:lnTo>
                  <a:cubicBezTo>
                    <a:pt x="17296" y="37919"/>
                    <a:pt x="17329" y="37944"/>
                    <a:pt x="17362" y="37944"/>
                  </a:cubicBezTo>
                  <a:cubicBezTo>
                    <a:pt x="17396" y="37944"/>
                    <a:pt x="17429" y="37919"/>
                    <a:pt x="17446" y="37869"/>
                  </a:cubicBezTo>
                  <a:lnTo>
                    <a:pt x="18046" y="36901"/>
                  </a:lnTo>
                  <a:lnTo>
                    <a:pt x="18447" y="36901"/>
                  </a:lnTo>
                  <a:lnTo>
                    <a:pt x="18947" y="37902"/>
                  </a:lnTo>
                  <a:cubicBezTo>
                    <a:pt x="18964" y="37952"/>
                    <a:pt x="18997" y="37977"/>
                    <a:pt x="19030" y="37977"/>
                  </a:cubicBezTo>
                  <a:cubicBezTo>
                    <a:pt x="19064" y="37977"/>
                    <a:pt x="19097" y="37952"/>
                    <a:pt x="19114" y="37902"/>
                  </a:cubicBezTo>
                  <a:lnTo>
                    <a:pt x="19614" y="36901"/>
                  </a:lnTo>
                  <a:lnTo>
                    <a:pt x="20048" y="36901"/>
                  </a:lnTo>
                  <a:lnTo>
                    <a:pt x="20615" y="37869"/>
                  </a:lnTo>
                  <a:cubicBezTo>
                    <a:pt x="20628" y="37908"/>
                    <a:pt x="20651" y="37922"/>
                    <a:pt x="20677" y="37922"/>
                  </a:cubicBezTo>
                  <a:cubicBezTo>
                    <a:pt x="20716" y="37922"/>
                    <a:pt x="20761" y="37889"/>
                    <a:pt x="20782" y="37869"/>
                  </a:cubicBezTo>
                  <a:lnTo>
                    <a:pt x="21215" y="36835"/>
                  </a:lnTo>
                  <a:cubicBezTo>
                    <a:pt x="21315" y="36835"/>
                    <a:pt x="21482" y="36801"/>
                    <a:pt x="21616" y="36801"/>
                  </a:cubicBezTo>
                  <a:lnTo>
                    <a:pt x="22283" y="37702"/>
                  </a:lnTo>
                  <a:cubicBezTo>
                    <a:pt x="22296" y="37716"/>
                    <a:pt x="22322" y="37724"/>
                    <a:pt x="22349" y="37724"/>
                  </a:cubicBezTo>
                  <a:cubicBezTo>
                    <a:pt x="22387" y="37724"/>
                    <a:pt x="22430" y="37708"/>
                    <a:pt x="22449" y="37669"/>
                  </a:cubicBezTo>
                  <a:lnTo>
                    <a:pt x="22750" y="36568"/>
                  </a:lnTo>
                  <a:cubicBezTo>
                    <a:pt x="22883" y="36535"/>
                    <a:pt x="23050" y="36501"/>
                    <a:pt x="23150" y="36501"/>
                  </a:cubicBezTo>
                  <a:lnTo>
                    <a:pt x="23917" y="37368"/>
                  </a:lnTo>
                  <a:cubicBezTo>
                    <a:pt x="23931" y="37382"/>
                    <a:pt x="23956" y="37390"/>
                    <a:pt x="23983" y="37390"/>
                  </a:cubicBezTo>
                  <a:cubicBezTo>
                    <a:pt x="24022" y="37390"/>
                    <a:pt x="24064" y="37374"/>
                    <a:pt x="24084" y="37335"/>
                  </a:cubicBezTo>
                  <a:lnTo>
                    <a:pt x="24284" y="36201"/>
                  </a:lnTo>
                  <a:cubicBezTo>
                    <a:pt x="24418" y="36168"/>
                    <a:pt x="24551" y="36134"/>
                    <a:pt x="24718" y="36068"/>
                  </a:cubicBezTo>
                  <a:lnTo>
                    <a:pt x="25485" y="36868"/>
                  </a:lnTo>
                  <a:cubicBezTo>
                    <a:pt x="25504" y="36878"/>
                    <a:pt x="25524" y="36882"/>
                    <a:pt x="25543" y="36882"/>
                  </a:cubicBezTo>
                  <a:cubicBezTo>
                    <a:pt x="25588" y="36882"/>
                    <a:pt x="25628" y="36858"/>
                    <a:pt x="25652" y="36835"/>
                  </a:cubicBezTo>
                  <a:lnTo>
                    <a:pt x="25785" y="35701"/>
                  </a:lnTo>
                  <a:cubicBezTo>
                    <a:pt x="25919" y="35667"/>
                    <a:pt x="26052" y="35567"/>
                    <a:pt x="26152" y="35534"/>
                  </a:cubicBezTo>
                  <a:lnTo>
                    <a:pt x="27053" y="36234"/>
                  </a:lnTo>
                  <a:cubicBezTo>
                    <a:pt x="27063" y="36254"/>
                    <a:pt x="27075" y="36262"/>
                    <a:pt x="27088" y="36262"/>
                  </a:cubicBezTo>
                  <a:cubicBezTo>
                    <a:pt x="27119" y="36262"/>
                    <a:pt x="27153" y="36215"/>
                    <a:pt x="27153" y="36168"/>
                  </a:cubicBezTo>
                  <a:lnTo>
                    <a:pt x="27153" y="35033"/>
                  </a:lnTo>
                  <a:cubicBezTo>
                    <a:pt x="27286" y="34967"/>
                    <a:pt x="27420" y="34900"/>
                    <a:pt x="27553" y="34833"/>
                  </a:cubicBezTo>
                  <a:lnTo>
                    <a:pt x="28454" y="35467"/>
                  </a:lnTo>
                  <a:cubicBezTo>
                    <a:pt x="28462" y="35475"/>
                    <a:pt x="28475" y="35480"/>
                    <a:pt x="28489" y="35480"/>
                  </a:cubicBezTo>
                  <a:cubicBezTo>
                    <a:pt x="28531" y="35480"/>
                    <a:pt x="28587" y="35442"/>
                    <a:pt x="28587" y="35367"/>
                  </a:cubicBezTo>
                  <a:lnTo>
                    <a:pt x="28487" y="34233"/>
                  </a:lnTo>
                  <a:cubicBezTo>
                    <a:pt x="28621" y="34166"/>
                    <a:pt x="28754" y="34066"/>
                    <a:pt x="28887" y="34033"/>
                  </a:cubicBezTo>
                  <a:lnTo>
                    <a:pt x="29888" y="34566"/>
                  </a:lnTo>
                  <a:cubicBezTo>
                    <a:pt x="29908" y="34586"/>
                    <a:pt x="29924" y="34594"/>
                    <a:pt x="29938" y="34594"/>
                  </a:cubicBezTo>
                  <a:cubicBezTo>
                    <a:pt x="29971" y="34594"/>
                    <a:pt x="29988" y="34547"/>
                    <a:pt x="29988" y="34500"/>
                  </a:cubicBezTo>
                  <a:lnTo>
                    <a:pt x="29821" y="33366"/>
                  </a:lnTo>
                  <a:cubicBezTo>
                    <a:pt x="29955" y="33299"/>
                    <a:pt x="30055" y="33199"/>
                    <a:pt x="30155" y="33132"/>
                  </a:cubicBezTo>
                  <a:lnTo>
                    <a:pt x="31222" y="33566"/>
                  </a:lnTo>
                  <a:cubicBezTo>
                    <a:pt x="31238" y="33582"/>
                    <a:pt x="31253" y="33588"/>
                    <a:pt x="31265" y="33588"/>
                  </a:cubicBezTo>
                  <a:cubicBezTo>
                    <a:pt x="31303" y="33588"/>
                    <a:pt x="31322" y="33524"/>
                    <a:pt x="31322" y="33499"/>
                  </a:cubicBezTo>
                  <a:lnTo>
                    <a:pt x="31056" y="32398"/>
                  </a:lnTo>
                  <a:cubicBezTo>
                    <a:pt x="31156" y="32332"/>
                    <a:pt x="31256" y="32198"/>
                    <a:pt x="31322" y="32131"/>
                  </a:cubicBezTo>
                  <a:lnTo>
                    <a:pt x="32423" y="32498"/>
                  </a:lnTo>
                  <a:cubicBezTo>
                    <a:pt x="32435" y="32504"/>
                    <a:pt x="32447" y="32507"/>
                    <a:pt x="32458" y="32507"/>
                  </a:cubicBezTo>
                  <a:cubicBezTo>
                    <a:pt x="32511" y="32507"/>
                    <a:pt x="32557" y="32447"/>
                    <a:pt x="32557" y="32365"/>
                  </a:cubicBezTo>
                  <a:lnTo>
                    <a:pt x="32156" y="31297"/>
                  </a:lnTo>
                  <a:lnTo>
                    <a:pt x="32457" y="30997"/>
                  </a:lnTo>
                  <a:lnTo>
                    <a:pt x="33557" y="31297"/>
                  </a:lnTo>
                  <a:cubicBezTo>
                    <a:pt x="33624" y="31297"/>
                    <a:pt x="33657" y="31231"/>
                    <a:pt x="33624" y="31164"/>
                  </a:cubicBezTo>
                  <a:lnTo>
                    <a:pt x="33157" y="30130"/>
                  </a:lnTo>
                  <a:cubicBezTo>
                    <a:pt x="33257" y="29997"/>
                    <a:pt x="33324" y="29896"/>
                    <a:pt x="33424" y="29796"/>
                  </a:cubicBezTo>
                  <a:lnTo>
                    <a:pt x="34558" y="29963"/>
                  </a:lnTo>
                  <a:cubicBezTo>
                    <a:pt x="34625" y="29963"/>
                    <a:pt x="34658" y="29863"/>
                    <a:pt x="34625" y="29830"/>
                  </a:cubicBezTo>
                  <a:lnTo>
                    <a:pt x="34091" y="28829"/>
                  </a:lnTo>
                  <a:cubicBezTo>
                    <a:pt x="34158" y="28696"/>
                    <a:pt x="34258" y="28562"/>
                    <a:pt x="34291" y="28462"/>
                  </a:cubicBezTo>
                  <a:lnTo>
                    <a:pt x="35425" y="28529"/>
                  </a:lnTo>
                  <a:cubicBezTo>
                    <a:pt x="35492" y="28529"/>
                    <a:pt x="35559" y="28462"/>
                    <a:pt x="35492" y="28395"/>
                  </a:cubicBezTo>
                  <a:lnTo>
                    <a:pt x="34892" y="27495"/>
                  </a:lnTo>
                  <a:cubicBezTo>
                    <a:pt x="34958" y="27361"/>
                    <a:pt x="34992" y="27228"/>
                    <a:pt x="35092" y="27128"/>
                  </a:cubicBezTo>
                  <a:lnTo>
                    <a:pt x="36226" y="27128"/>
                  </a:lnTo>
                  <a:cubicBezTo>
                    <a:pt x="36293" y="27128"/>
                    <a:pt x="36326" y="27028"/>
                    <a:pt x="36293" y="26994"/>
                  </a:cubicBezTo>
                  <a:lnTo>
                    <a:pt x="35592" y="26127"/>
                  </a:lnTo>
                  <a:cubicBezTo>
                    <a:pt x="35626" y="25994"/>
                    <a:pt x="35726" y="25860"/>
                    <a:pt x="35759" y="25727"/>
                  </a:cubicBezTo>
                  <a:lnTo>
                    <a:pt x="36893" y="25627"/>
                  </a:lnTo>
                  <a:cubicBezTo>
                    <a:pt x="36960" y="25627"/>
                    <a:pt x="36993" y="25527"/>
                    <a:pt x="36926" y="25460"/>
                  </a:cubicBezTo>
                  <a:lnTo>
                    <a:pt x="36126" y="24659"/>
                  </a:lnTo>
                  <a:cubicBezTo>
                    <a:pt x="36159" y="24526"/>
                    <a:pt x="36226" y="24393"/>
                    <a:pt x="36259" y="24226"/>
                  </a:cubicBezTo>
                  <a:lnTo>
                    <a:pt x="37393" y="24026"/>
                  </a:lnTo>
                  <a:cubicBezTo>
                    <a:pt x="37460" y="24026"/>
                    <a:pt x="37460" y="23959"/>
                    <a:pt x="37427" y="23859"/>
                  </a:cubicBezTo>
                  <a:lnTo>
                    <a:pt x="36560" y="23125"/>
                  </a:lnTo>
                  <a:cubicBezTo>
                    <a:pt x="36593" y="22992"/>
                    <a:pt x="36626" y="22825"/>
                    <a:pt x="36626" y="22691"/>
                  </a:cubicBezTo>
                  <a:lnTo>
                    <a:pt x="37727" y="22391"/>
                  </a:lnTo>
                  <a:cubicBezTo>
                    <a:pt x="37794" y="22391"/>
                    <a:pt x="37794" y="22291"/>
                    <a:pt x="37760" y="22224"/>
                  </a:cubicBezTo>
                  <a:lnTo>
                    <a:pt x="36826" y="21557"/>
                  </a:lnTo>
                  <a:cubicBezTo>
                    <a:pt x="36826" y="21457"/>
                    <a:pt x="36893" y="21290"/>
                    <a:pt x="36893" y="21157"/>
                  </a:cubicBezTo>
                  <a:lnTo>
                    <a:pt x="37927" y="20723"/>
                  </a:lnTo>
                  <a:cubicBezTo>
                    <a:pt x="37994" y="20690"/>
                    <a:pt x="37994" y="20623"/>
                    <a:pt x="37927" y="20556"/>
                  </a:cubicBezTo>
                  <a:lnTo>
                    <a:pt x="36960" y="19989"/>
                  </a:lnTo>
                  <a:lnTo>
                    <a:pt x="36960" y="19556"/>
                  </a:lnTo>
                  <a:lnTo>
                    <a:pt x="37961" y="19055"/>
                  </a:lnTo>
                  <a:cubicBezTo>
                    <a:pt x="38061" y="19022"/>
                    <a:pt x="38061" y="18955"/>
                    <a:pt x="37961" y="18889"/>
                  </a:cubicBezTo>
                  <a:lnTo>
                    <a:pt x="36960" y="18422"/>
                  </a:lnTo>
                  <a:lnTo>
                    <a:pt x="36960" y="17988"/>
                  </a:lnTo>
                  <a:lnTo>
                    <a:pt x="37927" y="17421"/>
                  </a:lnTo>
                  <a:cubicBezTo>
                    <a:pt x="37994" y="17354"/>
                    <a:pt x="37961" y="17287"/>
                    <a:pt x="37927" y="17254"/>
                  </a:cubicBezTo>
                  <a:lnTo>
                    <a:pt x="36893" y="16820"/>
                  </a:lnTo>
                  <a:cubicBezTo>
                    <a:pt x="36893" y="16687"/>
                    <a:pt x="36826" y="16520"/>
                    <a:pt x="36826" y="16420"/>
                  </a:cubicBezTo>
                  <a:lnTo>
                    <a:pt x="37760" y="15753"/>
                  </a:lnTo>
                  <a:cubicBezTo>
                    <a:pt x="37794" y="15686"/>
                    <a:pt x="37794" y="15620"/>
                    <a:pt x="37727" y="15586"/>
                  </a:cubicBezTo>
                  <a:lnTo>
                    <a:pt x="36626" y="15286"/>
                  </a:lnTo>
                  <a:cubicBezTo>
                    <a:pt x="36593" y="15153"/>
                    <a:pt x="36560" y="14986"/>
                    <a:pt x="36560" y="14852"/>
                  </a:cubicBezTo>
                  <a:lnTo>
                    <a:pt x="37427" y="14119"/>
                  </a:lnTo>
                  <a:cubicBezTo>
                    <a:pt x="37460" y="14085"/>
                    <a:pt x="37460" y="13985"/>
                    <a:pt x="37393" y="13952"/>
                  </a:cubicBezTo>
                  <a:lnTo>
                    <a:pt x="36259" y="13752"/>
                  </a:lnTo>
                  <a:cubicBezTo>
                    <a:pt x="36226" y="13618"/>
                    <a:pt x="36159" y="13485"/>
                    <a:pt x="36126" y="13318"/>
                  </a:cubicBezTo>
                  <a:lnTo>
                    <a:pt x="36926" y="12517"/>
                  </a:lnTo>
                  <a:cubicBezTo>
                    <a:pt x="36960" y="12484"/>
                    <a:pt x="36926" y="12417"/>
                    <a:pt x="36893" y="12351"/>
                  </a:cubicBezTo>
                  <a:lnTo>
                    <a:pt x="35759" y="12251"/>
                  </a:lnTo>
                  <a:cubicBezTo>
                    <a:pt x="35726" y="12117"/>
                    <a:pt x="35626" y="11984"/>
                    <a:pt x="35592" y="11850"/>
                  </a:cubicBezTo>
                  <a:lnTo>
                    <a:pt x="36293" y="10983"/>
                  </a:lnTo>
                  <a:cubicBezTo>
                    <a:pt x="36326" y="10950"/>
                    <a:pt x="36293" y="10850"/>
                    <a:pt x="36226" y="10850"/>
                  </a:cubicBezTo>
                  <a:lnTo>
                    <a:pt x="35092" y="10850"/>
                  </a:lnTo>
                  <a:cubicBezTo>
                    <a:pt x="34992" y="10749"/>
                    <a:pt x="34958" y="10616"/>
                    <a:pt x="34892" y="10483"/>
                  </a:cubicBezTo>
                  <a:lnTo>
                    <a:pt x="35492" y="9582"/>
                  </a:lnTo>
                  <a:cubicBezTo>
                    <a:pt x="35559" y="9515"/>
                    <a:pt x="35492" y="9449"/>
                    <a:pt x="35425" y="9449"/>
                  </a:cubicBezTo>
                  <a:lnTo>
                    <a:pt x="34291" y="9515"/>
                  </a:lnTo>
                  <a:cubicBezTo>
                    <a:pt x="34225" y="9415"/>
                    <a:pt x="34124" y="9282"/>
                    <a:pt x="34091" y="9148"/>
                  </a:cubicBezTo>
                  <a:lnTo>
                    <a:pt x="34625" y="8148"/>
                  </a:lnTo>
                  <a:cubicBezTo>
                    <a:pt x="34658" y="8081"/>
                    <a:pt x="34625" y="8014"/>
                    <a:pt x="34558" y="8014"/>
                  </a:cubicBezTo>
                  <a:lnTo>
                    <a:pt x="33424" y="8181"/>
                  </a:lnTo>
                  <a:cubicBezTo>
                    <a:pt x="33324" y="8081"/>
                    <a:pt x="33257" y="7981"/>
                    <a:pt x="33157" y="7847"/>
                  </a:cubicBezTo>
                  <a:lnTo>
                    <a:pt x="33624" y="6813"/>
                  </a:lnTo>
                  <a:cubicBezTo>
                    <a:pt x="33657" y="6747"/>
                    <a:pt x="33591" y="6680"/>
                    <a:pt x="33557" y="6680"/>
                  </a:cubicBezTo>
                  <a:lnTo>
                    <a:pt x="32457" y="6980"/>
                  </a:lnTo>
                  <a:cubicBezTo>
                    <a:pt x="32390" y="6847"/>
                    <a:pt x="32256" y="6780"/>
                    <a:pt x="32156" y="6680"/>
                  </a:cubicBezTo>
                  <a:lnTo>
                    <a:pt x="32557" y="5612"/>
                  </a:lnTo>
                  <a:cubicBezTo>
                    <a:pt x="32590" y="5512"/>
                    <a:pt x="32490" y="5479"/>
                    <a:pt x="32423" y="5479"/>
                  </a:cubicBezTo>
                  <a:lnTo>
                    <a:pt x="31322" y="5846"/>
                  </a:lnTo>
                  <a:lnTo>
                    <a:pt x="31056" y="5579"/>
                  </a:lnTo>
                  <a:lnTo>
                    <a:pt x="31322" y="4478"/>
                  </a:lnTo>
                  <a:cubicBezTo>
                    <a:pt x="31322" y="4431"/>
                    <a:pt x="31306" y="4384"/>
                    <a:pt x="31272" y="4384"/>
                  </a:cubicBezTo>
                  <a:cubicBezTo>
                    <a:pt x="31259" y="4384"/>
                    <a:pt x="31242" y="4392"/>
                    <a:pt x="31222" y="4412"/>
                  </a:cubicBezTo>
                  <a:lnTo>
                    <a:pt x="30155" y="4845"/>
                  </a:lnTo>
                  <a:cubicBezTo>
                    <a:pt x="30055" y="4778"/>
                    <a:pt x="29955" y="4678"/>
                    <a:pt x="29821" y="4612"/>
                  </a:cubicBezTo>
                  <a:lnTo>
                    <a:pt x="29988" y="3478"/>
                  </a:lnTo>
                  <a:cubicBezTo>
                    <a:pt x="29988" y="3430"/>
                    <a:pt x="29955" y="3383"/>
                    <a:pt x="29923" y="3383"/>
                  </a:cubicBezTo>
                  <a:cubicBezTo>
                    <a:pt x="29910" y="3383"/>
                    <a:pt x="29898" y="3391"/>
                    <a:pt x="29888" y="3411"/>
                  </a:cubicBezTo>
                  <a:lnTo>
                    <a:pt x="28887" y="3945"/>
                  </a:lnTo>
                  <a:cubicBezTo>
                    <a:pt x="28754" y="3844"/>
                    <a:pt x="28621" y="3778"/>
                    <a:pt x="28487" y="3744"/>
                  </a:cubicBezTo>
                  <a:lnTo>
                    <a:pt x="28587" y="2610"/>
                  </a:lnTo>
                  <a:cubicBezTo>
                    <a:pt x="28587" y="2535"/>
                    <a:pt x="28531" y="2498"/>
                    <a:pt x="28489" y="2498"/>
                  </a:cubicBezTo>
                  <a:cubicBezTo>
                    <a:pt x="28475" y="2498"/>
                    <a:pt x="28462" y="2502"/>
                    <a:pt x="28454" y="2510"/>
                  </a:cubicBezTo>
                  <a:lnTo>
                    <a:pt x="27553" y="3144"/>
                  </a:lnTo>
                  <a:cubicBezTo>
                    <a:pt x="27420" y="3077"/>
                    <a:pt x="27286" y="3011"/>
                    <a:pt x="27153" y="2944"/>
                  </a:cubicBezTo>
                  <a:lnTo>
                    <a:pt x="27153" y="1810"/>
                  </a:lnTo>
                  <a:cubicBezTo>
                    <a:pt x="27153" y="1763"/>
                    <a:pt x="27119" y="1715"/>
                    <a:pt x="27088" y="1715"/>
                  </a:cubicBezTo>
                  <a:cubicBezTo>
                    <a:pt x="27075" y="1715"/>
                    <a:pt x="27063" y="1723"/>
                    <a:pt x="27053" y="1743"/>
                  </a:cubicBezTo>
                  <a:lnTo>
                    <a:pt x="26152" y="2443"/>
                  </a:lnTo>
                  <a:cubicBezTo>
                    <a:pt x="26052" y="2410"/>
                    <a:pt x="25919" y="2310"/>
                    <a:pt x="25785" y="2277"/>
                  </a:cubicBezTo>
                  <a:lnTo>
                    <a:pt x="25652" y="1143"/>
                  </a:lnTo>
                  <a:cubicBezTo>
                    <a:pt x="25652" y="1100"/>
                    <a:pt x="25625" y="1058"/>
                    <a:pt x="25580" y="1058"/>
                  </a:cubicBezTo>
                  <a:cubicBezTo>
                    <a:pt x="25554" y="1058"/>
                    <a:pt x="25522" y="1072"/>
                    <a:pt x="25485" y="1109"/>
                  </a:cubicBezTo>
                  <a:lnTo>
                    <a:pt x="24718" y="1910"/>
                  </a:lnTo>
                  <a:cubicBezTo>
                    <a:pt x="24584" y="1843"/>
                    <a:pt x="24451" y="1810"/>
                    <a:pt x="24284" y="1776"/>
                  </a:cubicBezTo>
                  <a:lnTo>
                    <a:pt x="24084" y="642"/>
                  </a:lnTo>
                  <a:cubicBezTo>
                    <a:pt x="24084" y="603"/>
                    <a:pt x="24050" y="587"/>
                    <a:pt x="24008" y="587"/>
                  </a:cubicBezTo>
                  <a:cubicBezTo>
                    <a:pt x="23978" y="587"/>
                    <a:pt x="23945" y="595"/>
                    <a:pt x="23917" y="609"/>
                  </a:cubicBezTo>
                  <a:lnTo>
                    <a:pt x="23150" y="1476"/>
                  </a:lnTo>
                  <a:cubicBezTo>
                    <a:pt x="23050" y="1443"/>
                    <a:pt x="22883" y="1409"/>
                    <a:pt x="22750" y="1409"/>
                  </a:cubicBezTo>
                  <a:lnTo>
                    <a:pt x="22449" y="309"/>
                  </a:lnTo>
                  <a:cubicBezTo>
                    <a:pt x="22449" y="270"/>
                    <a:pt x="22404" y="253"/>
                    <a:pt x="22359" y="253"/>
                  </a:cubicBezTo>
                  <a:cubicBezTo>
                    <a:pt x="22327" y="253"/>
                    <a:pt x="22296" y="261"/>
                    <a:pt x="22283" y="275"/>
                  </a:cubicBezTo>
                  <a:lnTo>
                    <a:pt x="21616" y="1176"/>
                  </a:lnTo>
                  <a:cubicBezTo>
                    <a:pt x="21482" y="1176"/>
                    <a:pt x="21315" y="1143"/>
                    <a:pt x="21215" y="1143"/>
                  </a:cubicBezTo>
                  <a:lnTo>
                    <a:pt x="20782" y="108"/>
                  </a:lnTo>
                  <a:cubicBezTo>
                    <a:pt x="20765" y="58"/>
                    <a:pt x="20732" y="33"/>
                    <a:pt x="20698" y="33"/>
                  </a:cubicBezTo>
                  <a:cubicBezTo>
                    <a:pt x="20665" y="33"/>
                    <a:pt x="20631" y="58"/>
                    <a:pt x="20615" y="108"/>
                  </a:cubicBezTo>
                  <a:lnTo>
                    <a:pt x="20048" y="1076"/>
                  </a:lnTo>
                  <a:lnTo>
                    <a:pt x="19614" y="1076"/>
                  </a:lnTo>
                  <a:lnTo>
                    <a:pt x="19114" y="75"/>
                  </a:lnTo>
                  <a:cubicBezTo>
                    <a:pt x="19097" y="25"/>
                    <a:pt x="19064" y="0"/>
                    <a:pt x="19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7"/>
            <p:cNvSpPr/>
            <p:nvPr/>
          </p:nvSpPr>
          <p:spPr>
            <a:xfrm>
              <a:off x="1488675" y="2828300"/>
              <a:ext cx="523725" cy="523725"/>
            </a:xfrm>
            <a:custGeom>
              <a:avLst/>
              <a:gdLst/>
              <a:ahLst/>
              <a:cxnLst/>
              <a:rect l="l" t="t" r="r" b="b"/>
              <a:pathLst>
                <a:path w="20949" h="20949" extrusionOk="0">
                  <a:moveTo>
                    <a:pt x="10475" y="1"/>
                  </a:moveTo>
                  <a:cubicBezTo>
                    <a:pt x="4737" y="1"/>
                    <a:pt x="1" y="4671"/>
                    <a:pt x="1" y="10475"/>
                  </a:cubicBezTo>
                  <a:cubicBezTo>
                    <a:pt x="1" y="16245"/>
                    <a:pt x="4671" y="20949"/>
                    <a:pt x="10475" y="20949"/>
                  </a:cubicBezTo>
                  <a:cubicBezTo>
                    <a:pt x="16212" y="20949"/>
                    <a:pt x="20949" y="16279"/>
                    <a:pt x="20949" y="10475"/>
                  </a:cubicBezTo>
                  <a:cubicBezTo>
                    <a:pt x="20949" y="4671"/>
                    <a:pt x="16246" y="1"/>
                    <a:pt x="10475"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7"/>
            <p:cNvSpPr/>
            <p:nvPr/>
          </p:nvSpPr>
          <p:spPr>
            <a:xfrm>
              <a:off x="1521200" y="2860825"/>
              <a:ext cx="458675" cy="458675"/>
            </a:xfrm>
            <a:custGeom>
              <a:avLst/>
              <a:gdLst/>
              <a:ahLst/>
              <a:cxnLst/>
              <a:rect l="l" t="t" r="r" b="b"/>
              <a:pathLst>
                <a:path w="18347" h="18347" extrusionOk="0">
                  <a:moveTo>
                    <a:pt x="9174" y="0"/>
                  </a:moveTo>
                  <a:cubicBezTo>
                    <a:pt x="4137" y="0"/>
                    <a:pt x="1" y="4103"/>
                    <a:pt x="1" y="9174"/>
                  </a:cubicBezTo>
                  <a:cubicBezTo>
                    <a:pt x="1" y="14211"/>
                    <a:pt x="4103" y="18347"/>
                    <a:pt x="9174" y="18347"/>
                  </a:cubicBezTo>
                  <a:cubicBezTo>
                    <a:pt x="14211" y="18347"/>
                    <a:pt x="18347" y="14277"/>
                    <a:pt x="18347" y="9174"/>
                  </a:cubicBezTo>
                  <a:cubicBezTo>
                    <a:pt x="18347" y="4137"/>
                    <a:pt x="14211" y="0"/>
                    <a:pt x="917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1632950" y="2973400"/>
              <a:ext cx="233525" cy="233525"/>
            </a:xfrm>
            <a:custGeom>
              <a:avLst/>
              <a:gdLst/>
              <a:ahLst/>
              <a:cxnLst/>
              <a:rect l="l" t="t" r="r" b="b"/>
              <a:pathLst>
                <a:path w="9341" h="9341" extrusionOk="0">
                  <a:moveTo>
                    <a:pt x="4670" y="1"/>
                  </a:moveTo>
                  <a:cubicBezTo>
                    <a:pt x="2069" y="1"/>
                    <a:pt x="0" y="2102"/>
                    <a:pt x="0" y="4671"/>
                  </a:cubicBezTo>
                  <a:cubicBezTo>
                    <a:pt x="0" y="7273"/>
                    <a:pt x="2069" y="9341"/>
                    <a:pt x="4670" y="9341"/>
                  </a:cubicBezTo>
                  <a:cubicBezTo>
                    <a:pt x="7239" y="9341"/>
                    <a:pt x="9340" y="7273"/>
                    <a:pt x="9340" y="4671"/>
                  </a:cubicBezTo>
                  <a:cubicBezTo>
                    <a:pt x="9340" y="2069"/>
                    <a:pt x="7239" y="1"/>
                    <a:pt x="4670"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7"/>
            <p:cNvSpPr/>
            <p:nvPr/>
          </p:nvSpPr>
          <p:spPr>
            <a:xfrm>
              <a:off x="1703000" y="3043450"/>
              <a:ext cx="93425" cy="93425"/>
            </a:xfrm>
            <a:custGeom>
              <a:avLst/>
              <a:gdLst/>
              <a:ahLst/>
              <a:cxnLst/>
              <a:rect l="l" t="t" r="r" b="b"/>
              <a:pathLst>
                <a:path w="3737" h="3737" extrusionOk="0">
                  <a:moveTo>
                    <a:pt x="1868" y="1"/>
                  </a:moveTo>
                  <a:cubicBezTo>
                    <a:pt x="834" y="1"/>
                    <a:pt x="0" y="835"/>
                    <a:pt x="0" y="1869"/>
                  </a:cubicBezTo>
                  <a:cubicBezTo>
                    <a:pt x="0" y="2903"/>
                    <a:pt x="834" y="3737"/>
                    <a:pt x="1868" y="3737"/>
                  </a:cubicBezTo>
                  <a:cubicBezTo>
                    <a:pt x="2902" y="3737"/>
                    <a:pt x="3736" y="2903"/>
                    <a:pt x="3736" y="1869"/>
                  </a:cubicBezTo>
                  <a:cubicBezTo>
                    <a:pt x="3736" y="868"/>
                    <a:pt x="2902" y="1"/>
                    <a:pt x="1868"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1363600" y="2704875"/>
              <a:ext cx="771400" cy="771425"/>
            </a:xfrm>
            <a:custGeom>
              <a:avLst/>
              <a:gdLst/>
              <a:ahLst/>
              <a:cxnLst/>
              <a:rect l="l" t="t" r="r" b="b"/>
              <a:pathLst>
                <a:path w="30856" h="30857" extrusionOk="0">
                  <a:moveTo>
                    <a:pt x="15444" y="267"/>
                  </a:moveTo>
                  <a:cubicBezTo>
                    <a:pt x="23784" y="267"/>
                    <a:pt x="30555" y="7072"/>
                    <a:pt x="30555" y="15412"/>
                  </a:cubicBezTo>
                  <a:cubicBezTo>
                    <a:pt x="30555" y="23751"/>
                    <a:pt x="23784" y="30556"/>
                    <a:pt x="15444" y="30556"/>
                  </a:cubicBezTo>
                  <a:cubicBezTo>
                    <a:pt x="7105" y="30556"/>
                    <a:pt x="300" y="23751"/>
                    <a:pt x="300" y="15412"/>
                  </a:cubicBezTo>
                  <a:cubicBezTo>
                    <a:pt x="300" y="7072"/>
                    <a:pt x="7105" y="267"/>
                    <a:pt x="15444" y="267"/>
                  </a:cubicBezTo>
                  <a:close/>
                  <a:moveTo>
                    <a:pt x="15444" y="1"/>
                  </a:moveTo>
                  <a:cubicBezTo>
                    <a:pt x="6938" y="1"/>
                    <a:pt x="0" y="6906"/>
                    <a:pt x="0" y="15412"/>
                  </a:cubicBezTo>
                  <a:cubicBezTo>
                    <a:pt x="0" y="23918"/>
                    <a:pt x="6938" y="30856"/>
                    <a:pt x="15444" y="30856"/>
                  </a:cubicBezTo>
                  <a:cubicBezTo>
                    <a:pt x="23950" y="30856"/>
                    <a:pt x="30855" y="23918"/>
                    <a:pt x="30855" y="15412"/>
                  </a:cubicBezTo>
                  <a:cubicBezTo>
                    <a:pt x="30855" y="6906"/>
                    <a:pt x="23950" y="1"/>
                    <a:pt x="15444"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1595425" y="2659000"/>
              <a:ext cx="305250" cy="301925"/>
            </a:xfrm>
            <a:custGeom>
              <a:avLst/>
              <a:gdLst/>
              <a:ahLst/>
              <a:cxnLst/>
              <a:rect l="l" t="t" r="r" b="b"/>
              <a:pathLst>
                <a:path w="12210" h="12077" extrusionOk="0">
                  <a:moveTo>
                    <a:pt x="6138" y="1"/>
                  </a:moveTo>
                  <a:cubicBezTo>
                    <a:pt x="3970" y="1"/>
                    <a:pt x="1902" y="401"/>
                    <a:pt x="0" y="1102"/>
                  </a:cubicBezTo>
                  <a:lnTo>
                    <a:pt x="4137" y="12076"/>
                  </a:lnTo>
                  <a:cubicBezTo>
                    <a:pt x="4737" y="11809"/>
                    <a:pt x="5371" y="11709"/>
                    <a:pt x="6071" y="11709"/>
                  </a:cubicBezTo>
                  <a:lnTo>
                    <a:pt x="6138" y="11709"/>
                  </a:lnTo>
                  <a:cubicBezTo>
                    <a:pt x="6839" y="11709"/>
                    <a:pt x="7472" y="11843"/>
                    <a:pt x="8073" y="12076"/>
                  </a:cubicBezTo>
                  <a:lnTo>
                    <a:pt x="12209" y="1102"/>
                  </a:lnTo>
                  <a:cubicBezTo>
                    <a:pt x="10374" y="368"/>
                    <a:pt x="8340" y="1"/>
                    <a:pt x="6171" y="1"/>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1317725" y="2938375"/>
              <a:ext cx="302750" cy="306075"/>
            </a:xfrm>
            <a:custGeom>
              <a:avLst/>
              <a:gdLst/>
              <a:ahLst/>
              <a:cxnLst/>
              <a:rect l="l" t="t" r="r" b="b"/>
              <a:pathLst>
                <a:path w="12110" h="12243" extrusionOk="0">
                  <a:moveTo>
                    <a:pt x="1101" y="1"/>
                  </a:moveTo>
                  <a:cubicBezTo>
                    <a:pt x="401" y="1869"/>
                    <a:pt x="0" y="3937"/>
                    <a:pt x="0" y="6072"/>
                  </a:cubicBezTo>
                  <a:lnTo>
                    <a:pt x="0" y="6105"/>
                  </a:lnTo>
                  <a:cubicBezTo>
                    <a:pt x="0" y="8273"/>
                    <a:pt x="434" y="10341"/>
                    <a:pt x="1135" y="12243"/>
                  </a:cubicBezTo>
                  <a:lnTo>
                    <a:pt x="12109" y="8106"/>
                  </a:lnTo>
                  <a:cubicBezTo>
                    <a:pt x="11842" y="7506"/>
                    <a:pt x="11742" y="6872"/>
                    <a:pt x="11742" y="6172"/>
                  </a:cubicBezTo>
                  <a:lnTo>
                    <a:pt x="11742" y="6105"/>
                  </a:lnTo>
                  <a:cubicBezTo>
                    <a:pt x="11742" y="5405"/>
                    <a:pt x="11842" y="4771"/>
                    <a:pt x="12109" y="4170"/>
                  </a:cubicBezTo>
                  <a:lnTo>
                    <a:pt x="1101" y="1"/>
                  </a:ln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1597925" y="3220250"/>
              <a:ext cx="306075" cy="302750"/>
            </a:xfrm>
            <a:custGeom>
              <a:avLst/>
              <a:gdLst/>
              <a:ahLst/>
              <a:cxnLst/>
              <a:rect l="l" t="t" r="r" b="b"/>
              <a:pathLst>
                <a:path w="12243" h="12110" extrusionOk="0">
                  <a:moveTo>
                    <a:pt x="4137" y="0"/>
                  </a:moveTo>
                  <a:lnTo>
                    <a:pt x="0" y="10975"/>
                  </a:lnTo>
                  <a:cubicBezTo>
                    <a:pt x="1868" y="11675"/>
                    <a:pt x="3937" y="12109"/>
                    <a:pt x="6071" y="12109"/>
                  </a:cubicBezTo>
                  <a:lnTo>
                    <a:pt x="6105" y="12109"/>
                  </a:lnTo>
                  <a:cubicBezTo>
                    <a:pt x="8273" y="12109"/>
                    <a:pt x="10308" y="11675"/>
                    <a:pt x="12242" y="10975"/>
                  </a:cubicBezTo>
                  <a:lnTo>
                    <a:pt x="8106" y="0"/>
                  </a:lnTo>
                  <a:cubicBezTo>
                    <a:pt x="7472" y="267"/>
                    <a:pt x="6839" y="401"/>
                    <a:pt x="6138" y="401"/>
                  </a:cubicBezTo>
                  <a:lnTo>
                    <a:pt x="6105" y="401"/>
                  </a:lnTo>
                  <a:cubicBezTo>
                    <a:pt x="5404" y="401"/>
                    <a:pt x="4770" y="267"/>
                    <a:pt x="4137" y="0"/>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1161775" y="3070975"/>
              <a:ext cx="1230900" cy="235200"/>
            </a:xfrm>
            <a:custGeom>
              <a:avLst/>
              <a:gdLst/>
              <a:ahLst/>
              <a:cxnLst/>
              <a:rect l="l" t="t" r="r" b="b"/>
              <a:pathLst>
                <a:path w="49236" h="9408" extrusionOk="0">
                  <a:moveTo>
                    <a:pt x="46200" y="0"/>
                  </a:moveTo>
                  <a:cubicBezTo>
                    <a:pt x="46000" y="0"/>
                    <a:pt x="45767" y="134"/>
                    <a:pt x="45700" y="334"/>
                  </a:cubicBezTo>
                  <a:lnTo>
                    <a:pt x="43432" y="6972"/>
                  </a:lnTo>
                  <a:lnTo>
                    <a:pt x="3470" y="6972"/>
                  </a:lnTo>
                  <a:cubicBezTo>
                    <a:pt x="3203" y="6305"/>
                    <a:pt x="2536" y="5805"/>
                    <a:pt x="1802" y="5805"/>
                  </a:cubicBezTo>
                  <a:cubicBezTo>
                    <a:pt x="768" y="5805"/>
                    <a:pt x="1" y="6605"/>
                    <a:pt x="1" y="7606"/>
                  </a:cubicBezTo>
                  <a:cubicBezTo>
                    <a:pt x="1" y="8607"/>
                    <a:pt x="801" y="9407"/>
                    <a:pt x="1802" y="9407"/>
                  </a:cubicBezTo>
                  <a:cubicBezTo>
                    <a:pt x="2536" y="9407"/>
                    <a:pt x="3203" y="8940"/>
                    <a:pt x="3470" y="8240"/>
                  </a:cubicBezTo>
                  <a:lnTo>
                    <a:pt x="45733" y="8240"/>
                  </a:lnTo>
                  <a:cubicBezTo>
                    <a:pt x="46000" y="8907"/>
                    <a:pt x="46634" y="9407"/>
                    <a:pt x="47401" y="9407"/>
                  </a:cubicBezTo>
                  <a:cubicBezTo>
                    <a:pt x="48402" y="9407"/>
                    <a:pt x="49202" y="8607"/>
                    <a:pt x="49202" y="7606"/>
                  </a:cubicBezTo>
                  <a:cubicBezTo>
                    <a:pt x="49236" y="6639"/>
                    <a:pt x="48402" y="5805"/>
                    <a:pt x="47434" y="5805"/>
                  </a:cubicBezTo>
                  <a:cubicBezTo>
                    <a:pt x="46701" y="5805"/>
                    <a:pt x="46033" y="6272"/>
                    <a:pt x="45767" y="6972"/>
                  </a:cubicBezTo>
                  <a:lnTo>
                    <a:pt x="44666" y="6972"/>
                  </a:lnTo>
                  <a:lnTo>
                    <a:pt x="46701" y="668"/>
                  </a:lnTo>
                  <a:cubicBezTo>
                    <a:pt x="46834" y="334"/>
                    <a:pt x="46567" y="0"/>
                    <a:pt x="46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1879800" y="2935875"/>
              <a:ext cx="302725" cy="305250"/>
            </a:xfrm>
            <a:custGeom>
              <a:avLst/>
              <a:gdLst/>
              <a:ahLst/>
              <a:cxnLst/>
              <a:rect l="l" t="t" r="r" b="b"/>
              <a:pathLst>
                <a:path w="12109" h="12210" extrusionOk="0">
                  <a:moveTo>
                    <a:pt x="10975" y="1"/>
                  </a:moveTo>
                  <a:lnTo>
                    <a:pt x="0" y="4137"/>
                  </a:lnTo>
                  <a:cubicBezTo>
                    <a:pt x="267" y="4771"/>
                    <a:pt x="367" y="5371"/>
                    <a:pt x="367" y="6072"/>
                  </a:cubicBezTo>
                  <a:lnTo>
                    <a:pt x="367" y="6138"/>
                  </a:lnTo>
                  <a:cubicBezTo>
                    <a:pt x="367" y="6839"/>
                    <a:pt x="267" y="7473"/>
                    <a:pt x="0" y="8106"/>
                  </a:cubicBezTo>
                  <a:lnTo>
                    <a:pt x="10975" y="12209"/>
                  </a:lnTo>
                  <a:cubicBezTo>
                    <a:pt x="11675" y="10375"/>
                    <a:pt x="12109" y="8340"/>
                    <a:pt x="12109" y="6172"/>
                  </a:cubicBezTo>
                  <a:lnTo>
                    <a:pt x="12109" y="6138"/>
                  </a:lnTo>
                  <a:cubicBezTo>
                    <a:pt x="12109" y="3970"/>
                    <a:pt x="11675" y="1902"/>
                    <a:pt x="10975" y="1"/>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1186800" y="2527250"/>
              <a:ext cx="1168350" cy="562925"/>
            </a:xfrm>
            <a:custGeom>
              <a:avLst/>
              <a:gdLst/>
              <a:ahLst/>
              <a:cxnLst/>
              <a:rect l="l" t="t" r="r" b="b"/>
              <a:pathLst>
                <a:path w="46734" h="22517" extrusionOk="0">
                  <a:moveTo>
                    <a:pt x="22516" y="1"/>
                  </a:moveTo>
                  <a:cubicBezTo>
                    <a:pt x="10341" y="1"/>
                    <a:pt x="401" y="9674"/>
                    <a:pt x="0" y="21749"/>
                  </a:cubicBezTo>
                  <a:cubicBezTo>
                    <a:pt x="0" y="22016"/>
                    <a:pt x="401" y="22517"/>
                    <a:pt x="834" y="22517"/>
                  </a:cubicBezTo>
                  <a:lnTo>
                    <a:pt x="6738" y="22517"/>
                  </a:lnTo>
                  <a:cubicBezTo>
                    <a:pt x="6738" y="13844"/>
                    <a:pt x="13810" y="6805"/>
                    <a:pt x="22483" y="6805"/>
                  </a:cubicBezTo>
                  <a:cubicBezTo>
                    <a:pt x="30589" y="6805"/>
                    <a:pt x="37260" y="12977"/>
                    <a:pt x="38094" y="20849"/>
                  </a:cubicBezTo>
                  <a:lnTo>
                    <a:pt x="38094" y="21850"/>
                  </a:lnTo>
                  <a:lnTo>
                    <a:pt x="39228" y="21850"/>
                  </a:lnTo>
                  <a:lnTo>
                    <a:pt x="46734" y="17546"/>
                  </a:lnTo>
                  <a:lnTo>
                    <a:pt x="46734" y="16479"/>
                  </a:lnTo>
                  <a:lnTo>
                    <a:pt x="43932" y="15545"/>
                  </a:lnTo>
                  <a:cubicBezTo>
                    <a:pt x="41030" y="6505"/>
                    <a:pt x="32524" y="1"/>
                    <a:pt x="22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1951500" y="2355450"/>
              <a:ext cx="170150" cy="100100"/>
            </a:xfrm>
            <a:custGeom>
              <a:avLst/>
              <a:gdLst/>
              <a:ahLst/>
              <a:cxnLst/>
              <a:rect l="l" t="t" r="r" b="b"/>
              <a:pathLst>
                <a:path w="6806" h="4004" extrusionOk="0">
                  <a:moveTo>
                    <a:pt x="1" y="1"/>
                  </a:moveTo>
                  <a:lnTo>
                    <a:pt x="1" y="868"/>
                  </a:lnTo>
                  <a:cubicBezTo>
                    <a:pt x="1" y="1502"/>
                    <a:pt x="301" y="2069"/>
                    <a:pt x="801" y="2503"/>
                  </a:cubicBezTo>
                  <a:lnTo>
                    <a:pt x="2269" y="3570"/>
                  </a:lnTo>
                  <a:cubicBezTo>
                    <a:pt x="2603" y="3837"/>
                    <a:pt x="3070" y="4004"/>
                    <a:pt x="3470" y="4004"/>
                  </a:cubicBezTo>
                  <a:lnTo>
                    <a:pt x="6806" y="4004"/>
                  </a:lnTo>
                  <a:cubicBezTo>
                    <a:pt x="5338" y="2303"/>
                    <a:pt x="4137" y="1302"/>
                    <a:pt x="4137" y="1302"/>
                  </a:cubicBezTo>
                  <a:cubicBezTo>
                    <a:pt x="2769" y="735"/>
                    <a:pt x="1402" y="33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7"/>
            <p:cNvSpPr/>
            <p:nvPr/>
          </p:nvSpPr>
          <p:spPr>
            <a:xfrm>
              <a:off x="2101625" y="2715500"/>
              <a:ext cx="58400" cy="60275"/>
            </a:xfrm>
            <a:custGeom>
              <a:avLst/>
              <a:gdLst/>
              <a:ahLst/>
              <a:cxnLst/>
              <a:rect l="l" t="t" r="r" b="b"/>
              <a:pathLst>
                <a:path w="2336" h="2411" extrusionOk="0">
                  <a:moveTo>
                    <a:pt x="259" y="1"/>
                  </a:moveTo>
                  <a:cubicBezTo>
                    <a:pt x="192" y="1"/>
                    <a:pt x="134" y="26"/>
                    <a:pt x="100" y="76"/>
                  </a:cubicBezTo>
                  <a:cubicBezTo>
                    <a:pt x="0" y="176"/>
                    <a:pt x="0" y="343"/>
                    <a:pt x="100" y="443"/>
                  </a:cubicBezTo>
                  <a:lnTo>
                    <a:pt x="1868" y="2311"/>
                  </a:lnTo>
                  <a:cubicBezTo>
                    <a:pt x="1918" y="2378"/>
                    <a:pt x="1985" y="2411"/>
                    <a:pt x="2056" y="2411"/>
                  </a:cubicBezTo>
                  <a:cubicBezTo>
                    <a:pt x="2127" y="2411"/>
                    <a:pt x="2202" y="2378"/>
                    <a:pt x="2268" y="2311"/>
                  </a:cubicBezTo>
                  <a:cubicBezTo>
                    <a:pt x="2335" y="2177"/>
                    <a:pt x="2335" y="2011"/>
                    <a:pt x="2268" y="1944"/>
                  </a:cubicBezTo>
                  <a:lnTo>
                    <a:pt x="467" y="76"/>
                  </a:lnTo>
                  <a:cubicBezTo>
                    <a:pt x="400" y="26"/>
                    <a:pt x="325"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2085775" y="2731150"/>
              <a:ext cx="58400" cy="59225"/>
            </a:xfrm>
            <a:custGeom>
              <a:avLst/>
              <a:gdLst/>
              <a:ahLst/>
              <a:cxnLst/>
              <a:rect l="l" t="t" r="r" b="b"/>
              <a:pathLst>
                <a:path w="2336" h="2369" extrusionOk="0">
                  <a:moveTo>
                    <a:pt x="259" y="0"/>
                  </a:moveTo>
                  <a:cubicBezTo>
                    <a:pt x="192" y="0"/>
                    <a:pt x="134" y="17"/>
                    <a:pt x="100" y="50"/>
                  </a:cubicBezTo>
                  <a:cubicBezTo>
                    <a:pt x="0" y="184"/>
                    <a:pt x="0" y="351"/>
                    <a:pt x="100" y="451"/>
                  </a:cubicBezTo>
                  <a:lnTo>
                    <a:pt x="1902" y="2319"/>
                  </a:lnTo>
                  <a:cubicBezTo>
                    <a:pt x="1935" y="2352"/>
                    <a:pt x="1993" y="2369"/>
                    <a:pt x="2060" y="2369"/>
                  </a:cubicBezTo>
                  <a:cubicBezTo>
                    <a:pt x="2127" y="2369"/>
                    <a:pt x="2202" y="2352"/>
                    <a:pt x="2269" y="2319"/>
                  </a:cubicBezTo>
                  <a:cubicBezTo>
                    <a:pt x="2335" y="2185"/>
                    <a:pt x="2335" y="2018"/>
                    <a:pt x="2269" y="1952"/>
                  </a:cubicBezTo>
                  <a:lnTo>
                    <a:pt x="467" y="50"/>
                  </a:lnTo>
                  <a:cubicBezTo>
                    <a:pt x="401" y="17"/>
                    <a:pt x="326"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2070750" y="2745525"/>
              <a:ext cx="58400" cy="60275"/>
            </a:xfrm>
            <a:custGeom>
              <a:avLst/>
              <a:gdLst/>
              <a:ahLst/>
              <a:cxnLst/>
              <a:rect l="l" t="t" r="r" b="b"/>
              <a:pathLst>
                <a:path w="2336" h="2411" extrusionOk="0">
                  <a:moveTo>
                    <a:pt x="251" y="1"/>
                  </a:moveTo>
                  <a:cubicBezTo>
                    <a:pt x="184" y="1"/>
                    <a:pt x="118" y="26"/>
                    <a:pt x="68" y="76"/>
                  </a:cubicBezTo>
                  <a:cubicBezTo>
                    <a:pt x="1" y="209"/>
                    <a:pt x="1" y="376"/>
                    <a:pt x="68" y="443"/>
                  </a:cubicBezTo>
                  <a:lnTo>
                    <a:pt x="1869" y="2311"/>
                  </a:lnTo>
                  <a:cubicBezTo>
                    <a:pt x="1919" y="2377"/>
                    <a:pt x="1986" y="2411"/>
                    <a:pt x="2052" y="2411"/>
                  </a:cubicBezTo>
                  <a:cubicBezTo>
                    <a:pt x="2119" y="2411"/>
                    <a:pt x="2186" y="2377"/>
                    <a:pt x="2236" y="2311"/>
                  </a:cubicBezTo>
                  <a:cubicBezTo>
                    <a:pt x="2336" y="2211"/>
                    <a:pt x="2336" y="2011"/>
                    <a:pt x="2236" y="1944"/>
                  </a:cubicBezTo>
                  <a:lnTo>
                    <a:pt x="435" y="76"/>
                  </a:lnTo>
                  <a:cubicBezTo>
                    <a:pt x="384" y="26"/>
                    <a:pt x="318" y="1"/>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2054925" y="2760325"/>
              <a:ext cx="58400" cy="60500"/>
            </a:xfrm>
            <a:custGeom>
              <a:avLst/>
              <a:gdLst/>
              <a:ahLst/>
              <a:cxnLst/>
              <a:rect l="l" t="t" r="r" b="b"/>
              <a:pathLst>
                <a:path w="2336" h="2420" extrusionOk="0">
                  <a:moveTo>
                    <a:pt x="254" y="1"/>
                  </a:moveTo>
                  <a:cubicBezTo>
                    <a:pt x="184" y="1"/>
                    <a:pt x="117" y="18"/>
                    <a:pt x="67" y="51"/>
                  </a:cubicBezTo>
                  <a:cubicBezTo>
                    <a:pt x="0" y="184"/>
                    <a:pt x="0" y="351"/>
                    <a:pt x="67" y="451"/>
                  </a:cubicBezTo>
                  <a:lnTo>
                    <a:pt x="1868" y="2319"/>
                  </a:lnTo>
                  <a:cubicBezTo>
                    <a:pt x="1918" y="2386"/>
                    <a:pt x="1985" y="2419"/>
                    <a:pt x="2056" y="2419"/>
                  </a:cubicBezTo>
                  <a:cubicBezTo>
                    <a:pt x="2127" y="2419"/>
                    <a:pt x="2202" y="2386"/>
                    <a:pt x="2268" y="2319"/>
                  </a:cubicBezTo>
                  <a:cubicBezTo>
                    <a:pt x="2335" y="2186"/>
                    <a:pt x="2335" y="2019"/>
                    <a:pt x="2268" y="1952"/>
                  </a:cubicBezTo>
                  <a:lnTo>
                    <a:pt x="467" y="51"/>
                  </a:lnTo>
                  <a:cubicBezTo>
                    <a:pt x="400" y="18"/>
                    <a:pt x="325"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1196800" y="2332100"/>
              <a:ext cx="531250" cy="323600"/>
            </a:xfrm>
            <a:custGeom>
              <a:avLst/>
              <a:gdLst/>
              <a:ahLst/>
              <a:cxnLst/>
              <a:rect l="l" t="t" r="r" b="b"/>
              <a:pathLst>
                <a:path w="21250" h="12944" extrusionOk="0">
                  <a:moveTo>
                    <a:pt x="21249" y="1"/>
                  </a:moveTo>
                  <a:cubicBezTo>
                    <a:pt x="14311" y="168"/>
                    <a:pt x="9407" y="2236"/>
                    <a:pt x="9407" y="2236"/>
                  </a:cubicBezTo>
                  <a:cubicBezTo>
                    <a:pt x="4504" y="5438"/>
                    <a:pt x="1635" y="9374"/>
                    <a:pt x="1" y="12944"/>
                  </a:cubicBezTo>
                  <a:lnTo>
                    <a:pt x="4504" y="12243"/>
                  </a:lnTo>
                  <a:cubicBezTo>
                    <a:pt x="4804" y="12176"/>
                    <a:pt x="5104" y="12010"/>
                    <a:pt x="5304" y="11776"/>
                  </a:cubicBezTo>
                  <a:lnTo>
                    <a:pt x="10074" y="5972"/>
                  </a:lnTo>
                  <a:cubicBezTo>
                    <a:pt x="10108" y="5905"/>
                    <a:pt x="10175" y="5838"/>
                    <a:pt x="10275" y="5772"/>
                  </a:cubicBezTo>
                  <a:lnTo>
                    <a:pt x="13143" y="3537"/>
                  </a:lnTo>
                  <a:cubicBezTo>
                    <a:pt x="13277" y="3470"/>
                    <a:pt x="13410" y="3370"/>
                    <a:pt x="13510" y="3337"/>
                  </a:cubicBezTo>
                  <a:cubicBezTo>
                    <a:pt x="16846" y="2269"/>
                    <a:pt x="19014" y="1869"/>
                    <a:pt x="20182" y="1769"/>
                  </a:cubicBezTo>
                  <a:cubicBezTo>
                    <a:pt x="20749" y="1736"/>
                    <a:pt x="21249" y="1168"/>
                    <a:pt x="21249" y="568"/>
                  </a:cubicBezTo>
                  <a:lnTo>
                    <a:pt x="212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1185950" y="3241100"/>
              <a:ext cx="41725" cy="41725"/>
            </a:xfrm>
            <a:custGeom>
              <a:avLst/>
              <a:gdLst/>
              <a:ahLst/>
              <a:cxnLst/>
              <a:rect l="l" t="t" r="r" b="b"/>
              <a:pathLst>
                <a:path w="1669" h="1669" extrusionOk="0">
                  <a:moveTo>
                    <a:pt x="835" y="467"/>
                  </a:moveTo>
                  <a:cubicBezTo>
                    <a:pt x="1035" y="467"/>
                    <a:pt x="1202" y="634"/>
                    <a:pt x="1202" y="834"/>
                  </a:cubicBezTo>
                  <a:cubicBezTo>
                    <a:pt x="1202" y="1068"/>
                    <a:pt x="1035" y="1235"/>
                    <a:pt x="835" y="1235"/>
                  </a:cubicBezTo>
                  <a:cubicBezTo>
                    <a:pt x="601" y="1235"/>
                    <a:pt x="435" y="1068"/>
                    <a:pt x="435" y="834"/>
                  </a:cubicBezTo>
                  <a:cubicBezTo>
                    <a:pt x="435" y="634"/>
                    <a:pt x="601" y="467"/>
                    <a:pt x="835" y="467"/>
                  </a:cubicBezTo>
                  <a:close/>
                  <a:moveTo>
                    <a:pt x="835" y="0"/>
                  </a:moveTo>
                  <a:cubicBezTo>
                    <a:pt x="368" y="0"/>
                    <a:pt x="1" y="401"/>
                    <a:pt x="1" y="834"/>
                  </a:cubicBezTo>
                  <a:cubicBezTo>
                    <a:pt x="1" y="1301"/>
                    <a:pt x="368" y="1668"/>
                    <a:pt x="835" y="1668"/>
                  </a:cubicBezTo>
                  <a:cubicBezTo>
                    <a:pt x="1269" y="1668"/>
                    <a:pt x="1669" y="1301"/>
                    <a:pt x="1669" y="834"/>
                  </a:cubicBezTo>
                  <a:cubicBezTo>
                    <a:pt x="1669" y="401"/>
                    <a:pt x="1269"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2326775" y="3241100"/>
              <a:ext cx="41725" cy="41725"/>
            </a:xfrm>
            <a:custGeom>
              <a:avLst/>
              <a:gdLst/>
              <a:ahLst/>
              <a:cxnLst/>
              <a:rect l="l" t="t" r="r" b="b"/>
              <a:pathLst>
                <a:path w="1669" h="1669" extrusionOk="0">
                  <a:moveTo>
                    <a:pt x="834" y="467"/>
                  </a:moveTo>
                  <a:cubicBezTo>
                    <a:pt x="1068" y="467"/>
                    <a:pt x="1235" y="634"/>
                    <a:pt x="1235" y="834"/>
                  </a:cubicBezTo>
                  <a:cubicBezTo>
                    <a:pt x="1235" y="1068"/>
                    <a:pt x="1068" y="1235"/>
                    <a:pt x="834" y="1235"/>
                  </a:cubicBezTo>
                  <a:cubicBezTo>
                    <a:pt x="634" y="1235"/>
                    <a:pt x="468" y="1068"/>
                    <a:pt x="468" y="834"/>
                  </a:cubicBezTo>
                  <a:cubicBezTo>
                    <a:pt x="468" y="634"/>
                    <a:pt x="634" y="467"/>
                    <a:pt x="834" y="467"/>
                  </a:cubicBezTo>
                  <a:close/>
                  <a:moveTo>
                    <a:pt x="834" y="0"/>
                  </a:moveTo>
                  <a:cubicBezTo>
                    <a:pt x="401" y="0"/>
                    <a:pt x="1" y="401"/>
                    <a:pt x="1" y="834"/>
                  </a:cubicBezTo>
                  <a:cubicBezTo>
                    <a:pt x="1" y="1301"/>
                    <a:pt x="401" y="1668"/>
                    <a:pt x="834" y="1668"/>
                  </a:cubicBezTo>
                  <a:cubicBezTo>
                    <a:pt x="1301" y="1668"/>
                    <a:pt x="1668" y="1301"/>
                    <a:pt x="1668" y="834"/>
                  </a:cubicBezTo>
                  <a:cubicBezTo>
                    <a:pt x="1635" y="401"/>
                    <a:pt x="1268" y="0"/>
                    <a:pt x="8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1371925" y="2667350"/>
              <a:ext cx="753075" cy="311075"/>
            </a:xfrm>
            <a:custGeom>
              <a:avLst/>
              <a:gdLst/>
              <a:ahLst/>
              <a:cxnLst/>
              <a:rect l="l" t="t" r="r" b="b"/>
              <a:pathLst>
                <a:path w="30123" h="12443" extrusionOk="0">
                  <a:moveTo>
                    <a:pt x="15111" y="1"/>
                  </a:moveTo>
                  <a:cubicBezTo>
                    <a:pt x="7673" y="1"/>
                    <a:pt x="1502" y="5338"/>
                    <a:pt x="1" y="12443"/>
                  </a:cubicBezTo>
                  <a:cubicBezTo>
                    <a:pt x="1935" y="5938"/>
                    <a:pt x="7973" y="1201"/>
                    <a:pt x="15111" y="1201"/>
                  </a:cubicBezTo>
                  <a:cubicBezTo>
                    <a:pt x="22150" y="1201"/>
                    <a:pt x="28121" y="5805"/>
                    <a:pt x="30122" y="12209"/>
                  </a:cubicBezTo>
                  <a:cubicBezTo>
                    <a:pt x="28521" y="5204"/>
                    <a:pt x="22450" y="1"/>
                    <a:pt x="15111" y="1"/>
                  </a:cubicBezTo>
                  <a:close/>
                </a:path>
              </a:pathLst>
            </a:custGeom>
            <a:solidFill>
              <a:srgbClr val="1D2947">
                <a:alpha val="3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 name="Google Shape;2336;p67"/>
          <p:cNvGrpSpPr/>
          <p:nvPr/>
        </p:nvGrpSpPr>
        <p:grpSpPr>
          <a:xfrm>
            <a:off x="4706473" y="1772948"/>
            <a:ext cx="965266" cy="1035390"/>
            <a:chOff x="1138425" y="735125"/>
            <a:chExt cx="1612000" cy="1725650"/>
          </a:xfrm>
        </p:grpSpPr>
        <p:sp>
          <p:nvSpPr>
            <p:cNvPr id="2337" name="Google Shape;2337;p67"/>
            <p:cNvSpPr/>
            <p:nvPr/>
          </p:nvSpPr>
          <p:spPr>
            <a:xfrm>
              <a:off x="2354300" y="1797550"/>
              <a:ext cx="40050" cy="54250"/>
            </a:xfrm>
            <a:custGeom>
              <a:avLst/>
              <a:gdLst/>
              <a:ahLst/>
              <a:cxnLst/>
              <a:rect l="l" t="t" r="r" b="b"/>
              <a:pathLst>
                <a:path w="1602" h="2170" extrusionOk="0">
                  <a:moveTo>
                    <a:pt x="0" y="1"/>
                  </a:moveTo>
                  <a:lnTo>
                    <a:pt x="0" y="2169"/>
                  </a:lnTo>
                  <a:lnTo>
                    <a:pt x="1601" y="2169"/>
                  </a:lnTo>
                  <a:lnTo>
                    <a:pt x="16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2354300" y="1797550"/>
              <a:ext cx="22525" cy="54250"/>
            </a:xfrm>
            <a:custGeom>
              <a:avLst/>
              <a:gdLst/>
              <a:ahLst/>
              <a:cxnLst/>
              <a:rect l="l" t="t" r="r" b="b"/>
              <a:pathLst>
                <a:path w="901" h="2170" extrusionOk="0">
                  <a:moveTo>
                    <a:pt x="0" y="1"/>
                  </a:moveTo>
                  <a:lnTo>
                    <a:pt x="0" y="2169"/>
                  </a:lnTo>
                  <a:lnTo>
                    <a:pt x="901" y="2169"/>
                  </a:lnTo>
                  <a:lnTo>
                    <a:pt x="90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2330950" y="1662475"/>
              <a:ext cx="92575" cy="135100"/>
            </a:xfrm>
            <a:custGeom>
              <a:avLst/>
              <a:gdLst/>
              <a:ahLst/>
              <a:cxnLst/>
              <a:rect l="l" t="t" r="r" b="b"/>
              <a:pathLst>
                <a:path w="3703" h="5404" extrusionOk="0">
                  <a:moveTo>
                    <a:pt x="0" y="0"/>
                  </a:moveTo>
                  <a:lnTo>
                    <a:pt x="0" y="5404"/>
                  </a:lnTo>
                  <a:lnTo>
                    <a:pt x="3703" y="5404"/>
                  </a:lnTo>
                  <a:lnTo>
                    <a:pt x="3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2330950" y="1662475"/>
              <a:ext cx="46725" cy="135100"/>
            </a:xfrm>
            <a:custGeom>
              <a:avLst/>
              <a:gdLst/>
              <a:ahLst/>
              <a:cxnLst/>
              <a:rect l="l" t="t" r="r" b="b"/>
              <a:pathLst>
                <a:path w="1869" h="5404" extrusionOk="0">
                  <a:moveTo>
                    <a:pt x="0" y="0"/>
                  </a:moveTo>
                  <a:lnTo>
                    <a:pt x="0" y="5404"/>
                  </a:lnTo>
                  <a:lnTo>
                    <a:pt x="1868" y="5404"/>
                  </a:lnTo>
                  <a:lnTo>
                    <a:pt x="1868" y="0"/>
                  </a:ln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1140100" y="735125"/>
              <a:ext cx="1423525" cy="1062450"/>
            </a:xfrm>
            <a:custGeom>
              <a:avLst/>
              <a:gdLst/>
              <a:ahLst/>
              <a:cxnLst/>
              <a:rect l="l" t="t" r="r" b="b"/>
              <a:pathLst>
                <a:path w="56941" h="42498" extrusionOk="0">
                  <a:moveTo>
                    <a:pt x="28087" y="7306"/>
                  </a:moveTo>
                  <a:cubicBezTo>
                    <a:pt x="30155" y="7306"/>
                    <a:pt x="31823" y="8974"/>
                    <a:pt x="31823" y="11042"/>
                  </a:cubicBezTo>
                  <a:lnTo>
                    <a:pt x="31823" y="20182"/>
                  </a:lnTo>
                  <a:lnTo>
                    <a:pt x="31890" y="20182"/>
                  </a:lnTo>
                  <a:cubicBezTo>
                    <a:pt x="31890" y="22284"/>
                    <a:pt x="30222" y="23951"/>
                    <a:pt x="28120" y="23951"/>
                  </a:cubicBezTo>
                  <a:lnTo>
                    <a:pt x="12042" y="23951"/>
                  </a:lnTo>
                  <a:cubicBezTo>
                    <a:pt x="9941" y="23951"/>
                    <a:pt x="8273" y="22284"/>
                    <a:pt x="8273" y="20182"/>
                  </a:cubicBezTo>
                  <a:lnTo>
                    <a:pt x="8273" y="18614"/>
                  </a:lnTo>
                  <a:cubicBezTo>
                    <a:pt x="8273" y="17180"/>
                    <a:pt x="9107" y="15846"/>
                    <a:pt x="10374" y="15245"/>
                  </a:cubicBezTo>
                  <a:lnTo>
                    <a:pt x="25752" y="7673"/>
                  </a:lnTo>
                  <a:cubicBezTo>
                    <a:pt x="26252" y="7440"/>
                    <a:pt x="26819" y="7306"/>
                    <a:pt x="27420" y="7306"/>
                  </a:cubicBezTo>
                  <a:close/>
                  <a:moveTo>
                    <a:pt x="28721" y="1"/>
                  </a:moveTo>
                  <a:cubicBezTo>
                    <a:pt x="27387" y="1"/>
                    <a:pt x="26052" y="301"/>
                    <a:pt x="24818" y="835"/>
                  </a:cubicBezTo>
                  <a:lnTo>
                    <a:pt x="4570" y="9908"/>
                  </a:lnTo>
                  <a:cubicBezTo>
                    <a:pt x="3336" y="10442"/>
                    <a:pt x="2269" y="11409"/>
                    <a:pt x="1568" y="12577"/>
                  </a:cubicBezTo>
                  <a:lnTo>
                    <a:pt x="934" y="13577"/>
                  </a:lnTo>
                  <a:cubicBezTo>
                    <a:pt x="334" y="14611"/>
                    <a:pt x="0" y="15812"/>
                    <a:pt x="0" y="17080"/>
                  </a:cubicBezTo>
                  <a:lnTo>
                    <a:pt x="0" y="37695"/>
                  </a:lnTo>
                  <a:cubicBezTo>
                    <a:pt x="0" y="38662"/>
                    <a:pt x="367" y="39596"/>
                    <a:pt x="1068" y="40263"/>
                  </a:cubicBezTo>
                  <a:lnTo>
                    <a:pt x="2369" y="41497"/>
                  </a:lnTo>
                  <a:cubicBezTo>
                    <a:pt x="3036" y="42131"/>
                    <a:pt x="3903" y="42498"/>
                    <a:pt x="4837" y="42498"/>
                  </a:cubicBezTo>
                  <a:lnTo>
                    <a:pt x="40963" y="42498"/>
                  </a:lnTo>
                  <a:cubicBezTo>
                    <a:pt x="42130" y="42498"/>
                    <a:pt x="43231" y="41931"/>
                    <a:pt x="43898" y="40964"/>
                  </a:cubicBezTo>
                  <a:cubicBezTo>
                    <a:pt x="44399" y="40263"/>
                    <a:pt x="45099" y="39763"/>
                    <a:pt x="45933" y="39529"/>
                  </a:cubicBezTo>
                  <a:lnTo>
                    <a:pt x="53539" y="37628"/>
                  </a:lnTo>
                  <a:cubicBezTo>
                    <a:pt x="54306" y="37428"/>
                    <a:pt x="55006" y="36961"/>
                    <a:pt x="55540" y="36260"/>
                  </a:cubicBezTo>
                  <a:lnTo>
                    <a:pt x="56140" y="35360"/>
                  </a:lnTo>
                  <a:cubicBezTo>
                    <a:pt x="56741" y="34592"/>
                    <a:pt x="56941" y="33625"/>
                    <a:pt x="56774" y="32658"/>
                  </a:cubicBezTo>
                  <a:lnTo>
                    <a:pt x="52371" y="8240"/>
                  </a:lnTo>
                  <a:cubicBezTo>
                    <a:pt x="52204" y="7406"/>
                    <a:pt x="51771" y="6639"/>
                    <a:pt x="51103" y="6139"/>
                  </a:cubicBezTo>
                  <a:lnTo>
                    <a:pt x="46300" y="2169"/>
                  </a:lnTo>
                  <a:cubicBezTo>
                    <a:pt x="44599" y="768"/>
                    <a:pt x="42464" y="1"/>
                    <a:pt x="40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1254350" y="750975"/>
              <a:ext cx="516225" cy="302350"/>
            </a:xfrm>
            <a:custGeom>
              <a:avLst/>
              <a:gdLst/>
              <a:ahLst/>
              <a:cxnLst/>
              <a:rect l="l" t="t" r="r" b="b"/>
              <a:pathLst>
                <a:path w="20649" h="12094" extrusionOk="0">
                  <a:moveTo>
                    <a:pt x="20648" y="1"/>
                  </a:moveTo>
                  <a:lnTo>
                    <a:pt x="0" y="9274"/>
                  </a:lnTo>
                  <a:lnTo>
                    <a:pt x="2502" y="11476"/>
                  </a:lnTo>
                  <a:cubicBezTo>
                    <a:pt x="2973" y="11885"/>
                    <a:pt x="3543" y="12093"/>
                    <a:pt x="4122" y="12093"/>
                  </a:cubicBezTo>
                  <a:cubicBezTo>
                    <a:pt x="4487" y="12093"/>
                    <a:pt x="4856" y="12010"/>
                    <a:pt x="5204" y="11842"/>
                  </a:cubicBezTo>
                  <a:lnTo>
                    <a:pt x="18614" y="5538"/>
                  </a:lnTo>
                  <a:cubicBezTo>
                    <a:pt x="19347" y="5204"/>
                    <a:pt x="19848" y="4504"/>
                    <a:pt x="19981" y="3703"/>
                  </a:cubicBezTo>
                  <a:lnTo>
                    <a:pt x="206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1479500" y="1333900"/>
              <a:ext cx="300250" cy="229350"/>
            </a:xfrm>
            <a:custGeom>
              <a:avLst/>
              <a:gdLst/>
              <a:ahLst/>
              <a:cxnLst/>
              <a:rect l="l" t="t" r="r" b="b"/>
              <a:pathLst>
                <a:path w="12010" h="9174" extrusionOk="0">
                  <a:moveTo>
                    <a:pt x="1" y="0"/>
                  </a:moveTo>
                  <a:lnTo>
                    <a:pt x="801" y="6405"/>
                  </a:lnTo>
                  <a:cubicBezTo>
                    <a:pt x="1001" y="8006"/>
                    <a:pt x="2336" y="9174"/>
                    <a:pt x="3937" y="9174"/>
                  </a:cubicBezTo>
                  <a:lnTo>
                    <a:pt x="8106" y="9174"/>
                  </a:lnTo>
                  <a:cubicBezTo>
                    <a:pt x="9708" y="9174"/>
                    <a:pt x="11042" y="8006"/>
                    <a:pt x="11209" y="6405"/>
                  </a:cubicBezTo>
                  <a:lnTo>
                    <a:pt x="120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7"/>
            <p:cNvSpPr/>
            <p:nvPr/>
          </p:nvSpPr>
          <p:spPr>
            <a:xfrm>
              <a:off x="1138425" y="1621600"/>
              <a:ext cx="1120825" cy="176825"/>
            </a:xfrm>
            <a:custGeom>
              <a:avLst/>
              <a:gdLst/>
              <a:ahLst/>
              <a:cxnLst/>
              <a:rect l="l" t="t" r="r" b="b"/>
              <a:pathLst>
                <a:path w="44833" h="7073" extrusionOk="0">
                  <a:moveTo>
                    <a:pt x="67" y="1"/>
                  </a:moveTo>
                  <a:lnTo>
                    <a:pt x="67" y="2336"/>
                  </a:lnTo>
                  <a:cubicBezTo>
                    <a:pt x="1" y="3203"/>
                    <a:pt x="434" y="4170"/>
                    <a:pt x="1135" y="4837"/>
                  </a:cubicBezTo>
                  <a:lnTo>
                    <a:pt x="2436" y="6072"/>
                  </a:lnTo>
                  <a:cubicBezTo>
                    <a:pt x="3103" y="6705"/>
                    <a:pt x="3970" y="7072"/>
                    <a:pt x="4904" y="7072"/>
                  </a:cubicBezTo>
                  <a:lnTo>
                    <a:pt x="41030" y="7072"/>
                  </a:lnTo>
                  <a:cubicBezTo>
                    <a:pt x="42197" y="7072"/>
                    <a:pt x="43298" y="6505"/>
                    <a:pt x="43965" y="5538"/>
                  </a:cubicBezTo>
                  <a:cubicBezTo>
                    <a:pt x="44199" y="5204"/>
                    <a:pt x="44499" y="4871"/>
                    <a:pt x="44833" y="4671"/>
                  </a:cubicBezTo>
                  <a:lnTo>
                    <a:pt x="5838" y="4671"/>
                  </a:lnTo>
                  <a:cubicBezTo>
                    <a:pt x="5838" y="4671"/>
                    <a:pt x="67" y="4204"/>
                    <a:pt x="67" y="1"/>
                  </a:cubicBezTo>
                  <a:close/>
                </a:path>
              </a:pathLst>
            </a:custGeom>
            <a:solidFill>
              <a:srgbClr val="1D2947">
                <a:alpha val="3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1391950" y="1877625"/>
              <a:ext cx="1358475" cy="68400"/>
            </a:xfrm>
            <a:custGeom>
              <a:avLst/>
              <a:gdLst/>
              <a:ahLst/>
              <a:cxnLst/>
              <a:rect l="l" t="t" r="r" b="b"/>
              <a:pathLst>
                <a:path w="54339" h="2736" extrusionOk="0">
                  <a:moveTo>
                    <a:pt x="0" y="0"/>
                  </a:moveTo>
                  <a:lnTo>
                    <a:pt x="0" y="2736"/>
                  </a:lnTo>
                  <a:lnTo>
                    <a:pt x="54339" y="2736"/>
                  </a:lnTo>
                  <a:lnTo>
                    <a:pt x="543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1321900" y="1877625"/>
              <a:ext cx="70075" cy="68400"/>
            </a:xfrm>
            <a:custGeom>
              <a:avLst/>
              <a:gdLst/>
              <a:ahLst/>
              <a:cxnLst/>
              <a:rect l="l" t="t" r="r" b="b"/>
              <a:pathLst>
                <a:path w="2803" h="2736" extrusionOk="0">
                  <a:moveTo>
                    <a:pt x="0" y="0"/>
                  </a:moveTo>
                  <a:lnTo>
                    <a:pt x="0" y="2736"/>
                  </a:lnTo>
                  <a:lnTo>
                    <a:pt x="2802" y="2736"/>
                  </a:lnTo>
                  <a:lnTo>
                    <a:pt x="28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1516200" y="1796725"/>
              <a:ext cx="458675" cy="80925"/>
            </a:xfrm>
            <a:custGeom>
              <a:avLst/>
              <a:gdLst/>
              <a:ahLst/>
              <a:cxnLst/>
              <a:rect l="l" t="t" r="r" b="b"/>
              <a:pathLst>
                <a:path w="18347" h="3237" extrusionOk="0">
                  <a:moveTo>
                    <a:pt x="5171" y="1"/>
                  </a:moveTo>
                  <a:lnTo>
                    <a:pt x="4470" y="768"/>
                  </a:lnTo>
                  <a:cubicBezTo>
                    <a:pt x="4203" y="1068"/>
                    <a:pt x="3903" y="1235"/>
                    <a:pt x="3570" y="1335"/>
                  </a:cubicBezTo>
                  <a:lnTo>
                    <a:pt x="701" y="2069"/>
                  </a:lnTo>
                  <a:cubicBezTo>
                    <a:pt x="301" y="2202"/>
                    <a:pt x="0" y="2569"/>
                    <a:pt x="0" y="3003"/>
                  </a:cubicBezTo>
                  <a:lnTo>
                    <a:pt x="0" y="3236"/>
                  </a:lnTo>
                  <a:lnTo>
                    <a:pt x="18347" y="3236"/>
                  </a:lnTo>
                  <a:lnTo>
                    <a:pt x="18347" y="34"/>
                  </a:lnTo>
                  <a:lnTo>
                    <a:pt x="183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2555275" y="1797550"/>
              <a:ext cx="194325" cy="148475"/>
            </a:xfrm>
            <a:custGeom>
              <a:avLst/>
              <a:gdLst/>
              <a:ahLst/>
              <a:cxnLst/>
              <a:rect l="l" t="t" r="r" b="b"/>
              <a:pathLst>
                <a:path w="7773" h="5939" extrusionOk="0">
                  <a:moveTo>
                    <a:pt x="2269" y="1"/>
                  </a:moveTo>
                  <a:lnTo>
                    <a:pt x="0" y="3203"/>
                  </a:lnTo>
                  <a:lnTo>
                    <a:pt x="7773" y="5939"/>
                  </a:lnTo>
                  <a:lnTo>
                    <a:pt x="7773" y="1602"/>
                  </a:lnTo>
                  <a:lnTo>
                    <a:pt x="6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2339275" y="1852600"/>
              <a:ext cx="76750" cy="608175"/>
            </a:xfrm>
            <a:custGeom>
              <a:avLst/>
              <a:gdLst/>
              <a:ahLst/>
              <a:cxnLst/>
              <a:rect l="l" t="t" r="r" b="b"/>
              <a:pathLst>
                <a:path w="3070" h="24327" extrusionOk="0">
                  <a:moveTo>
                    <a:pt x="1" y="1"/>
                  </a:moveTo>
                  <a:lnTo>
                    <a:pt x="1" y="21349"/>
                  </a:lnTo>
                  <a:cubicBezTo>
                    <a:pt x="1" y="21616"/>
                    <a:pt x="68" y="21816"/>
                    <a:pt x="168" y="22016"/>
                  </a:cubicBezTo>
                  <a:lnTo>
                    <a:pt x="1268" y="24151"/>
                  </a:lnTo>
                  <a:cubicBezTo>
                    <a:pt x="1335" y="24268"/>
                    <a:pt x="1435" y="24326"/>
                    <a:pt x="1535" y="24326"/>
                  </a:cubicBezTo>
                  <a:cubicBezTo>
                    <a:pt x="1635" y="24326"/>
                    <a:pt x="1735" y="24268"/>
                    <a:pt x="1802" y="24151"/>
                  </a:cubicBezTo>
                  <a:lnTo>
                    <a:pt x="2903" y="22016"/>
                  </a:lnTo>
                  <a:cubicBezTo>
                    <a:pt x="3003" y="21816"/>
                    <a:pt x="3070" y="21583"/>
                    <a:pt x="3070" y="21349"/>
                  </a:cubicBezTo>
                  <a:lnTo>
                    <a:pt x="3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2072425" y="957800"/>
              <a:ext cx="482875" cy="605450"/>
            </a:xfrm>
            <a:custGeom>
              <a:avLst/>
              <a:gdLst/>
              <a:ahLst/>
              <a:cxnLst/>
              <a:rect l="l" t="t" r="r" b="b"/>
              <a:pathLst>
                <a:path w="19315" h="24218" extrusionOk="0">
                  <a:moveTo>
                    <a:pt x="5138" y="0"/>
                  </a:moveTo>
                  <a:cubicBezTo>
                    <a:pt x="4604" y="0"/>
                    <a:pt x="4070" y="200"/>
                    <a:pt x="3637" y="567"/>
                  </a:cubicBezTo>
                  <a:lnTo>
                    <a:pt x="768" y="3169"/>
                  </a:lnTo>
                  <a:cubicBezTo>
                    <a:pt x="301" y="3569"/>
                    <a:pt x="1" y="4203"/>
                    <a:pt x="1" y="4837"/>
                  </a:cubicBezTo>
                  <a:lnTo>
                    <a:pt x="1" y="21949"/>
                  </a:lnTo>
                  <a:cubicBezTo>
                    <a:pt x="1" y="23217"/>
                    <a:pt x="1001" y="24218"/>
                    <a:pt x="2269" y="24218"/>
                  </a:cubicBezTo>
                  <a:lnTo>
                    <a:pt x="12276" y="24218"/>
                  </a:lnTo>
                  <a:cubicBezTo>
                    <a:pt x="12676" y="24218"/>
                    <a:pt x="13110" y="24084"/>
                    <a:pt x="13444" y="23884"/>
                  </a:cubicBezTo>
                  <a:lnTo>
                    <a:pt x="19014" y="20515"/>
                  </a:lnTo>
                  <a:cubicBezTo>
                    <a:pt x="19181" y="20382"/>
                    <a:pt x="19314" y="20181"/>
                    <a:pt x="19281" y="19948"/>
                  </a:cubicBezTo>
                  <a:lnTo>
                    <a:pt x="15912" y="367"/>
                  </a:lnTo>
                  <a:cubicBezTo>
                    <a:pt x="15812" y="200"/>
                    <a:pt x="15612" y="0"/>
                    <a:pt x="15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2226700" y="1014500"/>
              <a:ext cx="302750" cy="306925"/>
            </a:xfrm>
            <a:custGeom>
              <a:avLst/>
              <a:gdLst/>
              <a:ahLst/>
              <a:cxnLst/>
              <a:rect l="l" t="t" r="r" b="b"/>
              <a:pathLst>
                <a:path w="12110" h="12277" extrusionOk="0">
                  <a:moveTo>
                    <a:pt x="1168" y="1"/>
                  </a:moveTo>
                  <a:cubicBezTo>
                    <a:pt x="568" y="1"/>
                    <a:pt x="67" y="501"/>
                    <a:pt x="67" y="1135"/>
                  </a:cubicBezTo>
                  <a:cubicBezTo>
                    <a:pt x="1" y="1702"/>
                    <a:pt x="501" y="2269"/>
                    <a:pt x="1135" y="2269"/>
                  </a:cubicBezTo>
                  <a:lnTo>
                    <a:pt x="10408" y="2269"/>
                  </a:lnTo>
                  <a:lnTo>
                    <a:pt x="10008" y="1"/>
                  </a:lnTo>
                  <a:close/>
                  <a:moveTo>
                    <a:pt x="1168" y="3336"/>
                  </a:moveTo>
                  <a:cubicBezTo>
                    <a:pt x="568" y="3336"/>
                    <a:pt x="67" y="3837"/>
                    <a:pt x="67" y="4470"/>
                  </a:cubicBezTo>
                  <a:cubicBezTo>
                    <a:pt x="1" y="5104"/>
                    <a:pt x="501" y="5605"/>
                    <a:pt x="1135" y="5605"/>
                  </a:cubicBezTo>
                  <a:lnTo>
                    <a:pt x="10975" y="5605"/>
                  </a:lnTo>
                  <a:lnTo>
                    <a:pt x="10608" y="3336"/>
                  </a:lnTo>
                  <a:close/>
                  <a:moveTo>
                    <a:pt x="1135" y="6672"/>
                  </a:moveTo>
                  <a:cubicBezTo>
                    <a:pt x="501" y="6672"/>
                    <a:pt x="1" y="7172"/>
                    <a:pt x="1" y="7806"/>
                  </a:cubicBezTo>
                  <a:cubicBezTo>
                    <a:pt x="1" y="8440"/>
                    <a:pt x="501" y="8940"/>
                    <a:pt x="1135" y="8940"/>
                  </a:cubicBezTo>
                  <a:lnTo>
                    <a:pt x="11509" y="8940"/>
                  </a:lnTo>
                  <a:lnTo>
                    <a:pt x="11142" y="6672"/>
                  </a:lnTo>
                  <a:close/>
                  <a:moveTo>
                    <a:pt x="1135" y="10008"/>
                  </a:moveTo>
                  <a:cubicBezTo>
                    <a:pt x="501" y="10008"/>
                    <a:pt x="1" y="10508"/>
                    <a:pt x="1" y="11142"/>
                  </a:cubicBezTo>
                  <a:cubicBezTo>
                    <a:pt x="1" y="11776"/>
                    <a:pt x="501" y="12276"/>
                    <a:pt x="1135" y="12276"/>
                  </a:cubicBezTo>
                  <a:lnTo>
                    <a:pt x="12109" y="12276"/>
                  </a:lnTo>
                  <a:lnTo>
                    <a:pt x="11742" y="10008"/>
                  </a:ln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2339275" y="1946000"/>
              <a:ext cx="77600" cy="31725"/>
            </a:xfrm>
            <a:custGeom>
              <a:avLst/>
              <a:gdLst/>
              <a:ahLst/>
              <a:cxnLst/>
              <a:rect l="l" t="t" r="r" b="b"/>
              <a:pathLst>
                <a:path w="3104" h="1269" extrusionOk="0">
                  <a:moveTo>
                    <a:pt x="1" y="1"/>
                  </a:moveTo>
                  <a:lnTo>
                    <a:pt x="1" y="1268"/>
                  </a:lnTo>
                  <a:lnTo>
                    <a:pt x="835" y="1268"/>
                  </a:lnTo>
                  <a:cubicBezTo>
                    <a:pt x="835" y="901"/>
                    <a:pt x="1135" y="601"/>
                    <a:pt x="1502" y="601"/>
                  </a:cubicBezTo>
                  <a:lnTo>
                    <a:pt x="1602" y="601"/>
                  </a:lnTo>
                  <a:cubicBezTo>
                    <a:pt x="1969" y="601"/>
                    <a:pt x="2269" y="901"/>
                    <a:pt x="2269" y="1268"/>
                  </a:cubicBezTo>
                  <a:lnTo>
                    <a:pt x="3103" y="1268"/>
                  </a:lnTo>
                  <a:lnTo>
                    <a:pt x="3103"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2339275" y="1864275"/>
              <a:ext cx="76750" cy="13375"/>
            </a:xfrm>
            <a:custGeom>
              <a:avLst/>
              <a:gdLst/>
              <a:ahLst/>
              <a:cxnLst/>
              <a:rect l="l" t="t" r="r" b="b"/>
              <a:pathLst>
                <a:path w="3070" h="535" extrusionOk="0">
                  <a:moveTo>
                    <a:pt x="1" y="1"/>
                  </a:moveTo>
                  <a:lnTo>
                    <a:pt x="1" y="534"/>
                  </a:lnTo>
                  <a:lnTo>
                    <a:pt x="3070" y="534"/>
                  </a:lnTo>
                  <a:lnTo>
                    <a:pt x="3070"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 name="Google Shape;2354;p67"/>
          <p:cNvGrpSpPr/>
          <p:nvPr/>
        </p:nvGrpSpPr>
        <p:grpSpPr>
          <a:xfrm rot="-5400000">
            <a:off x="3566850" y="2926572"/>
            <a:ext cx="606945" cy="1219321"/>
            <a:chOff x="4060525" y="768700"/>
            <a:chExt cx="1011575" cy="2036275"/>
          </a:xfrm>
        </p:grpSpPr>
        <p:sp>
          <p:nvSpPr>
            <p:cNvPr id="2355" name="Google Shape;2355;p67"/>
            <p:cNvSpPr/>
            <p:nvPr/>
          </p:nvSpPr>
          <p:spPr>
            <a:xfrm>
              <a:off x="4511675" y="2336275"/>
              <a:ext cx="110925" cy="166825"/>
            </a:xfrm>
            <a:custGeom>
              <a:avLst/>
              <a:gdLst/>
              <a:ahLst/>
              <a:cxnLst/>
              <a:rect l="l" t="t" r="r" b="b"/>
              <a:pathLst>
                <a:path w="4437" h="6673" extrusionOk="0">
                  <a:moveTo>
                    <a:pt x="3069" y="1"/>
                  </a:moveTo>
                  <a:lnTo>
                    <a:pt x="1601" y="635"/>
                  </a:lnTo>
                  <a:cubicBezTo>
                    <a:pt x="634" y="1068"/>
                    <a:pt x="0" y="1969"/>
                    <a:pt x="0" y="3003"/>
                  </a:cubicBezTo>
                  <a:lnTo>
                    <a:pt x="0" y="5838"/>
                  </a:lnTo>
                  <a:cubicBezTo>
                    <a:pt x="0" y="5838"/>
                    <a:pt x="1501" y="6672"/>
                    <a:pt x="1635" y="6672"/>
                  </a:cubicBezTo>
                  <a:cubicBezTo>
                    <a:pt x="1768" y="6672"/>
                    <a:pt x="4070" y="4838"/>
                    <a:pt x="4070" y="4737"/>
                  </a:cubicBezTo>
                  <a:cubicBezTo>
                    <a:pt x="4070" y="4604"/>
                    <a:pt x="4437" y="134"/>
                    <a:pt x="4437" y="134"/>
                  </a:cubicBezTo>
                  <a:lnTo>
                    <a:pt x="3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4115550" y="2164500"/>
              <a:ext cx="939875" cy="640475"/>
            </a:xfrm>
            <a:custGeom>
              <a:avLst/>
              <a:gdLst/>
              <a:ahLst/>
              <a:cxnLst/>
              <a:rect l="l" t="t" r="r" b="b"/>
              <a:pathLst>
                <a:path w="37595" h="25619" extrusionOk="0">
                  <a:moveTo>
                    <a:pt x="37594" y="0"/>
                  </a:moveTo>
                  <a:lnTo>
                    <a:pt x="37590" y="34"/>
                  </a:lnTo>
                  <a:lnTo>
                    <a:pt x="37594" y="34"/>
                  </a:lnTo>
                  <a:lnTo>
                    <a:pt x="37594" y="0"/>
                  </a:lnTo>
                  <a:close/>
                  <a:moveTo>
                    <a:pt x="18814" y="34"/>
                  </a:moveTo>
                  <a:lnTo>
                    <a:pt x="18814" y="8306"/>
                  </a:lnTo>
                  <a:cubicBezTo>
                    <a:pt x="18814" y="9474"/>
                    <a:pt x="18080" y="10508"/>
                    <a:pt x="16979" y="10875"/>
                  </a:cubicBezTo>
                  <a:lnTo>
                    <a:pt x="13444" y="12042"/>
                  </a:lnTo>
                  <a:cubicBezTo>
                    <a:pt x="12676" y="12442"/>
                    <a:pt x="12176" y="13143"/>
                    <a:pt x="12043" y="13977"/>
                  </a:cubicBezTo>
                  <a:cubicBezTo>
                    <a:pt x="12009" y="14344"/>
                    <a:pt x="11776" y="14677"/>
                    <a:pt x="11442" y="14877"/>
                  </a:cubicBezTo>
                  <a:lnTo>
                    <a:pt x="5171" y="18347"/>
                  </a:lnTo>
                  <a:cubicBezTo>
                    <a:pt x="4714" y="18598"/>
                    <a:pt x="4194" y="18740"/>
                    <a:pt x="3676" y="18740"/>
                  </a:cubicBezTo>
                  <a:cubicBezTo>
                    <a:pt x="3438" y="18740"/>
                    <a:pt x="3200" y="18710"/>
                    <a:pt x="2969" y="18647"/>
                  </a:cubicBezTo>
                  <a:lnTo>
                    <a:pt x="1635" y="18280"/>
                  </a:lnTo>
                  <a:cubicBezTo>
                    <a:pt x="1535" y="18243"/>
                    <a:pt x="1430" y="18227"/>
                    <a:pt x="1323" y="18227"/>
                  </a:cubicBezTo>
                  <a:cubicBezTo>
                    <a:pt x="1041" y="18227"/>
                    <a:pt x="752" y="18344"/>
                    <a:pt x="534" y="18513"/>
                  </a:cubicBezTo>
                  <a:cubicBezTo>
                    <a:pt x="101" y="18880"/>
                    <a:pt x="1" y="19547"/>
                    <a:pt x="334" y="20048"/>
                  </a:cubicBezTo>
                  <a:lnTo>
                    <a:pt x="4137" y="25618"/>
                  </a:lnTo>
                  <a:lnTo>
                    <a:pt x="20649" y="21182"/>
                  </a:lnTo>
                  <a:cubicBezTo>
                    <a:pt x="21051" y="21085"/>
                    <a:pt x="21459" y="21034"/>
                    <a:pt x="21863" y="21034"/>
                  </a:cubicBezTo>
                  <a:cubicBezTo>
                    <a:pt x="22431" y="21034"/>
                    <a:pt x="22991" y="21134"/>
                    <a:pt x="23517" y="21349"/>
                  </a:cubicBezTo>
                  <a:lnTo>
                    <a:pt x="25752" y="22216"/>
                  </a:lnTo>
                  <a:cubicBezTo>
                    <a:pt x="26286" y="22450"/>
                    <a:pt x="26853" y="22550"/>
                    <a:pt x="27454" y="22550"/>
                  </a:cubicBezTo>
                  <a:lnTo>
                    <a:pt x="31823" y="22550"/>
                  </a:lnTo>
                  <a:lnTo>
                    <a:pt x="34592" y="20181"/>
                  </a:lnTo>
                  <a:lnTo>
                    <a:pt x="35026" y="8306"/>
                  </a:lnTo>
                  <a:cubicBezTo>
                    <a:pt x="35092" y="7639"/>
                    <a:pt x="35459" y="7005"/>
                    <a:pt x="36026" y="6705"/>
                  </a:cubicBezTo>
                  <a:cubicBezTo>
                    <a:pt x="36627" y="6438"/>
                    <a:pt x="36994" y="5838"/>
                    <a:pt x="37027" y="5171"/>
                  </a:cubicBezTo>
                  <a:lnTo>
                    <a:pt x="37590" y="3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4735150" y="2223700"/>
              <a:ext cx="78425" cy="291900"/>
            </a:xfrm>
            <a:custGeom>
              <a:avLst/>
              <a:gdLst/>
              <a:ahLst/>
              <a:cxnLst/>
              <a:rect l="l" t="t" r="r" b="b"/>
              <a:pathLst>
                <a:path w="3137" h="11676" extrusionOk="0">
                  <a:moveTo>
                    <a:pt x="1" y="1"/>
                  </a:moveTo>
                  <a:lnTo>
                    <a:pt x="1035" y="11175"/>
                  </a:lnTo>
                  <a:cubicBezTo>
                    <a:pt x="1068" y="11475"/>
                    <a:pt x="1302" y="11676"/>
                    <a:pt x="1569" y="11676"/>
                  </a:cubicBezTo>
                  <a:cubicBezTo>
                    <a:pt x="1836" y="11676"/>
                    <a:pt x="2036" y="11475"/>
                    <a:pt x="2069" y="11242"/>
                  </a:cubicBezTo>
                  <a:lnTo>
                    <a:pt x="3137" y="1"/>
                  </a:lnTo>
                  <a:close/>
                </a:path>
              </a:pathLst>
            </a:custGeom>
            <a:solidFill>
              <a:srgbClr val="1D2947">
                <a:alpha val="3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4121400" y="2206200"/>
              <a:ext cx="531225" cy="462050"/>
            </a:xfrm>
            <a:custGeom>
              <a:avLst/>
              <a:gdLst/>
              <a:ahLst/>
              <a:cxnLst/>
              <a:rect l="l" t="t" r="r" b="b"/>
              <a:pathLst>
                <a:path w="21249" h="18482" extrusionOk="0">
                  <a:moveTo>
                    <a:pt x="18747" y="0"/>
                  </a:moveTo>
                  <a:lnTo>
                    <a:pt x="18747" y="6538"/>
                  </a:lnTo>
                  <a:cubicBezTo>
                    <a:pt x="18680" y="7772"/>
                    <a:pt x="17913" y="8806"/>
                    <a:pt x="16845" y="9173"/>
                  </a:cubicBezTo>
                  <a:lnTo>
                    <a:pt x="13276" y="10341"/>
                  </a:lnTo>
                  <a:cubicBezTo>
                    <a:pt x="12542" y="10708"/>
                    <a:pt x="12042" y="11442"/>
                    <a:pt x="11909" y="12275"/>
                  </a:cubicBezTo>
                  <a:cubicBezTo>
                    <a:pt x="11875" y="12642"/>
                    <a:pt x="11608" y="12976"/>
                    <a:pt x="11275" y="13176"/>
                  </a:cubicBezTo>
                  <a:lnTo>
                    <a:pt x="5037" y="16645"/>
                  </a:lnTo>
                  <a:cubicBezTo>
                    <a:pt x="4578" y="16898"/>
                    <a:pt x="4057" y="17024"/>
                    <a:pt x="3537" y="17024"/>
                  </a:cubicBezTo>
                  <a:cubicBezTo>
                    <a:pt x="3301" y="17024"/>
                    <a:pt x="3065" y="16998"/>
                    <a:pt x="2835" y="16945"/>
                  </a:cubicBezTo>
                  <a:lnTo>
                    <a:pt x="1501" y="16545"/>
                  </a:lnTo>
                  <a:cubicBezTo>
                    <a:pt x="1407" y="16529"/>
                    <a:pt x="1312" y="16521"/>
                    <a:pt x="1219" y="16521"/>
                  </a:cubicBezTo>
                  <a:cubicBezTo>
                    <a:pt x="918" y="16521"/>
                    <a:pt x="630" y="16608"/>
                    <a:pt x="400" y="16812"/>
                  </a:cubicBezTo>
                  <a:cubicBezTo>
                    <a:pt x="100" y="17046"/>
                    <a:pt x="0" y="17479"/>
                    <a:pt x="33" y="17846"/>
                  </a:cubicBezTo>
                  <a:cubicBezTo>
                    <a:pt x="33" y="17846"/>
                    <a:pt x="243" y="17816"/>
                    <a:pt x="584" y="17816"/>
                  </a:cubicBezTo>
                  <a:cubicBezTo>
                    <a:pt x="1123" y="17816"/>
                    <a:pt x="1990" y="17891"/>
                    <a:pt x="2869" y="18280"/>
                  </a:cubicBezTo>
                  <a:cubicBezTo>
                    <a:pt x="3210" y="18426"/>
                    <a:pt x="3552" y="18481"/>
                    <a:pt x="3876" y="18481"/>
                  </a:cubicBezTo>
                  <a:cubicBezTo>
                    <a:pt x="4883" y="18481"/>
                    <a:pt x="5704" y="17946"/>
                    <a:pt x="5704" y="17946"/>
                  </a:cubicBezTo>
                  <a:lnTo>
                    <a:pt x="13043" y="14244"/>
                  </a:lnTo>
                  <a:cubicBezTo>
                    <a:pt x="13043" y="12676"/>
                    <a:pt x="14344" y="12242"/>
                    <a:pt x="14344" y="12242"/>
                  </a:cubicBezTo>
                  <a:lnTo>
                    <a:pt x="18380" y="10908"/>
                  </a:lnTo>
                  <a:cubicBezTo>
                    <a:pt x="20782" y="9974"/>
                    <a:pt x="21249" y="7472"/>
                    <a:pt x="21249" y="7472"/>
                  </a:cubicBezTo>
                  <a:lnTo>
                    <a:pt x="21249" y="667"/>
                  </a:lnTo>
                  <a:lnTo>
                    <a:pt x="18747" y="0"/>
                  </a:lnTo>
                  <a:close/>
                </a:path>
              </a:pathLst>
            </a:custGeom>
            <a:solidFill>
              <a:srgbClr val="1D2947">
                <a:alpha val="3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4909450" y="2364625"/>
              <a:ext cx="84250" cy="362800"/>
            </a:xfrm>
            <a:custGeom>
              <a:avLst/>
              <a:gdLst/>
              <a:ahLst/>
              <a:cxnLst/>
              <a:rect l="l" t="t" r="r" b="b"/>
              <a:pathLst>
                <a:path w="3370" h="14512" extrusionOk="0">
                  <a:moveTo>
                    <a:pt x="3370" y="1"/>
                  </a:moveTo>
                  <a:lnTo>
                    <a:pt x="1568" y="1535"/>
                  </a:lnTo>
                  <a:cubicBezTo>
                    <a:pt x="568" y="2436"/>
                    <a:pt x="1" y="3704"/>
                    <a:pt x="1" y="5038"/>
                  </a:cubicBezTo>
                  <a:lnTo>
                    <a:pt x="167" y="14511"/>
                  </a:lnTo>
                  <a:lnTo>
                    <a:pt x="2903" y="12143"/>
                  </a:lnTo>
                  <a:lnTo>
                    <a:pt x="33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4565875" y="1559050"/>
              <a:ext cx="506225" cy="666350"/>
            </a:xfrm>
            <a:custGeom>
              <a:avLst/>
              <a:gdLst/>
              <a:ahLst/>
              <a:cxnLst/>
              <a:rect l="l" t="t" r="r" b="b"/>
              <a:pathLst>
                <a:path w="20249" h="26654" extrusionOk="0">
                  <a:moveTo>
                    <a:pt x="7606" y="1"/>
                  </a:moveTo>
                  <a:cubicBezTo>
                    <a:pt x="7306" y="1"/>
                    <a:pt x="7005" y="68"/>
                    <a:pt x="6772" y="301"/>
                  </a:cubicBezTo>
                  <a:lnTo>
                    <a:pt x="501" y="5371"/>
                  </a:lnTo>
                  <a:cubicBezTo>
                    <a:pt x="167" y="5638"/>
                    <a:pt x="0" y="6005"/>
                    <a:pt x="0" y="6405"/>
                  </a:cubicBezTo>
                  <a:lnTo>
                    <a:pt x="0" y="25252"/>
                  </a:lnTo>
                  <a:cubicBezTo>
                    <a:pt x="0" y="26019"/>
                    <a:pt x="634" y="26587"/>
                    <a:pt x="1335" y="26653"/>
                  </a:cubicBezTo>
                  <a:lnTo>
                    <a:pt x="18847" y="26653"/>
                  </a:lnTo>
                  <a:cubicBezTo>
                    <a:pt x="19614" y="26653"/>
                    <a:pt x="20248" y="26019"/>
                    <a:pt x="20248" y="25252"/>
                  </a:cubicBezTo>
                  <a:lnTo>
                    <a:pt x="20248" y="1368"/>
                  </a:lnTo>
                  <a:cubicBezTo>
                    <a:pt x="20248" y="635"/>
                    <a:pt x="19614" y="1"/>
                    <a:pt x="18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4784375" y="1112075"/>
              <a:ext cx="231000" cy="254375"/>
            </a:xfrm>
            <a:custGeom>
              <a:avLst/>
              <a:gdLst/>
              <a:ahLst/>
              <a:cxnLst/>
              <a:rect l="l" t="t" r="r" b="b"/>
              <a:pathLst>
                <a:path w="9240" h="10175" extrusionOk="0">
                  <a:moveTo>
                    <a:pt x="2902" y="0"/>
                  </a:moveTo>
                  <a:lnTo>
                    <a:pt x="0" y="4070"/>
                  </a:lnTo>
                  <a:lnTo>
                    <a:pt x="0" y="10174"/>
                  </a:lnTo>
                  <a:lnTo>
                    <a:pt x="9240" y="10174"/>
                  </a:lnTo>
                  <a:lnTo>
                    <a:pt x="9240" y="4070"/>
                  </a:lnTo>
                  <a:lnTo>
                    <a:pt x="63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4884425" y="768700"/>
              <a:ext cx="35050" cy="341725"/>
            </a:xfrm>
            <a:custGeom>
              <a:avLst/>
              <a:gdLst/>
              <a:ahLst/>
              <a:cxnLst/>
              <a:rect l="l" t="t" r="r" b="b"/>
              <a:pathLst>
                <a:path w="1402" h="13669" extrusionOk="0">
                  <a:moveTo>
                    <a:pt x="697" y="1"/>
                  </a:moveTo>
                  <a:cubicBezTo>
                    <a:pt x="601" y="1"/>
                    <a:pt x="501" y="42"/>
                    <a:pt x="435" y="126"/>
                  </a:cubicBezTo>
                  <a:lnTo>
                    <a:pt x="34" y="659"/>
                  </a:lnTo>
                  <a:cubicBezTo>
                    <a:pt x="1" y="726"/>
                    <a:pt x="1" y="793"/>
                    <a:pt x="1" y="826"/>
                  </a:cubicBezTo>
                  <a:lnTo>
                    <a:pt x="1" y="13669"/>
                  </a:lnTo>
                  <a:lnTo>
                    <a:pt x="1402" y="13669"/>
                  </a:lnTo>
                  <a:lnTo>
                    <a:pt x="1402" y="826"/>
                  </a:lnTo>
                  <a:cubicBezTo>
                    <a:pt x="1402" y="793"/>
                    <a:pt x="1402" y="726"/>
                    <a:pt x="1369" y="659"/>
                  </a:cubicBezTo>
                  <a:lnTo>
                    <a:pt x="935" y="126"/>
                  </a:lnTo>
                  <a:cubicBezTo>
                    <a:pt x="885" y="42"/>
                    <a:pt x="793" y="1"/>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4884425" y="771825"/>
              <a:ext cx="35050" cy="340275"/>
            </a:xfrm>
            <a:custGeom>
              <a:avLst/>
              <a:gdLst/>
              <a:ahLst/>
              <a:cxnLst/>
              <a:rect l="l" t="t" r="r" b="b"/>
              <a:pathLst>
                <a:path w="1402" h="13611" extrusionOk="0">
                  <a:moveTo>
                    <a:pt x="935" y="1"/>
                  </a:moveTo>
                  <a:lnTo>
                    <a:pt x="268" y="267"/>
                  </a:lnTo>
                  <a:lnTo>
                    <a:pt x="68" y="534"/>
                  </a:lnTo>
                  <a:cubicBezTo>
                    <a:pt x="34" y="601"/>
                    <a:pt x="34" y="668"/>
                    <a:pt x="34" y="701"/>
                  </a:cubicBezTo>
                  <a:lnTo>
                    <a:pt x="34" y="801"/>
                  </a:lnTo>
                  <a:lnTo>
                    <a:pt x="1235" y="334"/>
                  </a:lnTo>
                  <a:lnTo>
                    <a:pt x="935" y="1"/>
                  </a:lnTo>
                  <a:close/>
                  <a:moveTo>
                    <a:pt x="1402" y="801"/>
                  </a:moveTo>
                  <a:lnTo>
                    <a:pt x="1" y="1335"/>
                  </a:lnTo>
                  <a:lnTo>
                    <a:pt x="1" y="1802"/>
                  </a:lnTo>
                  <a:lnTo>
                    <a:pt x="1402" y="1268"/>
                  </a:lnTo>
                  <a:lnTo>
                    <a:pt x="1402" y="801"/>
                  </a:lnTo>
                  <a:close/>
                  <a:moveTo>
                    <a:pt x="1402" y="1769"/>
                  </a:moveTo>
                  <a:lnTo>
                    <a:pt x="1" y="2302"/>
                  </a:lnTo>
                  <a:lnTo>
                    <a:pt x="1" y="2769"/>
                  </a:lnTo>
                  <a:lnTo>
                    <a:pt x="1402" y="2202"/>
                  </a:lnTo>
                  <a:lnTo>
                    <a:pt x="1402" y="1769"/>
                  </a:lnTo>
                  <a:close/>
                  <a:moveTo>
                    <a:pt x="1402" y="2703"/>
                  </a:moveTo>
                  <a:lnTo>
                    <a:pt x="1" y="3270"/>
                  </a:lnTo>
                  <a:lnTo>
                    <a:pt x="1" y="3703"/>
                  </a:lnTo>
                  <a:lnTo>
                    <a:pt x="1402" y="3170"/>
                  </a:lnTo>
                  <a:lnTo>
                    <a:pt x="1402" y="2703"/>
                  </a:lnTo>
                  <a:close/>
                  <a:moveTo>
                    <a:pt x="1402" y="3703"/>
                  </a:moveTo>
                  <a:lnTo>
                    <a:pt x="1" y="4270"/>
                  </a:lnTo>
                  <a:lnTo>
                    <a:pt x="1" y="4704"/>
                  </a:lnTo>
                  <a:lnTo>
                    <a:pt x="1402" y="4170"/>
                  </a:lnTo>
                  <a:lnTo>
                    <a:pt x="1402" y="3703"/>
                  </a:lnTo>
                  <a:close/>
                  <a:moveTo>
                    <a:pt x="1402" y="4671"/>
                  </a:moveTo>
                  <a:lnTo>
                    <a:pt x="1" y="5204"/>
                  </a:lnTo>
                  <a:lnTo>
                    <a:pt x="1" y="5671"/>
                  </a:lnTo>
                  <a:lnTo>
                    <a:pt x="1402" y="5138"/>
                  </a:lnTo>
                  <a:lnTo>
                    <a:pt x="1402" y="4671"/>
                  </a:lnTo>
                  <a:close/>
                  <a:moveTo>
                    <a:pt x="1402" y="5638"/>
                  </a:moveTo>
                  <a:lnTo>
                    <a:pt x="1" y="6172"/>
                  </a:lnTo>
                  <a:lnTo>
                    <a:pt x="1" y="6605"/>
                  </a:lnTo>
                  <a:lnTo>
                    <a:pt x="1402" y="6038"/>
                  </a:lnTo>
                  <a:lnTo>
                    <a:pt x="1402" y="5638"/>
                  </a:lnTo>
                  <a:close/>
                  <a:moveTo>
                    <a:pt x="1402" y="6605"/>
                  </a:moveTo>
                  <a:lnTo>
                    <a:pt x="1" y="7139"/>
                  </a:lnTo>
                  <a:lnTo>
                    <a:pt x="1" y="7573"/>
                  </a:lnTo>
                  <a:lnTo>
                    <a:pt x="1402" y="7039"/>
                  </a:lnTo>
                  <a:lnTo>
                    <a:pt x="1402" y="6605"/>
                  </a:lnTo>
                  <a:close/>
                  <a:moveTo>
                    <a:pt x="1402" y="7539"/>
                  </a:moveTo>
                  <a:lnTo>
                    <a:pt x="1" y="8073"/>
                  </a:lnTo>
                  <a:lnTo>
                    <a:pt x="1" y="8540"/>
                  </a:lnTo>
                  <a:lnTo>
                    <a:pt x="1402" y="8006"/>
                  </a:lnTo>
                  <a:lnTo>
                    <a:pt x="1402" y="7539"/>
                  </a:lnTo>
                  <a:close/>
                  <a:moveTo>
                    <a:pt x="1402" y="8507"/>
                  </a:moveTo>
                  <a:lnTo>
                    <a:pt x="1" y="9040"/>
                  </a:lnTo>
                  <a:lnTo>
                    <a:pt x="1" y="9507"/>
                  </a:lnTo>
                  <a:lnTo>
                    <a:pt x="1402" y="8974"/>
                  </a:lnTo>
                  <a:lnTo>
                    <a:pt x="1402" y="8507"/>
                  </a:lnTo>
                  <a:close/>
                  <a:moveTo>
                    <a:pt x="1402" y="9474"/>
                  </a:moveTo>
                  <a:lnTo>
                    <a:pt x="1" y="10008"/>
                  </a:lnTo>
                  <a:lnTo>
                    <a:pt x="1" y="10475"/>
                  </a:lnTo>
                  <a:lnTo>
                    <a:pt x="1402" y="9941"/>
                  </a:lnTo>
                  <a:lnTo>
                    <a:pt x="1402" y="9474"/>
                  </a:lnTo>
                  <a:close/>
                  <a:moveTo>
                    <a:pt x="1402" y="10441"/>
                  </a:moveTo>
                  <a:lnTo>
                    <a:pt x="1" y="10975"/>
                  </a:lnTo>
                  <a:lnTo>
                    <a:pt x="1" y="11409"/>
                  </a:lnTo>
                  <a:lnTo>
                    <a:pt x="1402" y="10875"/>
                  </a:lnTo>
                  <a:lnTo>
                    <a:pt x="1402" y="10441"/>
                  </a:lnTo>
                  <a:close/>
                  <a:moveTo>
                    <a:pt x="1402" y="11409"/>
                  </a:moveTo>
                  <a:lnTo>
                    <a:pt x="1" y="11976"/>
                  </a:lnTo>
                  <a:lnTo>
                    <a:pt x="1" y="12409"/>
                  </a:lnTo>
                  <a:lnTo>
                    <a:pt x="1402" y="11876"/>
                  </a:lnTo>
                  <a:lnTo>
                    <a:pt x="1402" y="11409"/>
                  </a:lnTo>
                  <a:close/>
                  <a:moveTo>
                    <a:pt x="1402" y="12376"/>
                  </a:moveTo>
                  <a:lnTo>
                    <a:pt x="1" y="12943"/>
                  </a:lnTo>
                  <a:lnTo>
                    <a:pt x="1" y="13377"/>
                  </a:lnTo>
                  <a:lnTo>
                    <a:pt x="1402" y="12843"/>
                  </a:lnTo>
                  <a:lnTo>
                    <a:pt x="1402" y="12376"/>
                  </a:lnTo>
                  <a:close/>
                  <a:moveTo>
                    <a:pt x="1402" y="13344"/>
                  </a:moveTo>
                  <a:lnTo>
                    <a:pt x="768" y="13610"/>
                  </a:lnTo>
                  <a:lnTo>
                    <a:pt x="1402" y="13610"/>
                  </a:lnTo>
                  <a:lnTo>
                    <a:pt x="1402" y="1334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4768525" y="1238000"/>
              <a:ext cx="262700" cy="22525"/>
            </a:xfrm>
            <a:custGeom>
              <a:avLst/>
              <a:gdLst/>
              <a:ahLst/>
              <a:cxnLst/>
              <a:rect l="l" t="t" r="r" b="b"/>
              <a:pathLst>
                <a:path w="10508" h="901" extrusionOk="0">
                  <a:moveTo>
                    <a:pt x="467" y="0"/>
                  </a:moveTo>
                  <a:cubicBezTo>
                    <a:pt x="200" y="0"/>
                    <a:pt x="0" y="200"/>
                    <a:pt x="0" y="467"/>
                  </a:cubicBezTo>
                  <a:cubicBezTo>
                    <a:pt x="0" y="701"/>
                    <a:pt x="200" y="901"/>
                    <a:pt x="467" y="901"/>
                  </a:cubicBezTo>
                  <a:lnTo>
                    <a:pt x="10041" y="901"/>
                  </a:lnTo>
                  <a:cubicBezTo>
                    <a:pt x="10308" y="901"/>
                    <a:pt x="10508" y="701"/>
                    <a:pt x="10508" y="467"/>
                  </a:cubicBezTo>
                  <a:cubicBezTo>
                    <a:pt x="10508" y="200"/>
                    <a:pt x="10308" y="0"/>
                    <a:pt x="10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4768525" y="1277200"/>
              <a:ext cx="262700" cy="23375"/>
            </a:xfrm>
            <a:custGeom>
              <a:avLst/>
              <a:gdLst/>
              <a:ahLst/>
              <a:cxnLst/>
              <a:rect l="l" t="t" r="r" b="b"/>
              <a:pathLst>
                <a:path w="10508" h="935" extrusionOk="0">
                  <a:moveTo>
                    <a:pt x="467" y="0"/>
                  </a:moveTo>
                  <a:cubicBezTo>
                    <a:pt x="200" y="0"/>
                    <a:pt x="0" y="234"/>
                    <a:pt x="0" y="467"/>
                  </a:cubicBezTo>
                  <a:cubicBezTo>
                    <a:pt x="0" y="734"/>
                    <a:pt x="200" y="934"/>
                    <a:pt x="467" y="934"/>
                  </a:cubicBezTo>
                  <a:lnTo>
                    <a:pt x="10041" y="934"/>
                  </a:lnTo>
                  <a:cubicBezTo>
                    <a:pt x="10308" y="934"/>
                    <a:pt x="10508" y="734"/>
                    <a:pt x="10508" y="467"/>
                  </a:cubicBezTo>
                  <a:cubicBezTo>
                    <a:pt x="10508" y="234"/>
                    <a:pt x="10308" y="0"/>
                    <a:pt x="10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4768525" y="1318050"/>
              <a:ext cx="262700" cy="23375"/>
            </a:xfrm>
            <a:custGeom>
              <a:avLst/>
              <a:gdLst/>
              <a:ahLst/>
              <a:cxnLst/>
              <a:rect l="l" t="t" r="r" b="b"/>
              <a:pathLst>
                <a:path w="10508" h="935" extrusionOk="0">
                  <a:moveTo>
                    <a:pt x="467" y="1"/>
                  </a:moveTo>
                  <a:cubicBezTo>
                    <a:pt x="200" y="1"/>
                    <a:pt x="0" y="201"/>
                    <a:pt x="0" y="468"/>
                  </a:cubicBezTo>
                  <a:cubicBezTo>
                    <a:pt x="0" y="701"/>
                    <a:pt x="200" y="935"/>
                    <a:pt x="467" y="935"/>
                  </a:cubicBezTo>
                  <a:lnTo>
                    <a:pt x="10041" y="935"/>
                  </a:lnTo>
                  <a:cubicBezTo>
                    <a:pt x="10308" y="935"/>
                    <a:pt x="10508" y="701"/>
                    <a:pt x="10508" y="468"/>
                  </a:cubicBezTo>
                  <a:cubicBezTo>
                    <a:pt x="10508" y="201"/>
                    <a:pt x="10308" y="1"/>
                    <a:pt x="10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4783525" y="1259675"/>
              <a:ext cx="231850" cy="18375"/>
            </a:xfrm>
            <a:custGeom>
              <a:avLst/>
              <a:gdLst/>
              <a:ahLst/>
              <a:cxnLst/>
              <a:rect l="l" t="t" r="r" b="b"/>
              <a:pathLst>
                <a:path w="9274" h="735" extrusionOk="0">
                  <a:moveTo>
                    <a:pt x="1" y="1"/>
                  </a:moveTo>
                  <a:lnTo>
                    <a:pt x="1" y="734"/>
                  </a:lnTo>
                  <a:lnTo>
                    <a:pt x="9274" y="734"/>
                  </a:lnTo>
                  <a:lnTo>
                    <a:pt x="9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4783525" y="1300550"/>
              <a:ext cx="231850" cy="17525"/>
            </a:xfrm>
            <a:custGeom>
              <a:avLst/>
              <a:gdLst/>
              <a:ahLst/>
              <a:cxnLst/>
              <a:rect l="l" t="t" r="r" b="b"/>
              <a:pathLst>
                <a:path w="9274" h="701" extrusionOk="0">
                  <a:moveTo>
                    <a:pt x="1" y="0"/>
                  </a:moveTo>
                  <a:lnTo>
                    <a:pt x="1" y="701"/>
                  </a:lnTo>
                  <a:lnTo>
                    <a:pt x="9274" y="701"/>
                  </a:lnTo>
                  <a:lnTo>
                    <a:pt x="9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4955325" y="1844250"/>
              <a:ext cx="18375" cy="331950"/>
            </a:xfrm>
            <a:custGeom>
              <a:avLst/>
              <a:gdLst/>
              <a:ahLst/>
              <a:cxnLst/>
              <a:rect l="l" t="t" r="r" b="b"/>
              <a:pathLst>
                <a:path w="735" h="13278" extrusionOk="0">
                  <a:moveTo>
                    <a:pt x="367" y="1"/>
                  </a:moveTo>
                  <a:cubicBezTo>
                    <a:pt x="134" y="1"/>
                    <a:pt x="0" y="168"/>
                    <a:pt x="0" y="401"/>
                  </a:cubicBezTo>
                  <a:lnTo>
                    <a:pt x="0" y="12910"/>
                  </a:lnTo>
                  <a:cubicBezTo>
                    <a:pt x="0" y="13077"/>
                    <a:pt x="167" y="13244"/>
                    <a:pt x="367" y="13277"/>
                  </a:cubicBezTo>
                  <a:cubicBezTo>
                    <a:pt x="567" y="13277"/>
                    <a:pt x="734" y="13110"/>
                    <a:pt x="734" y="12910"/>
                  </a:cubicBezTo>
                  <a:lnTo>
                    <a:pt x="734" y="401"/>
                  </a:lnTo>
                  <a:cubicBezTo>
                    <a:pt x="734" y="168"/>
                    <a:pt x="567" y="1"/>
                    <a:pt x="367" y="1"/>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4988675" y="1844250"/>
              <a:ext cx="18375" cy="331950"/>
            </a:xfrm>
            <a:custGeom>
              <a:avLst/>
              <a:gdLst/>
              <a:ahLst/>
              <a:cxnLst/>
              <a:rect l="l" t="t" r="r" b="b"/>
              <a:pathLst>
                <a:path w="735" h="13278" extrusionOk="0">
                  <a:moveTo>
                    <a:pt x="367" y="1"/>
                  </a:moveTo>
                  <a:cubicBezTo>
                    <a:pt x="167" y="1"/>
                    <a:pt x="1" y="168"/>
                    <a:pt x="1" y="401"/>
                  </a:cubicBezTo>
                  <a:lnTo>
                    <a:pt x="1" y="12910"/>
                  </a:lnTo>
                  <a:cubicBezTo>
                    <a:pt x="1" y="13077"/>
                    <a:pt x="167" y="13244"/>
                    <a:pt x="367" y="13277"/>
                  </a:cubicBezTo>
                  <a:cubicBezTo>
                    <a:pt x="568" y="13277"/>
                    <a:pt x="734" y="13110"/>
                    <a:pt x="734" y="12910"/>
                  </a:cubicBezTo>
                  <a:lnTo>
                    <a:pt x="734" y="401"/>
                  </a:lnTo>
                  <a:cubicBezTo>
                    <a:pt x="734" y="168"/>
                    <a:pt x="568" y="1"/>
                    <a:pt x="367" y="1"/>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4919450" y="1844250"/>
              <a:ext cx="18375" cy="331950"/>
            </a:xfrm>
            <a:custGeom>
              <a:avLst/>
              <a:gdLst/>
              <a:ahLst/>
              <a:cxnLst/>
              <a:rect l="l" t="t" r="r" b="b"/>
              <a:pathLst>
                <a:path w="735" h="13278" extrusionOk="0">
                  <a:moveTo>
                    <a:pt x="368" y="1"/>
                  </a:moveTo>
                  <a:cubicBezTo>
                    <a:pt x="168" y="1"/>
                    <a:pt x="1" y="168"/>
                    <a:pt x="1" y="401"/>
                  </a:cubicBezTo>
                  <a:lnTo>
                    <a:pt x="1" y="12910"/>
                  </a:lnTo>
                  <a:cubicBezTo>
                    <a:pt x="1" y="13077"/>
                    <a:pt x="168" y="13244"/>
                    <a:pt x="368" y="13277"/>
                  </a:cubicBezTo>
                  <a:cubicBezTo>
                    <a:pt x="601" y="13277"/>
                    <a:pt x="735" y="13110"/>
                    <a:pt x="735" y="12910"/>
                  </a:cubicBezTo>
                  <a:lnTo>
                    <a:pt x="735" y="401"/>
                  </a:lnTo>
                  <a:cubicBezTo>
                    <a:pt x="735" y="168"/>
                    <a:pt x="601" y="1"/>
                    <a:pt x="368" y="1"/>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4884425" y="1844250"/>
              <a:ext cx="18375" cy="331950"/>
            </a:xfrm>
            <a:custGeom>
              <a:avLst/>
              <a:gdLst/>
              <a:ahLst/>
              <a:cxnLst/>
              <a:rect l="l" t="t" r="r" b="b"/>
              <a:pathLst>
                <a:path w="735" h="13278" extrusionOk="0">
                  <a:moveTo>
                    <a:pt x="368" y="1"/>
                  </a:moveTo>
                  <a:cubicBezTo>
                    <a:pt x="168" y="1"/>
                    <a:pt x="1" y="168"/>
                    <a:pt x="1" y="401"/>
                  </a:cubicBezTo>
                  <a:lnTo>
                    <a:pt x="1" y="12910"/>
                  </a:lnTo>
                  <a:cubicBezTo>
                    <a:pt x="1" y="13077"/>
                    <a:pt x="168" y="13244"/>
                    <a:pt x="368" y="13277"/>
                  </a:cubicBezTo>
                  <a:cubicBezTo>
                    <a:pt x="568" y="13277"/>
                    <a:pt x="735" y="13110"/>
                    <a:pt x="735" y="12910"/>
                  </a:cubicBezTo>
                  <a:lnTo>
                    <a:pt x="735" y="401"/>
                  </a:lnTo>
                  <a:cubicBezTo>
                    <a:pt x="735" y="168"/>
                    <a:pt x="568" y="1"/>
                    <a:pt x="368" y="1"/>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4848575" y="1844250"/>
              <a:ext cx="18375" cy="331950"/>
            </a:xfrm>
            <a:custGeom>
              <a:avLst/>
              <a:gdLst/>
              <a:ahLst/>
              <a:cxnLst/>
              <a:rect l="l" t="t" r="r" b="b"/>
              <a:pathLst>
                <a:path w="735" h="13278" extrusionOk="0">
                  <a:moveTo>
                    <a:pt x="367" y="1"/>
                  </a:moveTo>
                  <a:cubicBezTo>
                    <a:pt x="167" y="1"/>
                    <a:pt x="1" y="168"/>
                    <a:pt x="1" y="401"/>
                  </a:cubicBezTo>
                  <a:lnTo>
                    <a:pt x="1" y="12910"/>
                  </a:lnTo>
                  <a:cubicBezTo>
                    <a:pt x="1" y="13077"/>
                    <a:pt x="134" y="13244"/>
                    <a:pt x="367" y="13277"/>
                  </a:cubicBezTo>
                  <a:cubicBezTo>
                    <a:pt x="601" y="13277"/>
                    <a:pt x="734" y="13110"/>
                    <a:pt x="734" y="12910"/>
                  </a:cubicBezTo>
                  <a:lnTo>
                    <a:pt x="734" y="401"/>
                  </a:lnTo>
                  <a:cubicBezTo>
                    <a:pt x="734" y="168"/>
                    <a:pt x="601" y="1"/>
                    <a:pt x="367" y="1"/>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4881100" y="2628150"/>
              <a:ext cx="14200" cy="80925"/>
            </a:xfrm>
            <a:custGeom>
              <a:avLst/>
              <a:gdLst/>
              <a:ahLst/>
              <a:cxnLst/>
              <a:rect l="l" t="t" r="r" b="b"/>
              <a:pathLst>
                <a:path w="568" h="3237" extrusionOk="0">
                  <a:moveTo>
                    <a:pt x="301" y="1"/>
                  </a:moveTo>
                  <a:cubicBezTo>
                    <a:pt x="134" y="1"/>
                    <a:pt x="0" y="134"/>
                    <a:pt x="0" y="301"/>
                  </a:cubicBezTo>
                  <a:lnTo>
                    <a:pt x="0" y="2936"/>
                  </a:lnTo>
                  <a:cubicBezTo>
                    <a:pt x="0" y="3070"/>
                    <a:pt x="134" y="3170"/>
                    <a:pt x="301" y="3236"/>
                  </a:cubicBezTo>
                  <a:cubicBezTo>
                    <a:pt x="467" y="3236"/>
                    <a:pt x="568" y="3103"/>
                    <a:pt x="568" y="2936"/>
                  </a:cubicBezTo>
                  <a:lnTo>
                    <a:pt x="568" y="301"/>
                  </a:lnTo>
                  <a:cubicBezTo>
                    <a:pt x="568" y="134"/>
                    <a:pt x="467" y="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4853575" y="2628150"/>
              <a:ext cx="15050" cy="80925"/>
            </a:xfrm>
            <a:custGeom>
              <a:avLst/>
              <a:gdLst/>
              <a:ahLst/>
              <a:cxnLst/>
              <a:rect l="l" t="t" r="r" b="b"/>
              <a:pathLst>
                <a:path w="602" h="3237" extrusionOk="0">
                  <a:moveTo>
                    <a:pt x="301" y="1"/>
                  </a:moveTo>
                  <a:cubicBezTo>
                    <a:pt x="134" y="1"/>
                    <a:pt x="1" y="134"/>
                    <a:pt x="1" y="301"/>
                  </a:cubicBezTo>
                  <a:lnTo>
                    <a:pt x="1" y="2936"/>
                  </a:lnTo>
                  <a:cubicBezTo>
                    <a:pt x="1" y="3070"/>
                    <a:pt x="134" y="3170"/>
                    <a:pt x="301" y="3236"/>
                  </a:cubicBezTo>
                  <a:cubicBezTo>
                    <a:pt x="468" y="3236"/>
                    <a:pt x="601" y="3103"/>
                    <a:pt x="601" y="2936"/>
                  </a:cubicBezTo>
                  <a:lnTo>
                    <a:pt x="601" y="301"/>
                  </a:lnTo>
                  <a:cubicBezTo>
                    <a:pt x="601" y="134"/>
                    <a:pt x="468" y="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4826900" y="2628150"/>
              <a:ext cx="14200" cy="80925"/>
            </a:xfrm>
            <a:custGeom>
              <a:avLst/>
              <a:gdLst/>
              <a:ahLst/>
              <a:cxnLst/>
              <a:rect l="l" t="t" r="r" b="b"/>
              <a:pathLst>
                <a:path w="568" h="3237" extrusionOk="0">
                  <a:moveTo>
                    <a:pt x="300" y="1"/>
                  </a:moveTo>
                  <a:cubicBezTo>
                    <a:pt x="134" y="1"/>
                    <a:pt x="0" y="134"/>
                    <a:pt x="0" y="301"/>
                  </a:cubicBezTo>
                  <a:lnTo>
                    <a:pt x="0" y="2936"/>
                  </a:lnTo>
                  <a:cubicBezTo>
                    <a:pt x="0" y="3070"/>
                    <a:pt x="134" y="3170"/>
                    <a:pt x="300" y="3236"/>
                  </a:cubicBezTo>
                  <a:cubicBezTo>
                    <a:pt x="467" y="3236"/>
                    <a:pt x="567" y="3103"/>
                    <a:pt x="567" y="2936"/>
                  </a:cubicBezTo>
                  <a:lnTo>
                    <a:pt x="567" y="301"/>
                  </a:lnTo>
                  <a:cubicBezTo>
                    <a:pt x="567" y="134"/>
                    <a:pt x="467" y="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4799375" y="2628150"/>
              <a:ext cx="15025" cy="80925"/>
            </a:xfrm>
            <a:custGeom>
              <a:avLst/>
              <a:gdLst/>
              <a:ahLst/>
              <a:cxnLst/>
              <a:rect l="l" t="t" r="r" b="b"/>
              <a:pathLst>
                <a:path w="601" h="3237" extrusionOk="0">
                  <a:moveTo>
                    <a:pt x="301" y="1"/>
                  </a:moveTo>
                  <a:cubicBezTo>
                    <a:pt x="134" y="1"/>
                    <a:pt x="0" y="134"/>
                    <a:pt x="0" y="301"/>
                  </a:cubicBezTo>
                  <a:lnTo>
                    <a:pt x="0" y="2936"/>
                  </a:lnTo>
                  <a:cubicBezTo>
                    <a:pt x="0" y="3070"/>
                    <a:pt x="134" y="3170"/>
                    <a:pt x="301" y="3236"/>
                  </a:cubicBezTo>
                  <a:cubicBezTo>
                    <a:pt x="467" y="3236"/>
                    <a:pt x="601" y="3103"/>
                    <a:pt x="601" y="2936"/>
                  </a:cubicBezTo>
                  <a:lnTo>
                    <a:pt x="601" y="301"/>
                  </a:lnTo>
                  <a:cubicBezTo>
                    <a:pt x="601" y="134"/>
                    <a:pt x="467" y="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4233125" y="2659875"/>
              <a:ext cx="399500" cy="139250"/>
            </a:xfrm>
            <a:custGeom>
              <a:avLst/>
              <a:gdLst/>
              <a:ahLst/>
              <a:cxnLst/>
              <a:rect l="l" t="t" r="r" b="b"/>
              <a:pathLst>
                <a:path w="15980" h="5570" extrusionOk="0">
                  <a:moveTo>
                    <a:pt x="13459" y="0"/>
                  </a:moveTo>
                  <a:cubicBezTo>
                    <a:pt x="13355" y="0"/>
                    <a:pt x="13249" y="12"/>
                    <a:pt x="13144" y="33"/>
                  </a:cubicBezTo>
                  <a:lnTo>
                    <a:pt x="8407" y="1634"/>
                  </a:lnTo>
                  <a:cubicBezTo>
                    <a:pt x="8207" y="1701"/>
                    <a:pt x="8040" y="1834"/>
                    <a:pt x="7873" y="2001"/>
                  </a:cubicBezTo>
                  <a:lnTo>
                    <a:pt x="7406" y="2534"/>
                  </a:lnTo>
                  <a:cubicBezTo>
                    <a:pt x="7273" y="2701"/>
                    <a:pt x="7073" y="2835"/>
                    <a:pt x="6873" y="2901"/>
                  </a:cubicBezTo>
                  <a:lnTo>
                    <a:pt x="4571" y="3635"/>
                  </a:lnTo>
                  <a:cubicBezTo>
                    <a:pt x="4471" y="3658"/>
                    <a:pt x="4371" y="3669"/>
                    <a:pt x="4271" y="3669"/>
                  </a:cubicBezTo>
                  <a:cubicBezTo>
                    <a:pt x="4071" y="3669"/>
                    <a:pt x="3870" y="3624"/>
                    <a:pt x="3670" y="3535"/>
                  </a:cubicBezTo>
                  <a:lnTo>
                    <a:pt x="3537" y="3468"/>
                  </a:lnTo>
                  <a:cubicBezTo>
                    <a:pt x="3337" y="3380"/>
                    <a:pt x="3137" y="3335"/>
                    <a:pt x="2936" y="3335"/>
                  </a:cubicBezTo>
                  <a:cubicBezTo>
                    <a:pt x="2836" y="3335"/>
                    <a:pt x="2736" y="3346"/>
                    <a:pt x="2636" y="3368"/>
                  </a:cubicBezTo>
                  <a:lnTo>
                    <a:pt x="935" y="3969"/>
                  </a:lnTo>
                  <a:cubicBezTo>
                    <a:pt x="568" y="4069"/>
                    <a:pt x="268" y="4402"/>
                    <a:pt x="168" y="4803"/>
                  </a:cubicBezTo>
                  <a:lnTo>
                    <a:pt x="1" y="5570"/>
                  </a:lnTo>
                  <a:lnTo>
                    <a:pt x="1" y="5570"/>
                  </a:lnTo>
                  <a:lnTo>
                    <a:pt x="15979" y="1334"/>
                  </a:lnTo>
                  <a:lnTo>
                    <a:pt x="14111" y="166"/>
                  </a:lnTo>
                  <a:cubicBezTo>
                    <a:pt x="13906" y="52"/>
                    <a:pt x="13685" y="0"/>
                    <a:pt x="13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4771850" y="1365575"/>
              <a:ext cx="255200" cy="192675"/>
            </a:xfrm>
            <a:custGeom>
              <a:avLst/>
              <a:gdLst/>
              <a:ahLst/>
              <a:cxnLst/>
              <a:rect l="l" t="t" r="r" b="b"/>
              <a:pathLst>
                <a:path w="10208" h="7707" extrusionOk="0">
                  <a:moveTo>
                    <a:pt x="1" y="1"/>
                  </a:moveTo>
                  <a:lnTo>
                    <a:pt x="1" y="7706"/>
                  </a:lnTo>
                  <a:lnTo>
                    <a:pt x="10208" y="7706"/>
                  </a:lnTo>
                  <a:lnTo>
                    <a:pt x="102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4771850" y="1366425"/>
              <a:ext cx="255200" cy="193500"/>
            </a:xfrm>
            <a:custGeom>
              <a:avLst/>
              <a:gdLst/>
              <a:ahLst/>
              <a:cxnLst/>
              <a:rect l="l" t="t" r="r" b="b"/>
              <a:pathLst>
                <a:path w="10208" h="7740" extrusionOk="0">
                  <a:moveTo>
                    <a:pt x="1" y="0"/>
                  </a:moveTo>
                  <a:lnTo>
                    <a:pt x="1" y="1668"/>
                  </a:lnTo>
                  <a:lnTo>
                    <a:pt x="3703" y="1668"/>
                  </a:lnTo>
                  <a:cubicBezTo>
                    <a:pt x="4904" y="1668"/>
                    <a:pt x="5905" y="2669"/>
                    <a:pt x="5905" y="3870"/>
                  </a:cubicBezTo>
                  <a:cubicBezTo>
                    <a:pt x="5905" y="5071"/>
                    <a:pt x="4904" y="6071"/>
                    <a:pt x="3703" y="6071"/>
                  </a:cubicBezTo>
                  <a:lnTo>
                    <a:pt x="1" y="6071"/>
                  </a:lnTo>
                  <a:lnTo>
                    <a:pt x="1" y="7739"/>
                  </a:lnTo>
                  <a:lnTo>
                    <a:pt x="10208" y="7739"/>
                  </a:lnTo>
                  <a:lnTo>
                    <a:pt x="10208" y="0"/>
                  </a:ln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4784375" y="1349750"/>
              <a:ext cx="231000" cy="15850"/>
            </a:xfrm>
            <a:custGeom>
              <a:avLst/>
              <a:gdLst/>
              <a:ahLst/>
              <a:cxnLst/>
              <a:rect l="l" t="t" r="r" b="b"/>
              <a:pathLst>
                <a:path w="9240" h="634" extrusionOk="0">
                  <a:moveTo>
                    <a:pt x="0" y="0"/>
                  </a:moveTo>
                  <a:lnTo>
                    <a:pt x="0" y="634"/>
                  </a:lnTo>
                  <a:lnTo>
                    <a:pt x="9240" y="634"/>
                  </a:lnTo>
                  <a:lnTo>
                    <a:pt x="92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4503325" y="1427300"/>
              <a:ext cx="267725" cy="69250"/>
            </a:xfrm>
            <a:custGeom>
              <a:avLst/>
              <a:gdLst/>
              <a:ahLst/>
              <a:cxnLst/>
              <a:rect l="l" t="t" r="r" b="b"/>
              <a:pathLst>
                <a:path w="10709" h="2770" extrusionOk="0">
                  <a:moveTo>
                    <a:pt x="1" y="0"/>
                  </a:moveTo>
                  <a:lnTo>
                    <a:pt x="1" y="2769"/>
                  </a:lnTo>
                  <a:lnTo>
                    <a:pt x="10708" y="2769"/>
                  </a:lnTo>
                  <a:lnTo>
                    <a:pt x="107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4494150" y="1379775"/>
              <a:ext cx="18375" cy="166800"/>
            </a:xfrm>
            <a:custGeom>
              <a:avLst/>
              <a:gdLst/>
              <a:ahLst/>
              <a:cxnLst/>
              <a:rect l="l" t="t" r="r" b="b"/>
              <a:pathLst>
                <a:path w="735" h="6672" extrusionOk="0">
                  <a:moveTo>
                    <a:pt x="1" y="0"/>
                  </a:moveTo>
                  <a:lnTo>
                    <a:pt x="1" y="6671"/>
                  </a:lnTo>
                  <a:lnTo>
                    <a:pt x="735" y="6671"/>
                  </a:lnTo>
                  <a:lnTo>
                    <a:pt x="7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4060525" y="1386425"/>
              <a:ext cx="442000" cy="150975"/>
            </a:xfrm>
            <a:custGeom>
              <a:avLst/>
              <a:gdLst/>
              <a:ahLst/>
              <a:cxnLst/>
              <a:rect l="l" t="t" r="r" b="b"/>
              <a:pathLst>
                <a:path w="17680" h="6039" extrusionOk="0">
                  <a:moveTo>
                    <a:pt x="17012" y="1"/>
                  </a:moveTo>
                  <a:cubicBezTo>
                    <a:pt x="16879" y="1"/>
                    <a:pt x="16812" y="68"/>
                    <a:pt x="16712" y="201"/>
                  </a:cubicBezTo>
                  <a:cubicBezTo>
                    <a:pt x="16545" y="368"/>
                    <a:pt x="16278" y="701"/>
                    <a:pt x="15711" y="968"/>
                  </a:cubicBezTo>
                  <a:cubicBezTo>
                    <a:pt x="15346" y="1165"/>
                    <a:pt x="14934" y="1243"/>
                    <a:pt x="14534" y="1243"/>
                  </a:cubicBezTo>
                  <a:cubicBezTo>
                    <a:pt x="14459" y="1243"/>
                    <a:pt x="14384" y="1240"/>
                    <a:pt x="14310" y="1235"/>
                  </a:cubicBezTo>
                  <a:lnTo>
                    <a:pt x="1501" y="635"/>
                  </a:lnTo>
                  <a:cubicBezTo>
                    <a:pt x="1301" y="635"/>
                    <a:pt x="1034" y="668"/>
                    <a:pt x="834" y="768"/>
                  </a:cubicBezTo>
                  <a:cubicBezTo>
                    <a:pt x="334" y="968"/>
                    <a:pt x="0" y="1469"/>
                    <a:pt x="0" y="2002"/>
                  </a:cubicBezTo>
                  <a:lnTo>
                    <a:pt x="0" y="4070"/>
                  </a:lnTo>
                  <a:cubicBezTo>
                    <a:pt x="0" y="4604"/>
                    <a:pt x="334" y="5105"/>
                    <a:pt x="834" y="5305"/>
                  </a:cubicBezTo>
                  <a:cubicBezTo>
                    <a:pt x="1034" y="5405"/>
                    <a:pt x="1268" y="5438"/>
                    <a:pt x="1501" y="5438"/>
                  </a:cubicBezTo>
                  <a:lnTo>
                    <a:pt x="14310" y="4838"/>
                  </a:lnTo>
                  <a:cubicBezTo>
                    <a:pt x="14400" y="4830"/>
                    <a:pt x="14494" y="4826"/>
                    <a:pt x="14588" y="4826"/>
                  </a:cubicBezTo>
                  <a:cubicBezTo>
                    <a:pt x="14915" y="4826"/>
                    <a:pt x="15260" y="4875"/>
                    <a:pt x="15544" y="5004"/>
                  </a:cubicBezTo>
                  <a:cubicBezTo>
                    <a:pt x="16212" y="5271"/>
                    <a:pt x="16545" y="5672"/>
                    <a:pt x="16712" y="5905"/>
                  </a:cubicBezTo>
                  <a:cubicBezTo>
                    <a:pt x="16812" y="5972"/>
                    <a:pt x="16879" y="6039"/>
                    <a:pt x="17012" y="6039"/>
                  </a:cubicBezTo>
                  <a:lnTo>
                    <a:pt x="17312" y="6039"/>
                  </a:lnTo>
                  <a:lnTo>
                    <a:pt x="17679" y="3036"/>
                  </a:lnTo>
                  <a:lnTo>
                    <a:pt x="17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4513325" y="1427300"/>
              <a:ext cx="258550" cy="69250"/>
            </a:xfrm>
            <a:custGeom>
              <a:avLst/>
              <a:gdLst/>
              <a:ahLst/>
              <a:cxnLst/>
              <a:rect l="l" t="t" r="r" b="b"/>
              <a:pathLst>
                <a:path w="10342" h="2770" extrusionOk="0">
                  <a:moveTo>
                    <a:pt x="1" y="0"/>
                  </a:moveTo>
                  <a:lnTo>
                    <a:pt x="1" y="734"/>
                  </a:lnTo>
                  <a:lnTo>
                    <a:pt x="7073" y="734"/>
                  </a:lnTo>
                  <a:cubicBezTo>
                    <a:pt x="7440" y="734"/>
                    <a:pt x="7740" y="1001"/>
                    <a:pt x="7740" y="1401"/>
                  </a:cubicBezTo>
                  <a:cubicBezTo>
                    <a:pt x="7740" y="1768"/>
                    <a:pt x="7440" y="2035"/>
                    <a:pt x="7073" y="2035"/>
                  </a:cubicBezTo>
                  <a:lnTo>
                    <a:pt x="1" y="2035"/>
                  </a:lnTo>
                  <a:lnTo>
                    <a:pt x="1" y="2769"/>
                  </a:lnTo>
                  <a:lnTo>
                    <a:pt x="10342" y="2769"/>
                  </a:lnTo>
                  <a:lnTo>
                    <a:pt x="10342" y="0"/>
                  </a:ln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4484975" y="1387275"/>
              <a:ext cx="8375" cy="150125"/>
            </a:xfrm>
            <a:custGeom>
              <a:avLst/>
              <a:gdLst/>
              <a:ahLst/>
              <a:cxnLst/>
              <a:rect l="l" t="t" r="r" b="b"/>
              <a:pathLst>
                <a:path w="335" h="6005" extrusionOk="0">
                  <a:moveTo>
                    <a:pt x="1" y="0"/>
                  </a:moveTo>
                  <a:lnTo>
                    <a:pt x="1" y="6005"/>
                  </a:lnTo>
                  <a:lnTo>
                    <a:pt x="334" y="6005"/>
                  </a:ln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7"/>
          <p:cNvGrpSpPr/>
          <p:nvPr/>
        </p:nvGrpSpPr>
        <p:grpSpPr>
          <a:xfrm>
            <a:off x="4706485" y="3245016"/>
            <a:ext cx="910341" cy="582435"/>
            <a:chOff x="3552650" y="3134350"/>
            <a:chExt cx="1520275" cy="970725"/>
          </a:xfrm>
        </p:grpSpPr>
        <p:sp>
          <p:nvSpPr>
            <p:cNvPr id="2388" name="Google Shape;2388;p67"/>
            <p:cNvSpPr/>
            <p:nvPr/>
          </p:nvSpPr>
          <p:spPr>
            <a:xfrm>
              <a:off x="3688575" y="3684750"/>
              <a:ext cx="116775" cy="117600"/>
            </a:xfrm>
            <a:custGeom>
              <a:avLst/>
              <a:gdLst/>
              <a:ahLst/>
              <a:cxnLst/>
              <a:rect l="l" t="t" r="r" b="b"/>
              <a:pathLst>
                <a:path w="4671" h="4704" extrusionOk="0">
                  <a:moveTo>
                    <a:pt x="2569" y="0"/>
                  </a:moveTo>
                  <a:lnTo>
                    <a:pt x="1" y="2569"/>
                  </a:lnTo>
                  <a:lnTo>
                    <a:pt x="2136" y="4704"/>
                  </a:lnTo>
                  <a:lnTo>
                    <a:pt x="4671" y="2135"/>
                  </a:lnTo>
                  <a:lnTo>
                    <a:pt x="2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3688575" y="3684750"/>
              <a:ext cx="80100" cy="80075"/>
            </a:xfrm>
            <a:custGeom>
              <a:avLst/>
              <a:gdLst/>
              <a:ahLst/>
              <a:cxnLst/>
              <a:rect l="l" t="t" r="r" b="b"/>
              <a:pathLst>
                <a:path w="3204" h="3203" extrusionOk="0">
                  <a:moveTo>
                    <a:pt x="2569" y="0"/>
                  </a:moveTo>
                  <a:lnTo>
                    <a:pt x="1" y="2569"/>
                  </a:lnTo>
                  <a:lnTo>
                    <a:pt x="635" y="3203"/>
                  </a:lnTo>
                  <a:lnTo>
                    <a:pt x="3203" y="634"/>
                  </a:lnTo>
                  <a:lnTo>
                    <a:pt x="2569" y="0"/>
                  </a:ln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3619375" y="3619900"/>
              <a:ext cx="161800" cy="158275"/>
            </a:xfrm>
            <a:custGeom>
              <a:avLst/>
              <a:gdLst/>
              <a:ahLst/>
              <a:cxnLst/>
              <a:rect l="l" t="t" r="r" b="b"/>
              <a:pathLst>
                <a:path w="6472" h="6331" extrusionOk="0">
                  <a:moveTo>
                    <a:pt x="4353" y="1"/>
                  </a:moveTo>
                  <a:cubicBezTo>
                    <a:pt x="3903" y="1"/>
                    <a:pt x="3453" y="176"/>
                    <a:pt x="3102" y="526"/>
                  </a:cubicBezTo>
                  <a:lnTo>
                    <a:pt x="667" y="2961"/>
                  </a:lnTo>
                  <a:cubicBezTo>
                    <a:pt x="0" y="3662"/>
                    <a:pt x="0" y="4796"/>
                    <a:pt x="667" y="5463"/>
                  </a:cubicBezTo>
                  <a:lnTo>
                    <a:pt x="1568" y="6330"/>
                  </a:lnTo>
                  <a:lnTo>
                    <a:pt x="6471" y="1427"/>
                  </a:lnTo>
                  <a:lnTo>
                    <a:pt x="5604" y="526"/>
                  </a:lnTo>
                  <a:cubicBezTo>
                    <a:pt x="5254" y="176"/>
                    <a:pt x="4804" y="1"/>
                    <a:pt x="43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3884550" y="3134350"/>
              <a:ext cx="1073300" cy="655500"/>
            </a:xfrm>
            <a:custGeom>
              <a:avLst/>
              <a:gdLst/>
              <a:ahLst/>
              <a:cxnLst/>
              <a:rect l="l" t="t" r="r" b="b"/>
              <a:pathLst>
                <a:path w="42932" h="26220" extrusionOk="0">
                  <a:moveTo>
                    <a:pt x="27687" y="1"/>
                  </a:moveTo>
                  <a:cubicBezTo>
                    <a:pt x="27087" y="1"/>
                    <a:pt x="26553" y="234"/>
                    <a:pt x="26186" y="668"/>
                  </a:cubicBezTo>
                  <a:cubicBezTo>
                    <a:pt x="24885" y="2102"/>
                    <a:pt x="21416" y="5671"/>
                    <a:pt x="15545" y="8073"/>
                  </a:cubicBezTo>
                  <a:cubicBezTo>
                    <a:pt x="11982" y="9554"/>
                    <a:pt x="9165" y="9930"/>
                    <a:pt x="7209" y="9930"/>
                  </a:cubicBezTo>
                  <a:cubicBezTo>
                    <a:pt x="6125" y="9930"/>
                    <a:pt x="5306" y="9815"/>
                    <a:pt x="4771" y="9708"/>
                  </a:cubicBezTo>
                  <a:cubicBezTo>
                    <a:pt x="4653" y="9676"/>
                    <a:pt x="4536" y="9661"/>
                    <a:pt x="4421" y="9661"/>
                  </a:cubicBezTo>
                  <a:cubicBezTo>
                    <a:pt x="4043" y="9661"/>
                    <a:pt x="3684" y="9819"/>
                    <a:pt x="3403" y="10074"/>
                  </a:cubicBezTo>
                  <a:lnTo>
                    <a:pt x="2669" y="10775"/>
                  </a:lnTo>
                  <a:cubicBezTo>
                    <a:pt x="2369" y="11075"/>
                    <a:pt x="2169" y="11442"/>
                    <a:pt x="2102" y="11876"/>
                  </a:cubicBezTo>
                  <a:lnTo>
                    <a:pt x="1" y="25786"/>
                  </a:lnTo>
                  <a:lnTo>
                    <a:pt x="4904" y="24451"/>
                  </a:lnTo>
                  <a:lnTo>
                    <a:pt x="6072" y="16412"/>
                  </a:lnTo>
                  <a:cubicBezTo>
                    <a:pt x="6038" y="15545"/>
                    <a:pt x="6705" y="14811"/>
                    <a:pt x="7573" y="14744"/>
                  </a:cubicBezTo>
                  <a:cubicBezTo>
                    <a:pt x="9674" y="14611"/>
                    <a:pt x="13544" y="14077"/>
                    <a:pt x="17947" y="12076"/>
                  </a:cubicBezTo>
                  <a:cubicBezTo>
                    <a:pt x="23017" y="9841"/>
                    <a:pt x="26219" y="7072"/>
                    <a:pt x="27454" y="5938"/>
                  </a:cubicBezTo>
                  <a:cubicBezTo>
                    <a:pt x="27854" y="5605"/>
                    <a:pt x="28288" y="5404"/>
                    <a:pt x="28788" y="5404"/>
                  </a:cubicBezTo>
                  <a:cubicBezTo>
                    <a:pt x="29522" y="5404"/>
                    <a:pt x="30189" y="5838"/>
                    <a:pt x="30556" y="6439"/>
                  </a:cubicBezTo>
                  <a:lnTo>
                    <a:pt x="33425" y="11442"/>
                  </a:lnTo>
                  <a:lnTo>
                    <a:pt x="33425" y="18247"/>
                  </a:lnTo>
                  <a:lnTo>
                    <a:pt x="38361" y="25886"/>
                  </a:lnTo>
                  <a:lnTo>
                    <a:pt x="42931" y="26219"/>
                  </a:lnTo>
                  <a:cubicBezTo>
                    <a:pt x="42931" y="26219"/>
                    <a:pt x="39762" y="20549"/>
                    <a:pt x="39862" y="15312"/>
                  </a:cubicBezTo>
                  <a:cubicBezTo>
                    <a:pt x="39862" y="15312"/>
                    <a:pt x="40997" y="13310"/>
                    <a:pt x="39862" y="11142"/>
                  </a:cubicBezTo>
                  <a:cubicBezTo>
                    <a:pt x="38928" y="9374"/>
                    <a:pt x="34158" y="3036"/>
                    <a:pt x="32424" y="768"/>
                  </a:cubicBezTo>
                  <a:cubicBezTo>
                    <a:pt x="32057" y="267"/>
                    <a:pt x="31490" y="1"/>
                    <a:pt x="30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3963775" y="3209125"/>
              <a:ext cx="954050" cy="577375"/>
            </a:xfrm>
            <a:custGeom>
              <a:avLst/>
              <a:gdLst/>
              <a:ahLst/>
              <a:cxnLst/>
              <a:rect l="l" t="t" r="r" b="b"/>
              <a:pathLst>
                <a:path w="38162" h="23095" extrusionOk="0">
                  <a:moveTo>
                    <a:pt x="25581" y="1"/>
                  </a:moveTo>
                  <a:cubicBezTo>
                    <a:pt x="24918" y="1"/>
                    <a:pt x="24162" y="179"/>
                    <a:pt x="23384" y="712"/>
                  </a:cubicBezTo>
                  <a:cubicBezTo>
                    <a:pt x="23384" y="712"/>
                    <a:pt x="19982" y="5282"/>
                    <a:pt x="14378" y="7250"/>
                  </a:cubicBezTo>
                  <a:cubicBezTo>
                    <a:pt x="8807" y="9185"/>
                    <a:pt x="3003" y="9852"/>
                    <a:pt x="3003" y="9852"/>
                  </a:cubicBezTo>
                  <a:cubicBezTo>
                    <a:pt x="3003" y="9852"/>
                    <a:pt x="1302" y="10953"/>
                    <a:pt x="1201" y="13455"/>
                  </a:cubicBezTo>
                  <a:lnTo>
                    <a:pt x="1" y="21961"/>
                  </a:lnTo>
                  <a:lnTo>
                    <a:pt x="1802" y="21460"/>
                  </a:lnTo>
                  <a:lnTo>
                    <a:pt x="2969" y="13421"/>
                  </a:lnTo>
                  <a:cubicBezTo>
                    <a:pt x="2903" y="12554"/>
                    <a:pt x="3570" y="11787"/>
                    <a:pt x="4470" y="11753"/>
                  </a:cubicBezTo>
                  <a:cubicBezTo>
                    <a:pt x="6539" y="11587"/>
                    <a:pt x="10408" y="11053"/>
                    <a:pt x="14845" y="9085"/>
                  </a:cubicBezTo>
                  <a:cubicBezTo>
                    <a:pt x="19881" y="6817"/>
                    <a:pt x="23150" y="4081"/>
                    <a:pt x="24351" y="2947"/>
                  </a:cubicBezTo>
                  <a:cubicBezTo>
                    <a:pt x="24718" y="2580"/>
                    <a:pt x="25185" y="2413"/>
                    <a:pt x="25686" y="2413"/>
                  </a:cubicBezTo>
                  <a:cubicBezTo>
                    <a:pt x="26419" y="2413"/>
                    <a:pt x="27087" y="2814"/>
                    <a:pt x="27420" y="3448"/>
                  </a:cubicBezTo>
                  <a:lnTo>
                    <a:pt x="30322" y="8451"/>
                  </a:lnTo>
                  <a:lnTo>
                    <a:pt x="30322" y="15256"/>
                  </a:lnTo>
                  <a:lnTo>
                    <a:pt x="35226" y="22895"/>
                  </a:lnTo>
                  <a:lnTo>
                    <a:pt x="38161" y="23095"/>
                  </a:lnTo>
                  <a:lnTo>
                    <a:pt x="32924" y="14389"/>
                  </a:lnTo>
                  <a:lnTo>
                    <a:pt x="32924" y="7951"/>
                  </a:lnTo>
                  <a:lnTo>
                    <a:pt x="27854" y="712"/>
                  </a:lnTo>
                  <a:cubicBezTo>
                    <a:pt x="27854" y="712"/>
                    <a:pt x="26905" y="1"/>
                    <a:pt x="25581" y="1"/>
                  </a:cubicBezTo>
                  <a:close/>
                </a:path>
              </a:pathLst>
            </a:custGeom>
            <a:solidFill>
              <a:srgbClr val="1D2947">
                <a:alpha val="3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4943650" y="3843200"/>
              <a:ext cx="100100" cy="154575"/>
            </a:xfrm>
            <a:custGeom>
              <a:avLst/>
              <a:gdLst/>
              <a:ahLst/>
              <a:cxnLst/>
              <a:rect l="l" t="t" r="r" b="b"/>
              <a:pathLst>
                <a:path w="4004" h="6183" extrusionOk="0">
                  <a:moveTo>
                    <a:pt x="1802" y="0"/>
                  </a:moveTo>
                  <a:lnTo>
                    <a:pt x="0" y="5738"/>
                  </a:lnTo>
                  <a:lnTo>
                    <a:pt x="2002" y="6171"/>
                  </a:lnTo>
                  <a:cubicBezTo>
                    <a:pt x="2040" y="6179"/>
                    <a:pt x="2079" y="6183"/>
                    <a:pt x="2118" y="6183"/>
                  </a:cubicBezTo>
                  <a:cubicBezTo>
                    <a:pt x="2417" y="6183"/>
                    <a:pt x="2714" y="5966"/>
                    <a:pt x="2802" y="5671"/>
                  </a:cubicBezTo>
                  <a:lnTo>
                    <a:pt x="3903" y="1535"/>
                  </a:lnTo>
                  <a:cubicBezTo>
                    <a:pt x="4003" y="1201"/>
                    <a:pt x="3836" y="834"/>
                    <a:pt x="3503" y="701"/>
                  </a:cubicBezTo>
                  <a:lnTo>
                    <a:pt x="1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3626875" y="3453625"/>
              <a:ext cx="1383500" cy="565925"/>
            </a:xfrm>
            <a:custGeom>
              <a:avLst/>
              <a:gdLst/>
              <a:ahLst/>
              <a:cxnLst/>
              <a:rect l="l" t="t" r="r" b="b"/>
              <a:pathLst>
                <a:path w="55340" h="22637" extrusionOk="0">
                  <a:moveTo>
                    <a:pt x="36929" y="1"/>
                  </a:moveTo>
                  <a:cubicBezTo>
                    <a:pt x="35972" y="1"/>
                    <a:pt x="35000" y="142"/>
                    <a:pt x="34058" y="439"/>
                  </a:cubicBezTo>
                  <a:lnTo>
                    <a:pt x="15611" y="6277"/>
                  </a:lnTo>
                  <a:cubicBezTo>
                    <a:pt x="9307" y="8278"/>
                    <a:pt x="4370" y="12314"/>
                    <a:pt x="2035" y="17418"/>
                  </a:cubicBezTo>
                  <a:cubicBezTo>
                    <a:pt x="1368" y="18919"/>
                    <a:pt x="667" y="20620"/>
                    <a:pt x="0" y="22622"/>
                  </a:cubicBezTo>
                  <a:lnTo>
                    <a:pt x="52471" y="22622"/>
                  </a:lnTo>
                  <a:cubicBezTo>
                    <a:pt x="52511" y="22632"/>
                    <a:pt x="52552" y="22636"/>
                    <a:pt x="52591" y="22636"/>
                  </a:cubicBezTo>
                  <a:cubicBezTo>
                    <a:pt x="52813" y="22636"/>
                    <a:pt x="53010" y="22486"/>
                    <a:pt x="53038" y="22288"/>
                  </a:cubicBezTo>
                  <a:lnTo>
                    <a:pt x="55240" y="14949"/>
                  </a:lnTo>
                  <a:cubicBezTo>
                    <a:pt x="55340" y="14649"/>
                    <a:pt x="55206" y="14349"/>
                    <a:pt x="54906" y="14249"/>
                  </a:cubicBezTo>
                  <a:cubicBezTo>
                    <a:pt x="54039" y="13849"/>
                    <a:pt x="51904" y="12815"/>
                    <a:pt x="49069" y="10513"/>
                  </a:cubicBezTo>
                  <a:lnTo>
                    <a:pt x="43631" y="3074"/>
                  </a:lnTo>
                  <a:cubicBezTo>
                    <a:pt x="42203" y="1128"/>
                    <a:pt x="39628" y="1"/>
                    <a:pt x="369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3552650" y="4018325"/>
              <a:ext cx="1520275" cy="69225"/>
            </a:xfrm>
            <a:custGeom>
              <a:avLst/>
              <a:gdLst/>
              <a:ahLst/>
              <a:cxnLst/>
              <a:rect l="l" t="t" r="r" b="b"/>
              <a:pathLst>
                <a:path w="60811" h="2769" extrusionOk="0">
                  <a:moveTo>
                    <a:pt x="2803" y="0"/>
                  </a:moveTo>
                  <a:cubicBezTo>
                    <a:pt x="1268" y="0"/>
                    <a:pt x="1" y="1234"/>
                    <a:pt x="1" y="2769"/>
                  </a:cubicBezTo>
                  <a:lnTo>
                    <a:pt x="60811" y="2769"/>
                  </a:lnTo>
                  <a:cubicBezTo>
                    <a:pt x="60811" y="1234"/>
                    <a:pt x="59543" y="0"/>
                    <a:pt x="58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3599350" y="4087525"/>
              <a:ext cx="1431875" cy="17550"/>
            </a:xfrm>
            <a:custGeom>
              <a:avLst/>
              <a:gdLst/>
              <a:ahLst/>
              <a:cxnLst/>
              <a:rect l="l" t="t" r="r" b="b"/>
              <a:pathLst>
                <a:path w="57275" h="702" extrusionOk="0">
                  <a:moveTo>
                    <a:pt x="1" y="1"/>
                  </a:moveTo>
                  <a:lnTo>
                    <a:pt x="1" y="701"/>
                  </a:lnTo>
                  <a:lnTo>
                    <a:pt x="57275" y="701"/>
                  </a:lnTo>
                  <a:lnTo>
                    <a:pt x="572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3831175" y="3658600"/>
              <a:ext cx="1014100" cy="360575"/>
            </a:xfrm>
            <a:custGeom>
              <a:avLst/>
              <a:gdLst/>
              <a:ahLst/>
              <a:cxnLst/>
              <a:rect l="l" t="t" r="r" b="b"/>
              <a:pathLst>
                <a:path w="40564" h="14423" extrusionOk="0">
                  <a:moveTo>
                    <a:pt x="28849" y="1"/>
                  </a:moveTo>
                  <a:cubicBezTo>
                    <a:pt x="28191" y="1"/>
                    <a:pt x="27531" y="91"/>
                    <a:pt x="26887" y="279"/>
                  </a:cubicBezTo>
                  <a:lnTo>
                    <a:pt x="7473" y="5783"/>
                  </a:lnTo>
                  <a:cubicBezTo>
                    <a:pt x="5672" y="6283"/>
                    <a:pt x="4137" y="7451"/>
                    <a:pt x="3170" y="9085"/>
                  </a:cubicBezTo>
                  <a:lnTo>
                    <a:pt x="1" y="14389"/>
                  </a:lnTo>
                  <a:lnTo>
                    <a:pt x="1" y="14423"/>
                  </a:lnTo>
                  <a:lnTo>
                    <a:pt x="40563" y="14423"/>
                  </a:lnTo>
                  <a:lnTo>
                    <a:pt x="35459" y="4082"/>
                  </a:lnTo>
                  <a:cubicBezTo>
                    <a:pt x="34659" y="2481"/>
                    <a:pt x="33325" y="1247"/>
                    <a:pt x="31690" y="579"/>
                  </a:cubicBezTo>
                  <a:cubicBezTo>
                    <a:pt x="30793" y="201"/>
                    <a:pt x="29825" y="1"/>
                    <a:pt x="28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3629375" y="3986625"/>
              <a:ext cx="1330975" cy="30050"/>
            </a:xfrm>
            <a:custGeom>
              <a:avLst/>
              <a:gdLst/>
              <a:ahLst/>
              <a:cxnLst/>
              <a:rect l="l" t="t" r="r" b="b"/>
              <a:pathLst>
                <a:path w="53239" h="1202" extrusionOk="0">
                  <a:moveTo>
                    <a:pt x="401" y="1"/>
                  </a:moveTo>
                  <a:cubicBezTo>
                    <a:pt x="267" y="434"/>
                    <a:pt x="100" y="801"/>
                    <a:pt x="0" y="1202"/>
                  </a:cubicBezTo>
                  <a:lnTo>
                    <a:pt x="52771" y="1202"/>
                  </a:lnTo>
                  <a:cubicBezTo>
                    <a:pt x="52871" y="1168"/>
                    <a:pt x="52905" y="1035"/>
                    <a:pt x="52938" y="968"/>
                  </a:cubicBezTo>
                  <a:lnTo>
                    <a:pt x="53238" y="1"/>
                  </a:lnTo>
                  <a:close/>
                </a:path>
              </a:pathLst>
            </a:custGeom>
            <a:solidFill>
              <a:srgbClr val="1D2947">
                <a:alpha val="3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4514175" y="3768150"/>
              <a:ext cx="152625" cy="18350"/>
            </a:xfrm>
            <a:custGeom>
              <a:avLst/>
              <a:gdLst/>
              <a:ahLst/>
              <a:cxnLst/>
              <a:rect l="l" t="t" r="r" b="b"/>
              <a:pathLst>
                <a:path w="6105" h="734" extrusionOk="0">
                  <a:moveTo>
                    <a:pt x="367" y="0"/>
                  </a:moveTo>
                  <a:cubicBezTo>
                    <a:pt x="167" y="0"/>
                    <a:pt x="0" y="167"/>
                    <a:pt x="0" y="367"/>
                  </a:cubicBezTo>
                  <a:cubicBezTo>
                    <a:pt x="0" y="534"/>
                    <a:pt x="167" y="734"/>
                    <a:pt x="367" y="734"/>
                  </a:cubicBezTo>
                  <a:lnTo>
                    <a:pt x="5738" y="734"/>
                  </a:lnTo>
                  <a:cubicBezTo>
                    <a:pt x="5971" y="734"/>
                    <a:pt x="6105" y="567"/>
                    <a:pt x="6105" y="367"/>
                  </a:cubicBezTo>
                  <a:cubicBezTo>
                    <a:pt x="6105" y="167"/>
                    <a:pt x="5971" y="0"/>
                    <a:pt x="5738" y="0"/>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4514175" y="3799000"/>
              <a:ext cx="152625" cy="19200"/>
            </a:xfrm>
            <a:custGeom>
              <a:avLst/>
              <a:gdLst/>
              <a:ahLst/>
              <a:cxnLst/>
              <a:rect l="l" t="t" r="r" b="b"/>
              <a:pathLst>
                <a:path w="6105" h="768" extrusionOk="0">
                  <a:moveTo>
                    <a:pt x="367" y="0"/>
                  </a:moveTo>
                  <a:cubicBezTo>
                    <a:pt x="167" y="0"/>
                    <a:pt x="0" y="167"/>
                    <a:pt x="0" y="367"/>
                  </a:cubicBezTo>
                  <a:cubicBezTo>
                    <a:pt x="0" y="534"/>
                    <a:pt x="167" y="768"/>
                    <a:pt x="367" y="768"/>
                  </a:cubicBezTo>
                  <a:lnTo>
                    <a:pt x="5738" y="768"/>
                  </a:lnTo>
                  <a:cubicBezTo>
                    <a:pt x="5971" y="768"/>
                    <a:pt x="6105" y="601"/>
                    <a:pt x="6105" y="367"/>
                  </a:cubicBezTo>
                  <a:cubicBezTo>
                    <a:pt x="6105" y="167"/>
                    <a:pt x="5971" y="0"/>
                    <a:pt x="5738" y="0"/>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4514175" y="3829025"/>
              <a:ext cx="152625" cy="19200"/>
            </a:xfrm>
            <a:custGeom>
              <a:avLst/>
              <a:gdLst/>
              <a:ahLst/>
              <a:cxnLst/>
              <a:rect l="l" t="t" r="r" b="b"/>
              <a:pathLst>
                <a:path w="6105" h="768" extrusionOk="0">
                  <a:moveTo>
                    <a:pt x="367" y="0"/>
                  </a:moveTo>
                  <a:cubicBezTo>
                    <a:pt x="167" y="0"/>
                    <a:pt x="0" y="167"/>
                    <a:pt x="0" y="400"/>
                  </a:cubicBezTo>
                  <a:cubicBezTo>
                    <a:pt x="0" y="601"/>
                    <a:pt x="167" y="767"/>
                    <a:pt x="367" y="767"/>
                  </a:cubicBezTo>
                  <a:lnTo>
                    <a:pt x="5738" y="767"/>
                  </a:lnTo>
                  <a:cubicBezTo>
                    <a:pt x="5971" y="767"/>
                    <a:pt x="6105" y="601"/>
                    <a:pt x="6105" y="400"/>
                  </a:cubicBezTo>
                  <a:cubicBezTo>
                    <a:pt x="6105" y="167"/>
                    <a:pt x="5971" y="0"/>
                    <a:pt x="5738" y="0"/>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4514175" y="3860700"/>
              <a:ext cx="152625" cy="18375"/>
            </a:xfrm>
            <a:custGeom>
              <a:avLst/>
              <a:gdLst/>
              <a:ahLst/>
              <a:cxnLst/>
              <a:rect l="l" t="t" r="r" b="b"/>
              <a:pathLst>
                <a:path w="6105" h="735" extrusionOk="0">
                  <a:moveTo>
                    <a:pt x="367" y="1"/>
                  </a:moveTo>
                  <a:cubicBezTo>
                    <a:pt x="167" y="1"/>
                    <a:pt x="0" y="168"/>
                    <a:pt x="0" y="368"/>
                  </a:cubicBezTo>
                  <a:cubicBezTo>
                    <a:pt x="0" y="568"/>
                    <a:pt x="167" y="735"/>
                    <a:pt x="367" y="735"/>
                  </a:cubicBezTo>
                  <a:lnTo>
                    <a:pt x="5738" y="735"/>
                  </a:lnTo>
                  <a:cubicBezTo>
                    <a:pt x="5971" y="735"/>
                    <a:pt x="6105" y="568"/>
                    <a:pt x="6105" y="368"/>
                  </a:cubicBezTo>
                  <a:cubicBezTo>
                    <a:pt x="6105" y="168"/>
                    <a:pt x="5971" y="1"/>
                    <a:pt x="5738" y="1"/>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4514175" y="3891550"/>
              <a:ext cx="152625" cy="19225"/>
            </a:xfrm>
            <a:custGeom>
              <a:avLst/>
              <a:gdLst/>
              <a:ahLst/>
              <a:cxnLst/>
              <a:rect l="l" t="t" r="r" b="b"/>
              <a:pathLst>
                <a:path w="6105" h="769" extrusionOk="0">
                  <a:moveTo>
                    <a:pt x="367" y="1"/>
                  </a:moveTo>
                  <a:cubicBezTo>
                    <a:pt x="167" y="1"/>
                    <a:pt x="0" y="168"/>
                    <a:pt x="0" y="401"/>
                  </a:cubicBezTo>
                  <a:cubicBezTo>
                    <a:pt x="0" y="601"/>
                    <a:pt x="167" y="768"/>
                    <a:pt x="367" y="768"/>
                  </a:cubicBezTo>
                  <a:lnTo>
                    <a:pt x="5738" y="768"/>
                  </a:lnTo>
                  <a:cubicBezTo>
                    <a:pt x="5971" y="768"/>
                    <a:pt x="6105" y="601"/>
                    <a:pt x="6105" y="401"/>
                  </a:cubicBezTo>
                  <a:cubicBezTo>
                    <a:pt x="6105" y="168"/>
                    <a:pt x="5971" y="1"/>
                    <a:pt x="5738" y="1"/>
                  </a:cubicBezTo>
                  <a:close/>
                </a:path>
              </a:pathLst>
            </a:custGeom>
            <a:solidFill>
              <a:srgbClr val="1D2947">
                <a:alpha val="616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3927925" y="3737275"/>
              <a:ext cx="129275" cy="129300"/>
            </a:xfrm>
            <a:custGeom>
              <a:avLst/>
              <a:gdLst/>
              <a:ahLst/>
              <a:cxnLst/>
              <a:rect l="l" t="t" r="r" b="b"/>
              <a:pathLst>
                <a:path w="5171" h="5172" extrusionOk="0">
                  <a:moveTo>
                    <a:pt x="2602" y="1"/>
                  </a:moveTo>
                  <a:cubicBezTo>
                    <a:pt x="1168" y="1"/>
                    <a:pt x="0" y="1168"/>
                    <a:pt x="0" y="2603"/>
                  </a:cubicBezTo>
                  <a:cubicBezTo>
                    <a:pt x="0" y="4070"/>
                    <a:pt x="1134" y="5171"/>
                    <a:pt x="2602" y="5171"/>
                  </a:cubicBezTo>
                  <a:cubicBezTo>
                    <a:pt x="4003" y="5171"/>
                    <a:pt x="5171" y="4004"/>
                    <a:pt x="5171" y="2603"/>
                  </a:cubicBezTo>
                  <a:cubicBezTo>
                    <a:pt x="5171" y="1168"/>
                    <a:pt x="4003" y="1"/>
                    <a:pt x="2602" y="1"/>
                  </a:cubicBezTo>
                  <a:close/>
                </a:path>
              </a:pathLst>
            </a:custGeom>
            <a:solidFill>
              <a:srgbClr val="1D2947">
                <a:alpha val="3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3946275" y="3755625"/>
              <a:ext cx="93425" cy="93425"/>
            </a:xfrm>
            <a:custGeom>
              <a:avLst/>
              <a:gdLst/>
              <a:ahLst/>
              <a:cxnLst/>
              <a:rect l="l" t="t" r="r" b="b"/>
              <a:pathLst>
                <a:path w="3737" h="3737" extrusionOk="0">
                  <a:moveTo>
                    <a:pt x="1868" y="1"/>
                  </a:moveTo>
                  <a:cubicBezTo>
                    <a:pt x="834" y="1"/>
                    <a:pt x="0" y="835"/>
                    <a:pt x="0" y="1869"/>
                  </a:cubicBezTo>
                  <a:cubicBezTo>
                    <a:pt x="0" y="2903"/>
                    <a:pt x="834" y="3737"/>
                    <a:pt x="1868" y="3737"/>
                  </a:cubicBezTo>
                  <a:cubicBezTo>
                    <a:pt x="2902" y="3737"/>
                    <a:pt x="3736" y="2903"/>
                    <a:pt x="3736" y="1869"/>
                  </a:cubicBezTo>
                  <a:cubicBezTo>
                    <a:pt x="3736" y="835"/>
                    <a:pt x="2902" y="1"/>
                    <a:pt x="1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3965450" y="3774800"/>
              <a:ext cx="54225" cy="54250"/>
            </a:xfrm>
            <a:custGeom>
              <a:avLst/>
              <a:gdLst/>
              <a:ahLst/>
              <a:cxnLst/>
              <a:rect l="l" t="t" r="r" b="b"/>
              <a:pathLst>
                <a:path w="2169" h="2170" extrusionOk="0">
                  <a:moveTo>
                    <a:pt x="1101" y="1"/>
                  </a:moveTo>
                  <a:cubicBezTo>
                    <a:pt x="501" y="1"/>
                    <a:pt x="0" y="501"/>
                    <a:pt x="0" y="1102"/>
                  </a:cubicBezTo>
                  <a:cubicBezTo>
                    <a:pt x="0" y="1736"/>
                    <a:pt x="467" y="2169"/>
                    <a:pt x="1101" y="2169"/>
                  </a:cubicBezTo>
                  <a:cubicBezTo>
                    <a:pt x="1668" y="2169"/>
                    <a:pt x="2169" y="1669"/>
                    <a:pt x="2169" y="1102"/>
                  </a:cubicBezTo>
                  <a:cubicBezTo>
                    <a:pt x="2169" y="501"/>
                    <a:pt x="1668" y="1"/>
                    <a:pt x="11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10"/>
        <p:cNvGrpSpPr/>
        <p:nvPr/>
      </p:nvGrpSpPr>
      <p:grpSpPr>
        <a:xfrm>
          <a:off x="0" y="0"/>
          <a:ext cx="0" cy="0"/>
          <a:chOff x="0" y="0"/>
          <a:chExt cx="0" cy="0"/>
        </a:xfrm>
      </p:grpSpPr>
      <p:sp>
        <p:nvSpPr>
          <p:cNvPr id="2411" name="Google Shape;2411;p68"/>
          <p:cNvSpPr txBox="1">
            <a:spLocks noGrp="1"/>
          </p:cNvSpPr>
          <p:nvPr>
            <p:ph type="subTitle" idx="5"/>
          </p:nvPr>
        </p:nvSpPr>
        <p:spPr>
          <a:xfrm>
            <a:off x="3448800" y="2472651"/>
            <a:ext cx="2246400" cy="1908600"/>
          </a:xfrm>
          <a:prstGeom prst="rect">
            <a:avLst/>
          </a:prstGeom>
        </p:spPr>
        <p:txBody>
          <a:bodyPr spcFirstLastPara="1" wrap="square" lIns="90000" tIns="91425" rIns="90000" bIns="91425" anchor="t" anchorCtr="0">
            <a:noAutofit/>
          </a:bodyPr>
          <a:lstStyle/>
          <a:p>
            <a:pPr marL="179999" lvl="0" indent="-178899" algn="l" rtl="0">
              <a:spcBef>
                <a:spcPts val="0"/>
              </a:spcBef>
              <a:spcAft>
                <a:spcPts val="0"/>
              </a:spcAft>
              <a:buSzPts val="1400"/>
              <a:buChar char="●"/>
            </a:pPr>
            <a:r>
              <a:rPr lang="en">
                <a:solidFill>
                  <a:schemeClr val="accent6"/>
                </a:solidFill>
              </a:rPr>
              <a:t>Saturn is a gas giant and has several rings</a:t>
            </a:r>
            <a:endParaRPr>
              <a:solidFill>
                <a:schemeClr val="accent6"/>
              </a:solidFill>
            </a:endParaRPr>
          </a:p>
          <a:p>
            <a:pPr marL="0" lvl="0" indent="0" algn="l" rtl="0">
              <a:spcBef>
                <a:spcPts val="0"/>
              </a:spcBef>
              <a:spcAft>
                <a:spcPts val="0"/>
              </a:spcAft>
              <a:buNone/>
            </a:pPr>
            <a:endParaRPr>
              <a:solidFill>
                <a:schemeClr val="accent6"/>
              </a:solidFill>
            </a:endParaRPr>
          </a:p>
          <a:p>
            <a:pPr marL="179999" lvl="0" indent="-178899" algn="l" rtl="0">
              <a:spcBef>
                <a:spcPts val="0"/>
              </a:spcBef>
              <a:spcAft>
                <a:spcPts val="0"/>
              </a:spcAft>
              <a:buSzPts val="1400"/>
              <a:buChar char="●"/>
            </a:pPr>
            <a:r>
              <a:rPr lang="en">
                <a:solidFill>
                  <a:schemeClr val="accent6"/>
                </a:solidFill>
              </a:rPr>
              <a:t>Venus is the second planet from the Sun</a:t>
            </a:r>
            <a:endParaRPr>
              <a:solidFill>
                <a:schemeClr val="accent6"/>
              </a:solidFill>
            </a:endParaRPr>
          </a:p>
          <a:p>
            <a:pPr marL="0" lvl="0" indent="0" algn="l" rtl="0">
              <a:spcBef>
                <a:spcPts val="0"/>
              </a:spcBef>
              <a:spcAft>
                <a:spcPts val="0"/>
              </a:spcAft>
              <a:buNone/>
            </a:pPr>
            <a:endParaRPr>
              <a:solidFill>
                <a:schemeClr val="accent6"/>
              </a:solidFill>
            </a:endParaRPr>
          </a:p>
          <a:p>
            <a:pPr marL="179999" lvl="0" indent="-178899" algn="l" rtl="0">
              <a:spcBef>
                <a:spcPts val="0"/>
              </a:spcBef>
              <a:spcAft>
                <a:spcPts val="0"/>
              </a:spcAft>
              <a:buSzPts val="1400"/>
              <a:buChar char="●"/>
            </a:pPr>
            <a:r>
              <a:rPr lang="en">
                <a:solidFill>
                  <a:schemeClr val="accent6"/>
                </a:solidFill>
              </a:rPr>
              <a:t>Jupiter is the biggest planet of them all</a:t>
            </a:r>
            <a:endParaRPr>
              <a:solidFill>
                <a:schemeClr val="accent6"/>
              </a:solidFill>
            </a:endParaRPr>
          </a:p>
        </p:txBody>
      </p:sp>
      <p:sp>
        <p:nvSpPr>
          <p:cNvPr id="2412" name="Google Shape;2412;p68"/>
          <p:cNvSpPr txBox="1">
            <a:spLocks noGrp="1"/>
          </p:cNvSpPr>
          <p:nvPr>
            <p:ph type="subTitle" idx="1"/>
          </p:nvPr>
        </p:nvSpPr>
        <p:spPr>
          <a:xfrm>
            <a:off x="720000" y="2472621"/>
            <a:ext cx="2246400" cy="1908600"/>
          </a:xfrm>
          <a:prstGeom prst="rect">
            <a:avLst/>
          </a:prstGeom>
        </p:spPr>
        <p:txBody>
          <a:bodyPr spcFirstLastPara="1" wrap="square" lIns="90000" tIns="91425" rIns="90000" bIns="91425" anchor="t" anchorCtr="0">
            <a:noAutofit/>
          </a:bodyPr>
          <a:lstStyle/>
          <a:p>
            <a:pPr marL="179999" lvl="0" indent="-178899" algn="l" rtl="0">
              <a:spcBef>
                <a:spcPts val="0"/>
              </a:spcBef>
              <a:spcAft>
                <a:spcPts val="0"/>
              </a:spcAft>
              <a:buSzPts val="1400"/>
              <a:buChar char="●"/>
            </a:pPr>
            <a:r>
              <a:rPr lang="en">
                <a:solidFill>
                  <a:schemeClr val="accent6"/>
                </a:solidFill>
              </a:rPr>
              <a:t>Saturn is a gas giant and has several rings</a:t>
            </a:r>
            <a:endParaRPr>
              <a:solidFill>
                <a:schemeClr val="accent6"/>
              </a:solidFill>
            </a:endParaRPr>
          </a:p>
          <a:p>
            <a:pPr marL="0" lvl="0" indent="0" algn="l" rtl="0">
              <a:spcBef>
                <a:spcPts val="0"/>
              </a:spcBef>
              <a:spcAft>
                <a:spcPts val="0"/>
              </a:spcAft>
              <a:buNone/>
            </a:pPr>
            <a:endParaRPr>
              <a:solidFill>
                <a:schemeClr val="accent6"/>
              </a:solidFill>
            </a:endParaRPr>
          </a:p>
          <a:p>
            <a:pPr marL="179999" lvl="0" indent="-178899" algn="l" rtl="0">
              <a:spcBef>
                <a:spcPts val="0"/>
              </a:spcBef>
              <a:spcAft>
                <a:spcPts val="0"/>
              </a:spcAft>
              <a:buSzPts val="1400"/>
              <a:buChar char="●"/>
            </a:pPr>
            <a:r>
              <a:rPr lang="en">
                <a:solidFill>
                  <a:schemeClr val="accent6"/>
                </a:solidFill>
              </a:rPr>
              <a:t>Venus is the second planet from the Sun</a:t>
            </a:r>
            <a:endParaRPr>
              <a:solidFill>
                <a:schemeClr val="accent6"/>
              </a:solidFill>
            </a:endParaRPr>
          </a:p>
          <a:p>
            <a:pPr marL="0" lvl="0" indent="0" algn="l" rtl="0">
              <a:spcBef>
                <a:spcPts val="0"/>
              </a:spcBef>
              <a:spcAft>
                <a:spcPts val="0"/>
              </a:spcAft>
              <a:buNone/>
            </a:pPr>
            <a:endParaRPr>
              <a:solidFill>
                <a:schemeClr val="accent6"/>
              </a:solidFill>
            </a:endParaRPr>
          </a:p>
          <a:p>
            <a:pPr marL="179999" lvl="0" indent="-178899" algn="l" rtl="0">
              <a:spcBef>
                <a:spcPts val="0"/>
              </a:spcBef>
              <a:spcAft>
                <a:spcPts val="0"/>
              </a:spcAft>
              <a:buSzPts val="1400"/>
              <a:buChar char="●"/>
            </a:pPr>
            <a:r>
              <a:rPr lang="en">
                <a:solidFill>
                  <a:schemeClr val="accent6"/>
                </a:solidFill>
              </a:rPr>
              <a:t>Jupiter is the biggest planet of them all</a:t>
            </a:r>
            <a:endParaRPr>
              <a:solidFill>
                <a:schemeClr val="accent6"/>
              </a:solidFill>
            </a:endParaRPr>
          </a:p>
        </p:txBody>
      </p:sp>
      <p:sp>
        <p:nvSpPr>
          <p:cNvPr id="2413" name="Google Shape;2413;p68"/>
          <p:cNvSpPr txBox="1">
            <a:spLocks noGrp="1"/>
          </p:cNvSpPr>
          <p:nvPr>
            <p:ph type="title" idx="6"/>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INVENTIONS MAKE LIFE EASIER</a:t>
            </a:r>
            <a:endParaRPr/>
          </a:p>
        </p:txBody>
      </p:sp>
      <p:sp>
        <p:nvSpPr>
          <p:cNvPr id="2414" name="Google Shape;2414;p68"/>
          <p:cNvSpPr txBox="1">
            <a:spLocks noGrp="1"/>
          </p:cNvSpPr>
          <p:nvPr>
            <p:ph type="title"/>
          </p:nvPr>
        </p:nvSpPr>
        <p:spPr>
          <a:xfrm>
            <a:off x="720000" y="2041213"/>
            <a:ext cx="2246400" cy="431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Dump truck</a:t>
            </a:r>
            <a:endParaRPr/>
          </a:p>
        </p:txBody>
      </p:sp>
      <p:sp>
        <p:nvSpPr>
          <p:cNvPr id="2415" name="Google Shape;2415;p68"/>
          <p:cNvSpPr txBox="1">
            <a:spLocks noGrp="1"/>
          </p:cNvSpPr>
          <p:nvPr>
            <p:ph type="title" idx="2"/>
          </p:nvPr>
        </p:nvSpPr>
        <p:spPr>
          <a:xfrm>
            <a:off x="6177600" y="2041213"/>
            <a:ext cx="2246400" cy="431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Mixer truck</a:t>
            </a:r>
            <a:endParaRPr/>
          </a:p>
        </p:txBody>
      </p:sp>
      <p:sp>
        <p:nvSpPr>
          <p:cNvPr id="2416" name="Google Shape;2416;p68"/>
          <p:cNvSpPr txBox="1">
            <a:spLocks noGrp="1"/>
          </p:cNvSpPr>
          <p:nvPr>
            <p:ph type="subTitle" idx="3"/>
          </p:nvPr>
        </p:nvSpPr>
        <p:spPr>
          <a:xfrm>
            <a:off x="6177600" y="2472621"/>
            <a:ext cx="2246400" cy="1908600"/>
          </a:xfrm>
          <a:prstGeom prst="rect">
            <a:avLst/>
          </a:prstGeom>
        </p:spPr>
        <p:txBody>
          <a:bodyPr spcFirstLastPara="1" wrap="square" lIns="90000" tIns="91425" rIns="90000" bIns="91425" anchor="t" anchorCtr="0">
            <a:noAutofit/>
          </a:bodyPr>
          <a:lstStyle/>
          <a:p>
            <a:pPr marL="179999" lvl="0" indent="-178899" algn="l" rtl="0">
              <a:spcBef>
                <a:spcPts val="0"/>
              </a:spcBef>
              <a:spcAft>
                <a:spcPts val="0"/>
              </a:spcAft>
              <a:buSzPts val="1400"/>
              <a:buChar char="●"/>
            </a:pPr>
            <a:r>
              <a:rPr lang="en">
                <a:solidFill>
                  <a:schemeClr val="accent6"/>
                </a:solidFill>
              </a:rPr>
              <a:t>Saturn is a gas giant and has several rings</a:t>
            </a:r>
            <a:endParaRPr>
              <a:solidFill>
                <a:schemeClr val="accent6"/>
              </a:solidFill>
            </a:endParaRPr>
          </a:p>
          <a:p>
            <a:pPr marL="0" lvl="0" indent="0" algn="l" rtl="0">
              <a:spcBef>
                <a:spcPts val="0"/>
              </a:spcBef>
              <a:spcAft>
                <a:spcPts val="0"/>
              </a:spcAft>
              <a:buNone/>
            </a:pPr>
            <a:endParaRPr>
              <a:solidFill>
                <a:schemeClr val="accent6"/>
              </a:solidFill>
            </a:endParaRPr>
          </a:p>
          <a:p>
            <a:pPr marL="179999" lvl="0" indent="-178899" algn="l" rtl="0">
              <a:spcBef>
                <a:spcPts val="0"/>
              </a:spcBef>
              <a:spcAft>
                <a:spcPts val="0"/>
              </a:spcAft>
              <a:buSzPts val="1400"/>
              <a:buChar char="●"/>
            </a:pPr>
            <a:r>
              <a:rPr lang="en">
                <a:solidFill>
                  <a:schemeClr val="accent6"/>
                </a:solidFill>
              </a:rPr>
              <a:t>Venus is the second planet from the Sun</a:t>
            </a:r>
            <a:endParaRPr>
              <a:solidFill>
                <a:schemeClr val="accent6"/>
              </a:solidFill>
            </a:endParaRPr>
          </a:p>
          <a:p>
            <a:pPr marL="0" lvl="0" indent="0" algn="l" rtl="0">
              <a:spcBef>
                <a:spcPts val="0"/>
              </a:spcBef>
              <a:spcAft>
                <a:spcPts val="0"/>
              </a:spcAft>
              <a:buNone/>
            </a:pPr>
            <a:endParaRPr>
              <a:solidFill>
                <a:schemeClr val="accent6"/>
              </a:solidFill>
            </a:endParaRPr>
          </a:p>
          <a:p>
            <a:pPr marL="179999" lvl="0" indent="-178899" algn="l" rtl="0">
              <a:spcBef>
                <a:spcPts val="0"/>
              </a:spcBef>
              <a:spcAft>
                <a:spcPts val="0"/>
              </a:spcAft>
              <a:buSzPts val="1400"/>
              <a:buChar char="●"/>
            </a:pPr>
            <a:r>
              <a:rPr lang="en">
                <a:solidFill>
                  <a:schemeClr val="accent6"/>
                </a:solidFill>
              </a:rPr>
              <a:t>Jupiter is the biggest planet of them all</a:t>
            </a:r>
            <a:endParaRPr>
              <a:solidFill>
                <a:schemeClr val="accent6"/>
              </a:solidFill>
            </a:endParaRPr>
          </a:p>
        </p:txBody>
      </p:sp>
      <p:sp>
        <p:nvSpPr>
          <p:cNvPr id="2417" name="Google Shape;2417;p68"/>
          <p:cNvSpPr txBox="1">
            <a:spLocks noGrp="1"/>
          </p:cNvSpPr>
          <p:nvPr>
            <p:ph type="title" idx="4"/>
          </p:nvPr>
        </p:nvSpPr>
        <p:spPr>
          <a:xfrm>
            <a:off x="3448800" y="2041213"/>
            <a:ext cx="2246400" cy="431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Excavator</a:t>
            </a:r>
            <a:endParaRPr/>
          </a:p>
        </p:txBody>
      </p:sp>
      <p:grpSp>
        <p:nvGrpSpPr>
          <p:cNvPr id="2418" name="Google Shape;2418;p68"/>
          <p:cNvGrpSpPr/>
          <p:nvPr/>
        </p:nvGrpSpPr>
        <p:grpSpPr>
          <a:xfrm>
            <a:off x="6975832" y="1519884"/>
            <a:ext cx="649937" cy="511200"/>
            <a:chOff x="8534000" y="2228700"/>
            <a:chExt cx="507525" cy="399375"/>
          </a:xfrm>
        </p:grpSpPr>
        <p:sp>
          <p:nvSpPr>
            <p:cNvPr id="2419" name="Google Shape;2419;p68"/>
            <p:cNvSpPr/>
            <p:nvPr/>
          </p:nvSpPr>
          <p:spPr>
            <a:xfrm>
              <a:off x="8701050" y="2353325"/>
              <a:ext cx="107700" cy="87900"/>
            </a:xfrm>
            <a:custGeom>
              <a:avLst/>
              <a:gdLst/>
              <a:ahLst/>
              <a:cxnLst/>
              <a:rect l="l" t="t" r="r" b="b"/>
              <a:pathLst>
                <a:path w="4308" h="3516" extrusionOk="0">
                  <a:moveTo>
                    <a:pt x="3484" y="1"/>
                  </a:moveTo>
                  <a:lnTo>
                    <a:pt x="1" y="1236"/>
                  </a:lnTo>
                  <a:lnTo>
                    <a:pt x="824" y="3516"/>
                  </a:lnTo>
                  <a:lnTo>
                    <a:pt x="4308" y="2281"/>
                  </a:lnTo>
                  <a:lnTo>
                    <a:pt x="3484" y="1"/>
                  </a:ln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8712125" y="2384200"/>
              <a:ext cx="96625" cy="57825"/>
            </a:xfrm>
            <a:custGeom>
              <a:avLst/>
              <a:gdLst/>
              <a:ahLst/>
              <a:cxnLst/>
              <a:rect l="l" t="t" r="r" b="b"/>
              <a:pathLst>
                <a:path w="3865" h="2313" extrusionOk="0">
                  <a:moveTo>
                    <a:pt x="3484" y="1"/>
                  </a:moveTo>
                  <a:lnTo>
                    <a:pt x="1" y="1236"/>
                  </a:lnTo>
                  <a:lnTo>
                    <a:pt x="381" y="2312"/>
                  </a:lnTo>
                  <a:lnTo>
                    <a:pt x="3865" y="1077"/>
                  </a:lnTo>
                  <a:lnTo>
                    <a:pt x="3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8745375" y="2230725"/>
              <a:ext cx="296150" cy="242475"/>
            </a:xfrm>
            <a:custGeom>
              <a:avLst/>
              <a:gdLst/>
              <a:ahLst/>
              <a:cxnLst/>
              <a:rect l="l" t="t" r="r" b="b"/>
              <a:pathLst>
                <a:path w="11846" h="9699" extrusionOk="0">
                  <a:moveTo>
                    <a:pt x="6291" y="0"/>
                  </a:moveTo>
                  <a:cubicBezTo>
                    <a:pt x="6167" y="0"/>
                    <a:pt x="6044" y="37"/>
                    <a:pt x="5891" y="59"/>
                  </a:cubicBezTo>
                  <a:lnTo>
                    <a:pt x="2725" y="1294"/>
                  </a:lnTo>
                  <a:cubicBezTo>
                    <a:pt x="2566" y="1358"/>
                    <a:pt x="2408" y="1453"/>
                    <a:pt x="2313" y="1611"/>
                  </a:cubicBezTo>
                  <a:lnTo>
                    <a:pt x="318" y="3923"/>
                  </a:lnTo>
                  <a:cubicBezTo>
                    <a:pt x="96" y="4240"/>
                    <a:pt x="1" y="4651"/>
                    <a:pt x="128" y="5000"/>
                  </a:cubicBezTo>
                  <a:lnTo>
                    <a:pt x="1458" y="8578"/>
                  </a:lnTo>
                  <a:cubicBezTo>
                    <a:pt x="1616" y="8927"/>
                    <a:pt x="1933" y="9212"/>
                    <a:pt x="2344" y="9243"/>
                  </a:cubicBezTo>
                  <a:lnTo>
                    <a:pt x="5385" y="9687"/>
                  </a:lnTo>
                  <a:cubicBezTo>
                    <a:pt x="5436" y="9695"/>
                    <a:pt x="5484" y="9699"/>
                    <a:pt x="5532" y="9699"/>
                  </a:cubicBezTo>
                  <a:cubicBezTo>
                    <a:pt x="5664" y="9699"/>
                    <a:pt x="5792" y="9670"/>
                    <a:pt x="5955" y="9623"/>
                  </a:cubicBezTo>
                  <a:lnTo>
                    <a:pt x="9122" y="8420"/>
                  </a:lnTo>
                  <a:cubicBezTo>
                    <a:pt x="9280" y="8325"/>
                    <a:pt x="9438" y="8198"/>
                    <a:pt x="9533" y="8103"/>
                  </a:cubicBezTo>
                  <a:lnTo>
                    <a:pt x="11529" y="5760"/>
                  </a:lnTo>
                  <a:cubicBezTo>
                    <a:pt x="11750" y="5443"/>
                    <a:pt x="11845" y="5031"/>
                    <a:pt x="11719" y="4683"/>
                  </a:cubicBezTo>
                  <a:lnTo>
                    <a:pt x="10388" y="1136"/>
                  </a:lnTo>
                  <a:cubicBezTo>
                    <a:pt x="10230" y="756"/>
                    <a:pt x="9913" y="503"/>
                    <a:pt x="9502" y="439"/>
                  </a:cubicBezTo>
                  <a:lnTo>
                    <a:pt x="6461" y="28"/>
                  </a:lnTo>
                  <a:cubicBezTo>
                    <a:pt x="6403" y="8"/>
                    <a:pt x="6347" y="0"/>
                    <a:pt x="6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8822975" y="2233775"/>
              <a:ext cx="218550" cy="239425"/>
            </a:xfrm>
            <a:custGeom>
              <a:avLst/>
              <a:gdLst/>
              <a:ahLst/>
              <a:cxnLst/>
              <a:rect l="l" t="t" r="r" b="b"/>
              <a:pathLst>
                <a:path w="8742" h="9577" extrusionOk="0">
                  <a:moveTo>
                    <a:pt x="4656" y="1"/>
                  </a:moveTo>
                  <a:lnTo>
                    <a:pt x="6081" y="3737"/>
                  </a:lnTo>
                  <a:cubicBezTo>
                    <a:pt x="6239" y="4181"/>
                    <a:pt x="6176" y="4656"/>
                    <a:pt x="5891" y="4973"/>
                  </a:cubicBezTo>
                  <a:lnTo>
                    <a:pt x="3642" y="7664"/>
                  </a:lnTo>
                  <a:cubicBezTo>
                    <a:pt x="3516" y="7823"/>
                    <a:pt x="3326" y="7918"/>
                    <a:pt x="3104" y="8013"/>
                  </a:cubicBezTo>
                  <a:lnTo>
                    <a:pt x="1" y="9185"/>
                  </a:lnTo>
                  <a:lnTo>
                    <a:pt x="2376" y="9565"/>
                  </a:lnTo>
                  <a:cubicBezTo>
                    <a:pt x="2427" y="9573"/>
                    <a:pt x="2475" y="9577"/>
                    <a:pt x="2523" y="9577"/>
                  </a:cubicBezTo>
                  <a:cubicBezTo>
                    <a:pt x="2653" y="9577"/>
                    <a:pt x="2775" y="9548"/>
                    <a:pt x="2914" y="9501"/>
                  </a:cubicBezTo>
                  <a:lnTo>
                    <a:pt x="6081" y="8298"/>
                  </a:lnTo>
                  <a:cubicBezTo>
                    <a:pt x="6239" y="8203"/>
                    <a:pt x="6398" y="8139"/>
                    <a:pt x="6524" y="7949"/>
                  </a:cubicBezTo>
                  <a:lnTo>
                    <a:pt x="8488" y="5638"/>
                  </a:lnTo>
                  <a:cubicBezTo>
                    <a:pt x="8646" y="5321"/>
                    <a:pt x="8741" y="4878"/>
                    <a:pt x="8615" y="4529"/>
                  </a:cubicBezTo>
                  <a:lnTo>
                    <a:pt x="7284" y="951"/>
                  </a:lnTo>
                  <a:cubicBezTo>
                    <a:pt x="7126" y="602"/>
                    <a:pt x="6809" y="317"/>
                    <a:pt x="6398" y="286"/>
                  </a:cubicBezTo>
                  <a:lnTo>
                    <a:pt x="4656"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8803175" y="2259900"/>
              <a:ext cx="93450" cy="213000"/>
            </a:xfrm>
            <a:custGeom>
              <a:avLst/>
              <a:gdLst/>
              <a:ahLst/>
              <a:cxnLst/>
              <a:rect l="l" t="t" r="r" b="b"/>
              <a:pathLst>
                <a:path w="3738" h="8520" extrusionOk="0">
                  <a:moveTo>
                    <a:pt x="539" y="1"/>
                  </a:moveTo>
                  <a:lnTo>
                    <a:pt x="381" y="32"/>
                  </a:lnTo>
                  <a:cubicBezTo>
                    <a:pt x="223" y="64"/>
                    <a:pt x="96" y="191"/>
                    <a:pt x="1" y="286"/>
                  </a:cubicBezTo>
                  <a:lnTo>
                    <a:pt x="3104" y="8520"/>
                  </a:lnTo>
                  <a:cubicBezTo>
                    <a:pt x="3263" y="8520"/>
                    <a:pt x="3421" y="8520"/>
                    <a:pt x="3548" y="8425"/>
                  </a:cubicBezTo>
                  <a:lnTo>
                    <a:pt x="3738" y="8393"/>
                  </a:lnTo>
                  <a:lnTo>
                    <a:pt x="5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8891850" y="2228700"/>
              <a:ext cx="91875" cy="210950"/>
            </a:xfrm>
            <a:custGeom>
              <a:avLst/>
              <a:gdLst/>
              <a:ahLst/>
              <a:cxnLst/>
              <a:rect l="l" t="t" r="r" b="b"/>
              <a:pathLst>
                <a:path w="3675" h="8438" extrusionOk="0">
                  <a:moveTo>
                    <a:pt x="441" y="0"/>
                  </a:moveTo>
                  <a:cubicBezTo>
                    <a:pt x="314" y="0"/>
                    <a:pt x="189" y="23"/>
                    <a:pt x="32" y="45"/>
                  </a:cubicBezTo>
                  <a:lnTo>
                    <a:pt x="1" y="45"/>
                  </a:lnTo>
                  <a:lnTo>
                    <a:pt x="3199" y="8437"/>
                  </a:lnTo>
                  <a:lnTo>
                    <a:pt x="3263" y="8437"/>
                  </a:lnTo>
                  <a:cubicBezTo>
                    <a:pt x="3421" y="8406"/>
                    <a:pt x="3579" y="8279"/>
                    <a:pt x="3674" y="8184"/>
                  </a:cubicBezTo>
                  <a:lnTo>
                    <a:pt x="634" y="14"/>
                  </a:lnTo>
                  <a:lnTo>
                    <a:pt x="602" y="14"/>
                  </a:lnTo>
                  <a:cubicBezTo>
                    <a:pt x="547" y="4"/>
                    <a:pt x="494"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8871275" y="2438825"/>
              <a:ext cx="25350" cy="34075"/>
            </a:xfrm>
            <a:custGeom>
              <a:avLst/>
              <a:gdLst/>
              <a:ahLst/>
              <a:cxnLst/>
              <a:rect l="l" t="t" r="r" b="b"/>
              <a:pathLst>
                <a:path w="1014" h="1363" extrusionOk="0">
                  <a:moveTo>
                    <a:pt x="539" y="1"/>
                  </a:moveTo>
                  <a:lnTo>
                    <a:pt x="0" y="191"/>
                  </a:lnTo>
                  <a:lnTo>
                    <a:pt x="444" y="1363"/>
                  </a:lnTo>
                  <a:cubicBezTo>
                    <a:pt x="602" y="1363"/>
                    <a:pt x="760" y="1363"/>
                    <a:pt x="855" y="1268"/>
                  </a:cubicBezTo>
                  <a:lnTo>
                    <a:pt x="1014" y="1236"/>
                  </a:lnTo>
                  <a:lnTo>
                    <a:pt x="5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8949650" y="2367575"/>
              <a:ext cx="35650" cy="73650"/>
            </a:xfrm>
            <a:custGeom>
              <a:avLst/>
              <a:gdLst/>
              <a:ahLst/>
              <a:cxnLst/>
              <a:rect l="l" t="t" r="r" b="b"/>
              <a:pathLst>
                <a:path w="1426" h="2946" extrusionOk="0">
                  <a:moveTo>
                    <a:pt x="412" y="1"/>
                  </a:moveTo>
                  <a:lnTo>
                    <a:pt x="1" y="507"/>
                  </a:lnTo>
                  <a:lnTo>
                    <a:pt x="887" y="2946"/>
                  </a:lnTo>
                  <a:lnTo>
                    <a:pt x="951" y="2946"/>
                  </a:lnTo>
                  <a:cubicBezTo>
                    <a:pt x="1109" y="2851"/>
                    <a:pt x="1267" y="2787"/>
                    <a:pt x="1362" y="2629"/>
                  </a:cubicBezTo>
                  <a:lnTo>
                    <a:pt x="1426" y="2566"/>
                  </a:lnTo>
                  <a:lnTo>
                    <a:pt x="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8534000" y="2452300"/>
              <a:ext cx="37225" cy="41975"/>
            </a:xfrm>
            <a:custGeom>
              <a:avLst/>
              <a:gdLst/>
              <a:ahLst/>
              <a:cxnLst/>
              <a:rect l="l" t="t" r="r" b="b"/>
              <a:pathLst>
                <a:path w="1489" h="1679" extrusionOk="0">
                  <a:moveTo>
                    <a:pt x="824" y="0"/>
                  </a:moveTo>
                  <a:cubicBezTo>
                    <a:pt x="380" y="0"/>
                    <a:pt x="0" y="380"/>
                    <a:pt x="0" y="855"/>
                  </a:cubicBezTo>
                  <a:cubicBezTo>
                    <a:pt x="0" y="1299"/>
                    <a:pt x="349" y="1679"/>
                    <a:pt x="824" y="1679"/>
                  </a:cubicBezTo>
                  <a:lnTo>
                    <a:pt x="1489" y="1679"/>
                  </a:lnTo>
                  <a:lnTo>
                    <a:pt x="14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8536375" y="2451500"/>
              <a:ext cx="35650" cy="42775"/>
            </a:xfrm>
            <a:custGeom>
              <a:avLst/>
              <a:gdLst/>
              <a:ahLst/>
              <a:cxnLst/>
              <a:rect l="l" t="t" r="r" b="b"/>
              <a:pathLst>
                <a:path w="1426" h="1711" extrusionOk="0">
                  <a:moveTo>
                    <a:pt x="760" y="0"/>
                  </a:moveTo>
                  <a:cubicBezTo>
                    <a:pt x="634" y="0"/>
                    <a:pt x="539" y="64"/>
                    <a:pt x="412" y="96"/>
                  </a:cubicBezTo>
                  <a:lnTo>
                    <a:pt x="412" y="919"/>
                  </a:lnTo>
                  <a:cubicBezTo>
                    <a:pt x="412" y="1109"/>
                    <a:pt x="254" y="1236"/>
                    <a:pt x="95" y="1236"/>
                  </a:cubicBezTo>
                  <a:lnTo>
                    <a:pt x="0" y="1236"/>
                  </a:lnTo>
                  <a:cubicBezTo>
                    <a:pt x="159" y="1521"/>
                    <a:pt x="444" y="1711"/>
                    <a:pt x="760" y="1711"/>
                  </a:cubicBezTo>
                  <a:lnTo>
                    <a:pt x="1425" y="1711"/>
                  </a:lnTo>
                  <a:lnTo>
                    <a:pt x="1425"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8559325" y="2483175"/>
              <a:ext cx="481400" cy="78400"/>
            </a:xfrm>
            <a:custGeom>
              <a:avLst/>
              <a:gdLst/>
              <a:ahLst/>
              <a:cxnLst/>
              <a:rect l="l" t="t" r="r" b="b"/>
              <a:pathLst>
                <a:path w="19256" h="3136" extrusionOk="0">
                  <a:moveTo>
                    <a:pt x="191" y="0"/>
                  </a:moveTo>
                  <a:lnTo>
                    <a:pt x="1" y="950"/>
                  </a:lnTo>
                  <a:lnTo>
                    <a:pt x="1" y="1267"/>
                  </a:lnTo>
                  <a:cubicBezTo>
                    <a:pt x="1" y="1520"/>
                    <a:pt x="127" y="1742"/>
                    <a:pt x="317" y="1900"/>
                  </a:cubicBezTo>
                  <a:lnTo>
                    <a:pt x="1679" y="2977"/>
                  </a:lnTo>
                  <a:cubicBezTo>
                    <a:pt x="1838" y="3072"/>
                    <a:pt x="1996" y="3135"/>
                    <a:pt x="2186" y="3135"/>
                  </a:cubicBezTo>
                  <a:lnTo>
                    <a:pt x="18844" y="3135"/>
                  </a:lnTo>
                  <a:cubicBezTo>
                    <a:pt x="19034" y="3135"/>
                    <a:pt x="19256" y="2977"/>
                    <a:pt x="19192" y="2755"/>
                  </a:cubicBezTo>
                  <a:lnTo>
                    <a:pt x="19192" y="950"/>
                  </a:lnTo>
                  <a:lnTo>
                    <a:pt x="19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8572000" y="2483175"/>
              <a:ext cx="468725" cy="78400"/>
            </a:xfrm>
            <a:custGeom>
              <a:avLst/>
              <a:gdLst/>
              <a:ahLst/>
              <a:cxnLst/>
              <a:rect l="l" t="t" r="r" b="b"/>
              <a:pathLst>
                <a:path w="18749" h="3136" extrusionOk="0">
                  <a:moveTo>
                    <a:pt x="17640" y="0"/>
                  </a:moveTo>
                  <a:lnTo>
                    <a:pt x="17640" y="1869"/>
                  </a:lnTo>
                  <a:cubicBezTo>
                    <a:pt x="17640" y="1995"/>
                    <a:pt x="17545" y="2059"/>
                    <a:pt x="17418" y="2059"/>
                  </a:cubicBezTo>
                  <a:lnTo>
                    <a:pt x="0" y="2059"/>
                  </a:lnTo>
                  <a:lnTo>
                    <a:pt x="1172" y="2977"/>
                  </a:lnTo>
                  <a:cubicBezTo>
                    <a:pt x="1299" y="3104"/>
                    <a:pt x="1489" y="3135"/>
                    <a:pt x="1679" y="3135"/>
                  </a:cubicBezTo>
                  <a:lnTo>
                    <a:pt x="18337" y="3135"/>
                  </a:lnTo>
                  <a:cubicBezTo>
                    <a:pt x="18590" y="3135"/>
                    <a:pt x="18749" y="2977"/>
                    <a:pt x="18749" y="2724"/>
                  </a:cubicBezTo>
                  <a:lnTo>
                    <a:pt x="18749" y="950"/>
                  </a:lnTo>
                  <a:lnTo>
                    <a:pt x="18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8731925" y="2464950"/>
              <a:ext cx="308800" cy="42000"/>
            </a:xfrm>
            <a:custGeom>
              <a:avLst/>
              <a:gdLst/>
              <a:ahLst/>
              <a:cxnLst/>
              <a:rect l="l" t="t" r="r" b="b"/>
              <a:pathLst>
                <a:path w="12352" h="1680" extrusionOk="0">
                  <a:moveTo>
                    <a:pt x="1" y="1"/>
                  </a:moveTo>
                  <a:lnTo>
                    <a:pt x="1" y="1679"/>
                  </a:lnTo>
                  <a:lnTo>
                    <a:pt x="12352" y="1679"/>
                  </a:lnTo>
                  <a:lnTo>
                    <a:pt x="12352" y="793"/>
                  </a:lnTo>
                  <a:cubicBezTo>
                    <a:pt x="12352" y="349"/>
                    <a:pt x="11972" y="1"/>
                    <a:pt x="1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9013000" y="2464950"/>
              <a:ext cx="27725" cy="42000"/>
            </a:xfrm>
            <a:custGeom>
              <a:avLst/>
              <a:gdLst/>
              <a:ahLst/>
              <a:cxnLst/>
              <a:rect l="l" t="t" r="r" b="b"/>
              <a:pathLst>
                <a:path w="1109" h="1680" extrusionOk="0">
                  <a:moveTo>
                    <a:pt x="0" y="1"/>
                  </a:moveTo>
                  <a:lnTo>
                    <a:pt x="0" y="1679"/>
                  </a:lnTo>
                  <a:lnTo>
                    <a:pt x="1109" y="1679"/>
                  </a:lnTo>
                  <a:lnTo>
                    <a:pt x="1109" y="793"/>
                  </a:lnTo>
                  <a:cubicBezTo>
                    <a:pt x="1109" y="349"/>
                    <a:pt x="729" y="1"/>
                    <a:pt x="3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8560125" y="2323250"/>
              <a:ext cx="183700" cy="183700"/>
            </a:xfrm>
            <a:custGeom>
              <a:avLst/>
              <a:gdLst/>
              <a:ahLst/>
              <a:cxnLst/>
              <a:rect l="l" t="t" r="r" b="b"/>
              <a:pathLst>
                <a:path w="7348" h="7348" extrusionOk="0">
                  <a:moveTo>
                    <a:pt x="5321" y="0"/>
                  </a:moveTo>
                  <a:cubicBezTo>
                    <a:pt x="5321" y="0"/>
                    <a:pt x="127" y="3610"/>
                    <a:pt x="95" y="3705"/>
                  </a:cubicBezTo>
                  <a:cubicBezTo>
                    <a:pt x="64" y="3864"/>
                    <a:pt x="0" y="4022"/>
                    <a:pt x="0" y="4180"/>
                  </a:cubicBezTo>
                  <a:lnTo>
                    <a:pt x="0" y="6049"/>
                  </a:lnTo>
                  <a:lnTo>
                    <a:pt x="254" y="6461"/>
                  </a:lnTo>
                  <a:lnTo>
                    <a:pt x="0" y="6841"/>
                  </a:lnTo>
                  <a:lnTo>
                    <a:pt x="0" y="7347"/>
                  </a:lnTo>
                  <a:lnTo>
                    <a:pt x="7348" y="7347"/>
                  </a:lnTo>
                  <a:lnTo>
                    <a:pt x="7348" y="602"/>
                  </a:lnTo>
                  <a:cubicBezTo>
                    <a:pt x="7348" y="253"/>
                    <a:pt x="7063" y="0"/>
                    <a:pt x="67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8560125" y="2323250"/>
              <a:ext cx="183700" cy="182900"/>
            </a:xfrm>
            <a:custGeom>
              <a:avLst/>
              <a:gdLst/>
              <a:ahLst/>
              <a:cxnLst/>
              <a:rect l="l" t="t" r="r" b="b"/>
              <a:pathLst>
                <a:path w="7348" h="7316" extrusionOk="0">
                  <a:moveTo>
                    <a:pt x="6018" y="0"/>
                  </a:moveTo>
                  <a:lnTo>
                    <a:pt x="6018" y="5257"/>
                  </a:lnTo>
                  <a:cubicBezTo>
                    <a:pt x="6018" y="5701"/>
                    <a:pt x="5669" y="6049"/>
                    <a:pt x="5226" y="6049"/>
                  </a:cubicBezTo>
                  <a:lnTo>
                    <a:pt x="0" y="6049"/>
                  </a:lnTo>
                  <a:lnTo>
                    <a:pt x="0" y="7316"/>
                  </a:lnTo>
                  <a:lnTo>
                    <a:pt x="7348" y="7316"/>
                  </a:lnTo>
                  <a:lnTo>
                    <a:pt x="7348" y="539"/>
                  </a:lnTo>
                  <a:cubicBezTo>
                    <a:pt x="7284" y="253"/>
                    <a:pt x="7063" y="0"/>
                    <a:pt x="6714"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8561700" y="2323250"/>
              <a:ext cx="131450" cy="92650"/>
            </a:xfrm>
            <a:custGeom>
              <a:avLst/>
              <a:gdLst/>
              <a:ahLst/>
              <a:cxnLst/>
              <a:rect l="l" t="t" r="r" b="b"/>
              <a:pathLst>
                <a:path w="5258" h="3706" extrusionOk="0">
                  <a:moveTo>
                    <a:pt x="2788" y="0"/>
                  </a:moveTo>
                  <a:cubicBezTo>
                    <a:pt x="2534" y="0"/>
                    <a:pt x="2281" y="127"/>
                    <a:pt x="2123" y="348"/>
                  </a:cubicBezTo>
                  <a:lnTo>
                    <a:pt x="191" y="3325"/>
                  </a:lnTo>
                  <a:cubicBezTo>
                    <a:pt x="96" y="3452"/>
                    <a:pt x="32" y="3547"/>
                    <a:pt x="1" y="3705"/>
                  </a:cubicBezTo>
                  <a:lnTo>
                    <a:pt x="4624" y="3705"/>
                  </a:lnTo>
                  <a:cubicBezTo>
                    <a:pt x="4973" y="3705"/>
                    <a:pt x="5258" y="3420"/>
                    <a:pt x="5258" y="3135"/>
                  </a:cubicBezTo>
                  <a:lnTo>
                    <a:pt x="52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8561700" y="2324025"/>
              <a:ext cx="130675" cy="93450"/>
            </a:xfrm>
            <a:custGeom>
              <a:avLst/>
              <a:gdLst/>
              <a:ahLst/>
              <a:cxnLst/>
              <a:rect l="l" t="t" r="r" b="b"/>
              <a:pathLst>
                <a:path w="5227" h="3738" extrusionOk="0">
                  <a:moveTo>
                    <a:pt x="4434" y="1"/>
                  </a:moveTo>
                  <a:lnTo>
                    <a:pt x="4434" y="2598"/>
                  </a:lnTo>
                  <a:cubicBezTo>
                    <a:pt x="4434" y="2756"/>
                    <a:pt x="4308" y="2883"/>
                    <a:pt x="4149" y="2883"/>
                  </a:cubicBezTo>
                  <a:lnTo>
                    <a:pt x="476" y="2883"/>
                  </a:lnTo>
                  <a:lnTo>
                    <a:pt x="191" y="3326"/>
                  </a:lnTo>
                  <a:cubicBezTo>
                    <a:pt x="96" y="3453"/>
                    <a:pt x="32" y="3579"/>
                    <a:pt x="1" y="3738"/>
                  </a:cubicBezTo>
                  <a:lnTo>
                    <a:pt x="4624" y="3738"/>
                  </a:lnTo>
                  <a:cubicBezTo>
                    <a:pt x="4941" y="3738"/>
                    <a:pt x="5226" y="3453"/>
                    <a:pt x="5226" y="3136"/>
                  </a:cubicBezTo>
                  <a:lnTo>
                    <a:pt x="5226"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8597325" y="2496625"/>
              <a:ext cx="148875" cy="80775"/>
            </a:xfrm>
            <a:custGeom>
              <a:avLst/>
              <a:gdLst/>
              <a:ahLst/>
              <a:cxnLst/>
              <a:rect l="l" t="t" r="r" b="b"/>
              <a:pathLst>
                <a:path w="5955" h="3231" extrusionOk="0">
                  <a:moveTo>
                    <a:pt x="1521" y="1"/>
                  </a:moveTo>
                  <a:cubicBezTo>
                    <a:pt x="1268" y="1"/>
                    <a:pt x="983" y="159"/>
                    <a:pt x="856" y="381"/>
                  </a:cubicBezTo>
                  <a:lnTo>
                    <a:pt x="159" y="1616"/>
                  </a:lnTo>
                  <a:cubicBezTo>
                    <a:pt x="64" y="1774"/>
                    <a:pt x="1" y="1964"/>
                    <a:pt x="1" y="2154"/>
                  </a:cubicBezTo>
                  <a:lnTo>
                    <a:pt x="1" y="3041"/>
                  </a:lnTo>
                  <a:cubicBezTo>
                    <a:pt x="1" y="3104"/>
                    <a:pt x="64" y="3231"/>
                    <a:pt x="191" y="3231"/>
                  </a:cubicBezTo>
                  <a:lnTo>
                    <a:pt x="5765" y="3231"/>
                  </a:lnTo>
                  <a:cubicBezTo>
                    <a:pt x="5891" y="3231"/>
                    <a:pt x="5955" y="3168"/>
                    <a:pt x="5955" y="3041"/>
                  </a:cubicBezTo>
                  <a:lnTo>
                    <a:pt x="5955" y="2154"/>
                  </a:lnTo>
                  <a:cubicBezTo>
                    <a:pt x="5955" y="1964"/>
                    <a:pt x="5923" y="1774"/>
                    <a:pt x="5796" y="1616"/>
                  </a:cubicBezTo>
                  <a:lnTo>
                    <a:pt x="5100" y="381"/>
                  </a:lnTo>
                  <a:cubicBezTo>
                    <a:pt x="4941" y="159"/>
                    <a:pt x="4688" y="1"/>
                    <a:pt x="4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8852275" y="2496625"/>
              <a:ext cx="149650" cy="80775"/>
            </a:xfrm>
            <a:custGeom>
              <a:avLst/>
              <a:gdLst/>
              <a:ahLst/>
              <a:cxnLst/>
              <a:rect l="l" t="t" r="r" b="b"/>
              <a:pathLst>
                <a:path w="5986" h="3231" extrusionOk="0">
                  <a:moveTo>
                    <a:pt x="1552" y="1"/>
                  </a:moveTo>
                  <a:cubicBezTo>
                    <a:pt x="1267" y="1"/>
                    <a:pt x="982" y="159"/>
                    <a:pt x="887" y="381"/>
                  </a:cubicBezTo>
                  <a:lnTo>
                    <a:pt x="159" y="1616"/>
                  </a:lnTo>
                  <a:cubicBezTo>
                    <a:pt x="95" y="1774"/>
                    <a:pt x="0" y="1964"/>
                    <a:pt x="0" y="2154"/>
                  </a:cubicBezTo>
                  <a:lnTo>
                    <a:pt x="0" y="3041"/>
                  </a:lnTo>
                  <a:cubicBezTo>
                    <a:pt x="0" y="3104"/>
                    <a:pt x="95" y="3231"/>
                    <a:pt x="190" y="3231"/>
                  </a:cubicBezTo>
                  <a:lnTo>
                    <a:pt x="5796" y="3231"/>
                  </a:lnTo>
                  <a:cubicBezTo>
                    <a:pt x="5891" y="3231"/>
                    <a:pt x="5986" y="3168"/>
                    <a:pt x="5986" y="3041"/>
                  </a:cubicBezTo>
                  <a:lnTo>
                    <a:pt x="5986" y="2154"/>
                  </a:lnTo>
                  <a:cubicBezTo>
                    <a:pt x="5986" y="1964"/>
                    <a:pt x="5954" y="1774"/>
                    <a:pt x="5827" y="1616"/>
                  </a:cubicBezTo>
                  <a:lnTo>
                    <a:pt x="5099" y="381"/>
                  </a:lnTo>
                  <a:cubicBezTo>
                    <a:pt x="4941" y="159"/>
                    <a:pt x="4719" y="1"/>
                    <a:pt x="4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8670175" y="2495050"/>
              <a:ext cx="76025" cy="81575"/>
            </a:xfrm>
            <a:custGeom>
              <a:avLst/>
              <a:gdLst/>
              <a:ahLst/>
              <a:cxnLst/>
              <a:rect l="l" t="t" r="r" b="b"/>
              <a:pathLst>
                <a:path w="3041" h="3263" extrusionOk="0">
                  <a:moveTo>
                    <a:pt x="0" y="0"/>
                  </a:moveTo>
                  <a:cubicBezTo>
                    <a:pt x="285" y="0"/>
                    <a:pt x="539" y="159"/>
                    <a:pt x="665" y="412"/>
                  </a:cubicBezTo>
                  <a:lnTo>
                    <a:pt x="1394" y="1647"/>
                  </a:lnTo>
                  <a:cubicBezTo>
                    <a:pt x="1457" y="1805"/>
                    <a:pt x="1552" y="1995"/>
                    <a:pt x="1552" y="2185"/>
                  </a:cubicBezTo>
                  <a:lnTo>
                    <a:pt x="1552" y="3040"/>
                  </a:lnTo>
                  <a:cubicBezTo>
                    <a:pt x="1552" y="3167"/>
                    <a:pt x="1457" y="3262"/>
                    <a:pt x="1331" y="3262"/>
                  </a:cubicBezTo>
                  <a:lnTo>
                    <a:pt x="2851" y="3262"/>
                  </a:lnTo>
                  <a:cubicBezTo>
                    <a:pt x="2977" y="3262"/>
                    <a:pt x="3041" y="3167"/>
                    <a:pt x="3041" y="3040"/>
                  </a:cubicBezTo>
                  <a:lnTo>
                    <a:pt x="3041" y="2185"/>
                  </a:lnTo>
                  <a:cubicBezTo>
                    <a:pt x="3041" y="1995"/>
                    <a:pt x="3009" y="1805"/>
                    <a:pt x="2882" y="1647"/>
                  </a:cubicBezTo>
                  <a:lnTo>
                    <a:pt x="2186" y="412"/>
                  </a:lnTo>
                  <a:cubicBezTo>
                    <a:pt x="2027" y="159"/>
                    <a:pt x="1774" y="0"/>
                    <a:pt x="1521"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8925900" y="2495050"/>
              <a:ext cx="76025" cy="81575"/>
            </a:xfrm>
            <a:custGeom>
              <a:avLst/>
              <a:gdLst/>
              <a:ahLst/>
              <a:cxnLst/>
              <a:rect l="l" t="t" r="r" b="b"/>
              <a:pathLst>
                <a:path w="3041" h="3263" extrusionOk="0">
                  <a:moveTo>
                    <a:pt x="1" y="0"/>
                  </a:moveTo>
                  <a:cubicBezTo>
                    <a:pt x="254" y="0"/>
                    <a:pt x="539" y="159"/>
                    <a:pt x="666" y="412"/>
                  </a:cubicBezTo>
                  <a:lnTo>
                    <a:pt x="1362" y="1647"/>
                  </a:lnTo>
                  <a:cubicBezTo>
                    <a:pt x="1457" y="1805"/>
                    <a:pt x="1521" y="1995"/>
                    <a:pt x="1521" y="2185"/>
                  </a:cubicBezTo>
                  <a:lnTo>
                    <a:pt x="1521" y="3040"/>
                  </a:lnTo>
                  <a:cubicBezTo>
                    <a:pt x="1521" y="3167"/>
                    <a:pt x="1457" y="3262"/>
                    <a:pt x="1331" y="3262"/>
                  </a:cubicBezTo>
                  <a:lnTo>
                    <a:pt x="2851" y="3262"/>
                  </a:lnTo>
                  <a:cubicBezTo>
                    <a:pt x="2946" y="3262"/>
                    <a:pt x="3041" y="3167"/>
                    <a:pt x="3041" y="3040"/>
                  </a:cubicBezTo>
                  <a:lnTo>
                    <a:pt x="3041" y="2185"/>
                  </a:lnTo>
                  <a:cubicBezTo>
                    <a:pt x="3041" y="1995"/>
                    <a:pt x="2946" y="1805"/>
                    <a:pt x="2882" y="1647"/>
                  </a:cubicBezTo>
                  <a:lnTo>
                    <a:pt x="2154" y="412"/>
                  </a:lnTo>
                  <a:cubicBezTo>
                    <a:pt x="1996" y="159"/>
                    <a:pt x="1774" y="0"/>
                    <a:pt x="148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8621875" y="2525125"/>
              <a:ext cx="100575" cy="100575"/>
            </a:xfrm>
            <a:custGeom>
              <a:avLst/>
              <a:gdLst/>
              <a:ahLst/>
              <a:cxnLst/>
              <a:rect l="l" t="t" r="r" b="b"/>
              <a:pathLst>
                <a:path w="4023" h="4023" extrusionOk="0">
                  <a:moveTo>
                    <a:pt x="2027" y="1"/>
                  </a:moveTo>
                  <a:cubicBezTo>
                    <a:pt x="887" y="1"/>
                    <a:pt x="1" y="887"/>
                    <a:pt x="1" y="2028"/>
                  </a:cubicBezTo>
                  <a:cubicBezTo>
                    <a:pt x="1" y="3136"/>
                    <a:pt x="887" y="4023"/>
                    <a:pt x="2027" y="4023"/>
                  </a:cubicBezTo>
                  <a:cubicBezTo>
                    <a:pt x="3136" y="4023"/>
                    <a:pt x="4023" y="3136"/>
                    <a:pt x="4023" y="2028"/>
                  </a:cubicBezTo>
                  <a:cubicBezTo>
                    <a:pt x="4023" y="887"/>
                    <a:pt x="3136"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8876413" y="2525125"/>
              <a:ext cx="100575" cy="100575"/>
            </a:xfrm>
            <a:custGeom>
              <a:avLst/>
              <a:gdLst/>
              <a:ahLst/>
              <a:cxnLst/>
              <a:rect l="l" t="t" r="r" b="b"/>
              <a:pathLst>
                <a:path w="4023" h="4023" extrusionOk="0">
                  <a:moveTo>
                    <a:pt x="2027" y="1"/>
                  </a:moveTo>
                  <a:cubicBezTo>
                    <a:pt x="919" y="1"/>
                    <a:pt x="0" y="887"/>
                    <a:pt x="0" y="2028"/>
                  </a:cubicBezTo>
                  <a:cubicBezTo>
                    <a:pt x="0" y="3136"/>
                    <a:pt x="919" y="4023"/>
                    <a:pt x="2027" y="4023"/>
                  </a:cubicBezTo>
                  <a:cubicBezTo>
                    <a:pt x="3136" y="4023"/>
                    <a:pt x="4022" y="3136"/>
                    <a:pt x="4022" y="2028"/>
                  </a:cubicBezTo>
                  <a:cubicBezTo>
                    <a:pt x="4022" y="887"/>
                    <a:pt x="3136"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8652750" y="2556000"/>
              <a:ext cx="39625" cy="39625"/>
            </a:xfrm>
            <a:custGeom>
              <a:avLst/>
              <a:gdLst/>
              <a:ahLst/>
              <a:cxnLst/>
              <a:rect l="l" t="t" r="r" b="b"/>
              <a:pathLst>
                <a:path w="1585" h="1585" extrusionOk="0">
                  <a:moveTo>
                    <a:pt x="792" y="1"/>
                  </a:moveTo>
                  <a:cubicBezTo>
                    <a:pt x="349" y="1"/>
                    <a:pt x="1" y="349"/>
                    <a:pt x="1" y="793"/>
                  </a:cubicBezTo>
                  <a:cubicBezTo>
                    <a:pt x="1" y="1204"/>
                    <a:pt x="349" y="1584"/>
                    <a:pt x="792" y="1584"/>
                  </a:cubicBezTo>
                  <a:cubicBezTo>
                    <a:pt x="1204" y="1584"/>
                    <a:pt x="1584" y="1204"/>
                    <a:pt x="1584" y="793"/>
                  </a:cubicBezTo>
                  <a:cubicBezTo>
                    <a:pt x="1584" y="349"/>
                    <a:pt x="1204"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8906900" y="2556000"/>
              <a:ext cx="39600" cy="39625"/>
            </a:xfrm>
            <a:custGeom>
              <a:avLst/>
              <a:gdLst/>
              <a:ahLst/>
              <a:cxnLst/>
              <a:rect l="l" t="t" r="r" b="b"/>
              <a:pathLst>
                <a:path w="1584" h="1585" extrusionOk="0">
                  <a:moveTo>
                    <a:pt x="792" y="1"/>
                  </a:moveTo>
                  <a:cubicBezTo>
                    <a:pt x="349" y="1"/>
                    <a:pt x="0" y="349"/>
                    <a:pt x="0" y="793"/>
                  </a:cubicBezTo>
                  <a:cubicBezTo>
                    <a:pt x="0" y="1204"/>
                    <a:pt x="349" y="1584"/>
                    <a:pt x="792" y="1584"/>
                  </a:cubicBezTo>
                  <a:cubicBezTo>
                    <a:pt x="1236" y="1584"/>
                    <a:pt x="1584" y="1204"/>
                    <a:pt x="1584" y="793"/>
                  </a:cubicBezTo>
                  <a:cubicBezTo>
                    <a:pt x="1584" y="349"/>
                    <a:pt x="1236"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8907700" y="2556800"/>
              <a:ext cx="39600" cy="39600"/>
            </a:xfrm>
            <a:custGeom>
              <a:avLst/>
              <a:gdLst/>
              <a:ahLst/>
              <a:cxnLst/>
              <a:rect l="l" t="t" r="r" b="b"/>
              <a:pathLst>
                <a:path w="1584" h="1584" extrusionOk="0">
                  <a:moveTo>
                    <a:pt x="982" y="0"/>
                  </a:moveTo>
                  <a:lnTo>
                    <a:pt x="982" y="0"/>
                  </a:lnTo>
                  <a:cubicBezTo>
                    <a:pt x="1045" y="64"/>
                    <a:pt x="1045" y="159"/>
                    <a:pt x="1045" y="222"/>
                  </a:cubicBezTo>
                  <a:cubicBezTo>
                    <a:pt x="1045" y="666"/>
                    <a:pt x="665" y="1014"/>
                    <a:pt x="253" y="1014"/>
                  </a:cubicBezTo>
                  <a:cubicBezTo>
                    <a:pt x="158" y="1014"/>
                    <a:pt x="95" y="1014"/>
                    <a:pt x="0" y="982"/>
                  </a:cubicBezTo>
                  <a:lnTo>
                    <a:pt x="0" y="982"/>
                  </a:lnTo>
                  <a:cubicBezTo>
                    <a:pt x="95" y="1331"/>
                    <a:pt x="412" y="1584"/>
                    <a:pt x="792" y="1584"/>
                  </a:cubicBezTo>
                  <a:cubicBezTo>
                    <a:pt x="1235" y="1584"/>
                    <a:pt x="1584" y="1236"/>
                    <a:pt x="1584" y="792"/>
                  </a:cubicBezTo>
                  <a:cubicBezTo>
                    <a:pt x="1584" y="380"/>
                    <a:pt x="1299" y="64"/>
                    <a:pt x="982"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8652750" y="2556800"/>
              <a:ext cx="39625" cy="39600"/>
            </a:xfrm>
            <a:custGeom>
              <a:avLst/>
              <a:gdLst/>
              <a:ahLst/>
              <a:cxnLst/>
              <a:rect l="l" t="t" r="r" b="b"/>
              <a:pathLst>
                <a:path w="1585" h="1584" extrusionOk="0">
                  <a:moveTo>
                    <a:pt x="982" y="0"/>
                  </a:moveTo>
                  <a:lnTo>
                    <a:pt x="982" y="0"/>
                  </a:lnTo>
                  <a:cubicBezTo>
                    <a:pt x="1014" y="64"/>
                    <a:pt x="1014" y="159"/>
                    <a:pt x="1014" y="222"/>
                  </a:cubicBezTo>
                  <a:cubicBezTo>
                    <a:pt x="1014" y="666"/>
                    <a:pt x="666" y="1014"/>
                    <a:pt x="222" y="1014"/>
                  </a:cubicBezTo>
                  <a:cubicBezTo>
                    <a:pt x="159" y="1014"/>
                    <a:pt x="64" y="1014"/>
                    <a:pt x="1" y="982"/>
                  </a:cubicBezTo>
                  <a:lnTo>
                    <a:pt x="1" y="982"/>
                  </a:lnTo>
                  <a:cubicBezTo>
                    <a:pt x="64" y="1331"/>
                    <a:pt x="381" y="1584"/>
                    <a:pt x="792" y="1584"/>
                  </a:cubicBezTo>
                  <a:cubicBezTo>
                    <a:pt x="1204" y="1584"/>
                    <a:pt x="1584" y="1236"/>
                    <a:pt x="1584" y="792"/>
                  </a:cubicBezTo>
                  <a:cubicBezTo>
                    <a:pt x="1584" y="380"/>
                    <a:pt x="1331" y="64"/>
                    <a:pt x="982"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8626625" y="2532250"/>
              <a:ext cx="95825" cy="95825"/>
            </a:xfrm>
            <a:custGeom>
              <a:avLst/>
              <a:gdLst/>
              <a:ahLst/>
              <a:cxnLst/>
              <a:rect l="l" t="t" r="r" b="b"/>
              <a:pathLst>
                <a:path w="3833" h="3833" extrusionOk="0">
                  <a:moveTo>
                    <a:pt x="2788" y="1"/>
                  </a:moveTo>
                  <a:lnTo>
                    <a:pt x="2788" y="1"/>
                  </a:lnTo>
                  <a:cubicBezTo>
                    <a:pt x="2946" y="254"/>
                    <a:pt x="3009" y="634"/>
                    <a:pt x="3009" y="982"/>
                  </a:cubicBezTo>
                  <a:cubicBezTo>
                    <a:pt x="3009" y="2091"/>
                    <a:pt x="2091" y="3009"/>
                    <a:pt x="982" y="3009"/>
                  </a:cubicBezTo>
                  <a:cubicBezTo>
                    <a:pt x="634" y="3009"/>
                    <a:pt x="317" y="2914"/>
                    <a:pt x="1" y="2756"/>
                  </a:cubicBezTo>
                  <a:lnTo>
                    <a:pt x="1" y="2756"/>
                  </a:lnTo>
                  <a:cubicBezTo>
                    <a:pt x="349" y="3389"/>
                    <a:pt x="1046" y="3833"/>
                    <a:pt x="1774" y="3833"/>
                  </a:cubicBezTo>
                  <a:cubicBezTo>
                    <a:pt x="2883" y="3833"/>
                    <a:pt x="3801" y="2914"/>
                    <a:pt x="3801" y="1806"/>
                  </a:cubicBezTo>
                  <a:cubicBezTo>
                    <a:pt x="3833" y="982"/>
                    <a:pt x="3421" y="317"/>
                    <a:pt x="2788"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8882350" y="2532250"/>
              <a:ext cx="95050" cy="95825"/>
            </a:xfrm>
            <a:custGeom>
              <a:avLst/>
              <a:gdLst/>
              <a:ahLst/>
              <a:cxnLst/>
              <a:rect l="l" t="t" r="r" b="b"/>
              <a:pathLst>
                <a:path w="3802" h="3833" extrusionOk="0">
                  <a:moveTo>
                    <a:pt x="2756" y="1"/>
                  </a:moveTo>
                  <a:lnTo>
                    <a:pt x="2756" y="1"/>
                  </a:lnTo>
                  <a:cubicBezTo>
                    <a:pt x="2914" y="254"/>
                    <a:pt x="3009" y="634"/>
                    <a:pt x="3009" y="982"/>
                  </a:cubicBezTo>
                  <a:cubicBezTo>
                    <a:pt x="3009" y="2091"/>
                    <a:pt x="2091" y="3009"/>
                    <a:pt x="982" y="3009"/>
                  </a:cubicBezTo>
                  <a:cubicBezTo>
                    <a:pt x="634" y="3009"/>
                    <a:pt x="317" y="2914"/>
                    <a:pt x="1" y="2756"/>
                  </a:cubicBezTo>
                  <a:lnTo>
                    <a:pt x="1" y="2756"/>
                  </a:lnTo>
                  <a:cubicBezTo>
                    <a:pt x="349" y="3389"/>
                    <a:pt x="1014" y="3833"/>
                    <a:pt x="1774" y="3833"/>
                  </a:cubicBezTo>
                  <a:cubicBezTo>
                    <a:pt x="2883" y="3833"/>
                    <a:pt x="3801" y="2914"/>
                    <a:pt x="3801" y="1806"/>
                  </a:cubicBezTo>
                  <a:cubicBezTo>
                    <a:pt x="3801" y="982"/>
                    <a:pt x="3389" y="317"/>
                    <a:pt x="275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8640875" y="2439625"/>
              <a:ext cx="37250" cy="15850"/>
            </a:xfrm>
            <a:custGeom>
              <a:avLst/>
              <a:gdLst/>
              <a:ahLst/>
              <a:cxnLst/>
              <a:rect l="l" t="t" r="r" b="b"/>
              <a:pathLst>
                <a:path w="1490" h="634" extrusionOk="0">
                  <a:moveTo>
                    <a:pt x="317" y="0"/>
                  </a:moveTo>
                  <a:cubicBezTo>
                    <a:pt x="96" y="0"/>
                    <a:pt x="1" y="159"/>
                    <a:pt x="1" y="317"/>
                  </a:cubicBezTo>
                  <a:cubicBezTo>
                    <a:pt x="1" y="539"/>
                    <a:pt x="159" y="634"/>
                    <a:pt x="317" y="634"/>
                  </a:cubicBezTo>
                  <a:lnTo>
                    <a:pt x="1172" y="634"/>
                  </a:lnTo>
                  <a:cubicBezTo>
                    <a:pt x="1362" y="634"/>
                    <a:pt x="1489" y="539"/>
                    <a:pt x="1489" y="317"/>
                  </a:cubicBezTo>
                  <a:cubicBezTo>
                    <a:pt x="1489" y="127"/>
                    <a:pt x="1331" y="0"/>
                    <a:pt x="1172" y="0"/>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68"/>
          <p:cNvGrpSpPr/>
          <p:nvPr/>
        </p:nvGrpSpPr>
        <p:grpSpPr>
          <a:xfrm>
            <a:off x="1518719" y="1570884"/>
            <a:ext cx="648963" cy="460808"/>
            <a:chOff x="8534400" y="1694275"/>
            <a:chExt cx="506725" cy="360175"/>
          </a:xfrm>
        </p:grpSpPr>
        <p:sp>
          <p:nvSpPr>
            <p:cNvPr id="2451" name="Google Shape;2451;p68"/>
            <p:cNvSpPr/>
            <p:nvPr/>
          </p:nvSpPr>
          <p:spPr>
            <a:xfrm>
              <a:off x="8646025" y="1859750"/>
              <a:ext cx="280300" cy="78400"/>
            </a:xfrm>
            <a:custGeom>
              <a:avLst/>
              <a:gdLst/>
              <a:ahLst/>
              <a:cxnLst/>
              <a:rect l="l" t="t" r="r" b="b"/>
              <a:pathLst>
                <a:path w="11212" h="3136" extrusionOk="0">
                  <a:moveTo>
                    <a:pt x="1" y="1"/>
                  </a:moveTo>
                  <a:lnTo>
                    <a:pt x="1" y="3136"/>
                  </a:lnTo>
                  <a:lnTo>
                    <a:pt x="11211" y="3136"/>
                  </a:lnTo>
                  <a:lnTo>
                    <a:pt x="112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8646025" y="1859750"/>
              <a:ext cx="280300" cy="78400"/>
            </a:xfrm>
            <a:custGeom>
              <a:avLst/>
              <a:gdLst/>
              <a:ahLst/>
              <a:cxnLst/>
              <a:rect l="l" t="t" r="r" b="b"/>
              <a:pathLst>
                <a:path w="11212" h="3136" extrusionOk="0">
                  <a:moveTo>
                    <a:pt x="10008" y="1"/>
                  </a:moveTo>
                  <a:lnTo>
                    <a:pt x="10008" y="1331"/>
                  </a:lnTo>
                  <a:cubicBezTo>
                    <a:pt x="10008" y="1648"/>
                    <a:pt x="9723" y="1933"/>
                    <a:pt x="9406" y="1933"/>
                  </a:cubicBezTo>
                  <a:lnTo>
                    <a:pt x="1" y="1933"/>
                  </a:lnTo>
                  <a:lnTo>
                    <a:pt x="1" y="3136"/>
                  </a:lnTo>
                  <a:lnTo>
                    <a:pt x="11211" y="3136"/>
                  </a:lnTo>
                  <a:lnTo>
                    <a:pt x="1121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8588225" y="1897050"/>
              <a:ext cx="160750" cy="156625"/>
            </a:xfrm>
            <a:custGeom>
              <a:avLst/>
              <a:gdLst/>
              <a:ahLst/>
              <a:cxnLst/>
              <a:rect l="l" t="t" r="r" b="b"/>
              <a:pathLst>
                <a:path w="6430" h="6265" extrusionOk="0">
                  <a:moveTo>
                    <a:pt x="2537" y="1"/>
                  </a:moveTo>
                  <a:cubicBezTo>
                    <a:pt x="2429" y="1"/>
                    <a:pt x="2323" y="8"/>
                    <a:pt x="2218" y="29"/>
                  </a:cubicBezTo>
                  <a:cubicBezTo>
                    <a:pt x="1901" y="156"/>
                    <a:pt x="1711" y="441"/>
                    <a:pt x="1426" y="631"/>
                  </a:cubicBezTo>
                  <a:cubicBezTo>
                    <a:pt x="1172" y="821"/>
                    <a:pt x="856" y="947"/>
                    <a:pt x="634" y="1232"/>
                  </a:cubicBezTo>
                  <a:cubicBezTo>
                    <a:pt x="444" y="1517"/>
                    <a:pt x="444" y="1866"/>
                    <a:pt x="317" y="2182"/>
                  </a:cubicBezTo>
                  <a:cubicBezTo>
                    <a:pt x="222" y="2499"/>
                    <a:pt x="1" y="2816"/>
                    <a:pt x="1" y="3132"/>
                  </a:cubicBezTo>
                  <a:cubicBezTo>
                    <a:pt x="1" y="3481"/>
                    <a:pt x="254" y="3766"/>
                    <a:pt x="317" y="4083"/>
                  </a:cubicBezTo>
                  <a:cubicBezTo>
                    <a:pt x="444" y="4399"/>
                    <a:pt x="444" y="4748"/>
                    <a:pt x="634" y="5033"/>
                  </a:cubicBezTo>
                  <a:cubicBezTo>
                    <a:pt x="856" y="5318"/>
                    <a:pt x="1172" y="5444"/>
                    <a:pt x="1426" y="5634"/>
                  </a:cubicBezTo>
                  <a:cubicBezTo>
                    <a:pt x="1679" y="5824"/>
                    <a:pt x="1901" y="6109"/>
                    <a:pt x="2218" y="6236"/>
                  </a:cubicBezTo>
                  <a:cubicBezTo>
                    <a:pt x="2323" y="6257"/>
                    <a:pt x="2429" y="6264"/>
                    <a:pt x="2537" y="6264"/>
                  </a:cubicBezTo>
                  <a:cubicBezTo>
                    <a:pt x="2752" y="6264"/>
                    <a:pt x="2978" y="6236"/>
                    <a:pt x="3231" y="6236"/>
                  </a:cubicBezTo>
                  <a:cubicBezTo>
                    <a:pt x="3463" y="6236"/>
                    <a:pt x="3681" y="6264"/>
                    <a:pt x="3895" y="6264"/>
                  </a:cubicBezTo>
                  <a:cubicBezTo>
                    <a:pt x="4002" y="6264"/>
                    <a:pt x="4107" y="6257"/>
                    <a:pt x="4213" y="6236"/>
                  </a:cubicBezTo>
                  <a:cubicBezTo>
                    <a:pt x="4529" y="6109"/>
                    <a:pt x="4719" y="5824"/>
                    <a:pt x="5004" y="5634"/>
                  </a:cubicBezTo>
                  <a:cubicBezTo>
                    <a:pt x="5289" y="5444"/>
                    <a:pt x="5606" y="5318"/>
                    <a:pt x="5796" y="5033"/>
                  </a:cubicBezTo>
                  <a:cubicBezTo>
                    <a:pt x="5986" y="4748"/>
                    <a:pt x="5986" y="4399"/>
                    <a:pt x="6113" y="4083"/>
                  </a:cubicBezTo>
                  <a:cubicBezTo>
                    <a:pt x="6240" y="3766"/>
                    <a:pt x="6430" y="3449"/>
                    <a:pt x="6430" y="3132"/>
                  </a:cubicBezTo>
                  <a:cubicBezTo>
                    <a:pt x="6430" y="2816"/>
                    <a:pt x="6240" y="2499"/>
                    <a:pt x="6113" y="2182"/>
                  </a:cubicBezTo>
                  <a:cubicBezTo>
                    <a:pt x="5986" y="1866"/>
                    <a:pt x="5986" y="1517"/>
                    <a:pt x="5796" y="1232"/>
                  </a:cubicBezTo>
                  <a:cubicBezTo>
                    <a:pt x="5606" y="947"/>
                    <a:pt x="5289" y="821"/>
                    <a:pt x="5004" y="631"/>
                  </a:cubicBezTo>
                  <a:cubicBezTo>
                    <a:pt x="4751" y="441"/>
                    <a:pt x="4529" y="156"/>
                    <a:pt x="4213" y="29"/>
                  </a:cubicBezTo>
                  <a:cubicBezTo>
                    <a:pt x="4107" y="8"/>
                    <a:pt x="4002" y="1"/>
                    <a:pt x="3895" y="1"/>
                  </a:cubicBezTo>
                  <a:cubicBezTo>
                    <a:pt x="3681" y="1"/>
                    <a:pt x="3463" y="29"/>
                    <a:pt x="3231" y="29"/>
                  </a:cubicBezTo>
                  <a:cubicBezTo>
                    <a:pt x="2978" y="29"/>
                    <a:pt x="2752" y="1"/>
                    <a:pt x="25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8599325" y="1919925"/>
              <a:ext cx="149650" cy="134525"/>
            </a:xfrm>
            <a:custGeom>
              <a:avLst/>
              <a:gdLst/>
              <a:ahLst/>
              <a:cxnLst/>
              <a:rect l="l" t="t" r="r" b="b"/>
              <a:pathLst>
                <a:path w="5986" h="5381" extrusionOk="0">
                  <a:moveTo>
                    <a:pt x="4940" y="1"/>
                  </a:moveTo>
                  <a:cubicBezTo>
                    <a:pt x="5004" y="127"/>
                    <a:pt x="5004" y="286"/>
                    <a:pt x="5067" y="381"/>
                  </a:cubicBezTo>
                  <a:cubicBezTo>
                    <a:pt x="5162" y="697"/>
                    <a:pt x="5384" y="982"/>
                    <a:pt x="5384" y="1362"/>
                  </a:cubicBezTo>
                  <a:cubicBezTo>
                    <a:pt x="5384" y="1711"/>
                    <a:pt x="5194" y="1964"/>
                    <a:pt x="5067" y="2312"/>
                  </a:cubicBezTo>
                  <a:cubicBezTo>
                    <a:pt x="4940" y="2629"/>
                    <a:pt x="4940" y="2977"/>
                    <a:pt x="4750" y="3263"/>
                  </a:cubicBezTo>
                  <a:cubicBezTo>
                    <a:pt x="4560" y="3516"/>
                    <a:pt x="4244" y="3643"/>
                    <a:pt x="3959" y="3833"/>
                  </a:cubicBezTo>
                  <a:cubicBezTo>
                    <a:pt x="3674" y="4054"/>
                    <a:pt x="3484" y="4308"/>
                    <a:pt x="3167" y="4434"/>
                  </a:cubicBezTo>
                  <a:cubicBezTo>
                    <a:pt x="3061" y="4466"/>
                    <a:pt x="2956" y="4476"/>
                    <a:pt x="2849" y="4476"/>
                  </a:cubicBezTo>
                  <a:cubicBezTo>
                    <a:pt x="2636" y="4476"/>
                    <a:pt x="2417" y="4434"/>
                    <a:pt x="2185" y="4434"/>
                  </a:cubicBezTo>
                  <a:cubicBezTo>
                    <a:pt x="1953" y="4434"/>
                    <a:pt x="1735" y="4476"/>
                    <a:pt x="1521" y="4476"/>
                  </a:cubicBezTo>
                  <a:cubicBezTo>
                    <a:pt x="1415" y="4476"/>
                    <a:pt x="1309" y="4466"/>
                    <a:pt x="1203" y="4434"/>
                  </a:cubicBezTo>
                  <a:cubicBezTo>
                    <a:pt x="887" y="4308"/>
                    <a:pt x="633" y="4054"/>
                    <a:pt x="412" y="3833"/>
                  </a:cubicBezTo>
                  <a:cubicBezTo>
                    <a:pt x="285" y="3769"/>
                    <a:pt x="127" y="3674"/>
                    <a:pt x="0" y="3611"/>
                  </a:cubicBezTo>
                  <a:lnTo>
                    <a:pt x="0" y="3611"/>
                  </a:lnTo>
                  <a:cubicBezTo>
                    <a:pt x="32" y="3801"/>
                    <a:pt x="95" y="3991"/>
                    <a:pt x="190" y="4149"/>
                  </a:cubicBezTo>
                  <a:cubicBezTo>
                    <a:pt x="412" y="4434"/>
                    <a:pt x="728" y="4561"/>
                    <a:pt x="982" y="4751"/>
                  </a:cubicBezTo>
                  <a:cubicBezTo>
                    <a:pt x="1267" y="4941"/>
                    <a:pt x="1457" y="5226"/>
                    <a:pt x="1774" y="5353"/>
                  </a:cubicBezTo>
                  <a:cubicBezTo>
                    <a:pt x="1879" y="5374"/>
                    <a:pt x="1985" y="5381"/>
                    <a:pt x="2093" y="5381"/>
                  </a:cubicBezTo>
                  <a:cubicBezTo>
                    <a:pt x="2308" y="5381"/>
                    <a:pt x="2534" y="5353"/>
                    <a:pt x="2787" y="5353"/>
                  </a:cubicBezTo>
                  <a:cubicBezTo>
                    <a:pt x="2998" y="5353"/>
                    <a:pt x="3223" y="5381"/>
                    <a:pt x="3444" y="5381"/>
                  </a:cubicBezTo>
                  <a:cubicBezTo>
                    <a:pt x="3554" y="5381"/>
                    <a:pt x="3663" y="5374"/>
                    <a:pt x="3769" y="5353"/>
                  </a:cubicBezTo>
                  <a:cubicBezTo>
                    <a:pt x="4085" y="5226"/>
                    <a:pt x="4307" y="4941"/>
                    <a:pt x="4560" y="4751"/>
                  </a:cubicBezTo>
                  <a:cubicBezTo>
                    <a:pt x="4845" y="4561"/>
                    <a:pt x="5162" y="4434"/>
                    <a:pt x="5352" y="4149"/>
                  </a:cubicBezTo>
                  <a:cubicBezTo>
                    <a:pt x="5542" y="3896"/>
                    <a:pt x="5542" y="3516"/>
                    <a:pt x="5669" y="3199"/>
                  </a:cubicBezTo>
                  <a:cubicBezTo>
                    <a:pt x="5732" y="2882"/>
                    <a:pt x="5986" y="2629"/>
                    <a:pt x="5986" y="2249"/>
                  </a:cubicBezTo>
                  <a:cubicBezTo>
                    <a:pt x="5986" y="1901"/>
                    <a:pt x="5796" y="1584"/>
                    <a:pt x="5669" y="1299"/>
                  </a:cubicBezTo>
                  <a:cubicBezTo>
                    <a:pt x="5542" y="982"/>
                    <a:pt x="5542" y="634"/>
                    <a:pt x="5352" y="349"/>
                  </a:cubicBezTo>
                  <a:cubicBezTo>
                    <a:pt x="5225" y="191"/>
                    <a:pt x="5099" y="127"/>
                    <a:pt x="494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8615150" y="1921500"/>
              <a:ext cx="106900" cy="106925"/>
            </a:xfrm>
            <a:custGeom>
              <a:avLst/>
              <a:gdLst/>
              <a:ahLst/>
              <a:cxnLst/>
              <a:rect l="l" t="t" r="r" b="b"/>
              <a:pathLst>
                <a:path w="4276" h="4277" extrusionOk="0">
                  <a:moveTo>
                    <a:pt x="2154" y="1"/>
                  </a:moveTo>
                  <a:cubicBezTo>
                    <a:pt x="951" y="1"/>
                    <a:pt x="0" y="983"/>
                    <a:pt x="0" y="2154"/>
                  </a:cubicBezTo>
                  <a:cubicBezTo>
                    <a:pt x="0" y="3326"/>
                    <a:pt x="951" y="4276"/>
                    <a:pt x="2154" y="4276"/>
                  </a:cubicBezTo>
                  <a:cubicBezTo>
                    <a:pt x="3326" y="4276"/>
                    <a:pt x="4276" y="3326"/>
                    <a:pt x="4276" y="2154"/>
                  </a:cubicBezTo>
                  <a:cubicBezTo>
                    <a:pt x="4276" y="983"/>
                    <a:pt x="3326" y="1"/>
                    <a:pt x="21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8625450" y="1931800"/>
              <a:ext cx="96600" cy="97400"/>
            </a:xfrm>
            <a:custGeom>
              <a:avLst/>
              <a:gdLst/>
              <a:ahLst/>
              <a:cxnLst/>
              <a:rect l="l" t="t" r="r" b="b"/>
              <a:pathLst>
                <a:path w="3864" h="3896" extrusionOk="0">
                  <a:moveTo>
                    <a:pt x="2945" y="1"/>
                  </a:moveTo>
                  <a:lnTo>
                    <a:pt x="2945" y="1"/>
                  </a:lnTo>
                  <a:cubicBezTo>
                    <a:pt x="3199" y="349"/>
                    <a:pt x="3357" y="761"/>
                    <a:pt x="3357" y="1236"/>
                  </a:cubicBezTo>
                  <a:cubicBezTo>
                    <a:pt x="3357" y="2407"/>
                    <a:pt x="2407" y="3358"/>
                    <a:pt x="1204" y="3358"/>
                  </a:cubicBezTo>
                  <a:cubicBezTo>
                    <a:pt x="792" y="3358"/>
                    <a:pt x="348" y="3199"/>
                    <a:pt x="0" y="2978"/>
                  </a:cubicBezTo>
                  <a:lnTo>
                    <a:pt x="0" y="2978"/>
                  </a:lnTo>
                  <a:cubicBezTo>
                    <a:pt x="380" y="3516"/>
                    <a:pt x="1014" y="3896"/>
                    <a:pt x="1742" y="3896"/>
                  </a:cubicBezTo>
                  <a:cubicBezTo>
                    <a:pt x="2914" y="3896"/>
                    <a:pt x="3864" y="2946"/>
                    <a:pt x="3864" y="1742"/>
                  </a:cubicBezTo>
                  <a:cubicBezTo>
                    <a:pt x="3864" y="1046"/>
                    <a:pt x="3515" y="412"/>
                    <a:pt x="2945"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8642075" y="1948425"/>
              <a:ext cx="53075" cy="53875"/>
            </a:xfrm>
            <a:custGeom>
              <a:avLst/>
              <a:gdLst/>
              <a:ahLst/>
              <a:cxnLst/>
              <a:rect l="l" t="t" r="r" b="b"/>
              <a:pathLst>
                <a:path w="2123" h="2155" extrusionOk="0">
                  <a:moveTo>
                    <a:pt x="1077" y="1"/>
                  </a:moveTo>
                  <a:cubicBezTo>
                    <a:pt x="475" y="1"/>
                    <a:pt x="0" y="476"/>
                    <a:pt x="0" y="1077"/>
                  </a:cubicBezTo>
                  <a:cubicBezTo>
                    <a:pt x="0" y="1679"/>
                    <a:pt x="475" y="2154"/>
                    <a:pt x="1077" y="2154"/>
                  </a:cubicBezTo>
                  <a:cubicBezTo>
                    <a:pt x="1647" y="2154"/>
                    <a:pt x="2122" y="1679"/>
                    <a:pt x="2122" y="1077"/>
                  </a:cubicBezTo>
                  <a:cubicBezTo>
                    <a:pt x="2122" y="476"/>
                    <a:pt x="1647" y="1"/>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8645225" y="1951600"/>
              <a:ext cx="49925" cy="50700"/>
            </a:xfrm>
            <a:custGeom>
              <a:avLst/>
              <a:gdLst/>
              <a:ahLst/>
              <a:cxnLst/>
              <a:rect l="l" t="t" r="r" b="b"/>
              <a:pathLst>
                <a:path w="1997" h="2028" extrusionOk="0">
                  <a:moveTo>
                    <a:pt x="1363" y="0"/>
                  </a:moveTo>
                  <a:lnTo>
                    <a:pt x="1363" y="0"/>
                  </a:lnTo>
                  <a:cubicBezTo>
                    <a:pt x="1426" y="127"/>
                    <a:pt x="1458" y="285"/>
                    <a:pt x="1458" y="412"/>
                  </a:cubicBezTo>
                  <a:cubicBezTo>
                    <a:pt x="1458" y="982"/>
                    <a:pt x="983" y="1457"/>
                    <a:pt x="381" y="1457"/>
                  </a:cubicBezTo>
                  <a:cubicBezTo>
                    <a:pt x="223" y="1457"/>
                    <a:pt x="96" y="1425"/>
                    <a:pt x="1" y="1394"/>
                  </a:cubicBezTo>
                  <a:lnTo>
                    <a:pt x="1" y="1394"/>
                  </a:lnTo>
                  <a:cubicBezTo>
                    <a:pt x="159" y="1774"/>
                    <a:pt x="508" y="2027"/>
                    <a:pt x="951" y="2027"/>
                  </a:cubicBezTo>
                  <a:cubicBezTo>
                    <a:pt x="1521" y="2027"/>
                    <a:pt x="1996" y="1552"/>
                    <a:pt x="1996" y="950"/>
                  </a:cubicBezTo>
                  <a:cubicBezTo>
                    <a:pt x="1996" y="507"/>
                    <a:pt x="1743" y="159"/>
                    <a:pt x="1363"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8741825" y="1820175"/>
              <a:ext cx="47525" cy="59400"/>
            </a:xfrm>
            <a:custGeom>
              <a:avLst/>
              <a:gdLst/>
              <a:ahLst/>
              <a:cxnLst/>
              <a:rect l="l" t="t" r="r" b="b"/>
              <a:pathLst>
                <a:path w="1901" h="2376" extrusionOk="0">
                  <a:moveTo>
                    <a:pt x="0" y="0"/>
                  </a:moveTo>
                  <a:lnTo>
                    <a:pt x="0" y="2375"/>
                  </a:lnTo>
                  <a:lnTo>
                    <a:pt x="1901" y="2375"/>
                  </a:lnTo>
                  <a:lnTo>
                    <a:pt x="1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8733125" y="1863525"/>
              <a:ext cx="70475" cy="114225"/>
            </a:xfrm>
            <a:custGeom>
              <a:avLst/>
              <a:gdLst/>
              <a:ahLst/>
              <a:cxnLst/>
              <a:rect l="l" t="t" r="r" b="b"/>
              <a:pathLst>
                <a:path w="2819" h="4569" extrusionOk="0">
                  <a:moveTo>
                    <a:pt x="301" y="0"/>
                  </a:moveTo>
                  <a:cubicBezTo>
                    <a:pt x="275" y="0"/>
                    <a:pt x="248" y="3"/>
                    <a:pt x="222" y="8"/>
                  </a:cubicBezTo>
                  <a:cubicBezTo>
                    <a:pt x="63" y="40"/>
                    <a:pt x="0" y="198"/>
                    <a:pt x="32" y="356"/>
                  </a:cubicBezTo>
                  <a:lnTo>
                    <a:pt x="1014" y="4188"/>
                  </a:lnTo>
                  <a:cubicBezTo>
                    <a:pt x="1077" y="4410"/>
                    <a:pt x="1267" y="4568"/>
                    <a:pt x="1457" y="4568"/>
                  </a:cubicBezTo>
                  <a:lnTo>
                    <a:pt x="2502" y="4568"/>
                  </a:lnTo>
                  <a:cubicBezTo>
                    <a:pt x="2660" y="4568"/>
                    <a:pt x="2819" y="4442"/>
                    <a:pt x="2819" y="4252"/>
                  </a:cubicBezTo>
                  <a:cubicBezTo>
                    <a:pt x="2819" y="4125"/>
                    <a:pt x="2629" y="3998"/>
                    <a:pt x="2502" y="3998"/>
                  </a:cubicBezTo>
                  <a:lnTo>
                    <a:pt x="1584" y="3998"/>
                  </a:lnTo>
                  <a:lnTo>
                    <a:pt x="1172" y="2510"/>
                  </a:lnTo>
                  <a:lnTo>
                    <a:pt x="2027" y="2510"/>
                  </a:lnTo>
                  <a:cubicBezTo>
                    <a:pt x="2185" y="2510"/>
                    <a:pt x="2344" y="2383"/>
                    <a:pt x="2344" y="2193"/>
                  </a:cubicBezTo>
                  <a:cubicBezTo>
                    <a:pt x="2344" y="2035"/>
                    <a:pt x="2217" y="1877"/>
                    <a:pt x="2027" y="1877"/>
                  </a:cubicBezTo>
                  <a:lnTo>
                    <a:pt x="1014" y="1877"/>
                  </a:lnTo>
                  <a:lnTo>
                    <a:pt x="602" y="198"/>
                  </a:lnTo>
                  <a:cubicBezTo>
                    <a:pt x="549" y="66"/>
                    <a:pt x="430"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8754500" y="1820175"/>
              <a:ext cx="34050" cy="59400"/>
            </a:xfrm>
            <a:custGeom>
              <a:avLst/>
              <a:gdLst/>
              <a:ahLst/>
              <a:cxnLst/>
              <a:rect l="l" t="t" r="r" b="b"/>
              <a:pathLst>
                <a:path w="1362" h="2376" extrusionOk="0">
                  <a:moveTo>
                    <a:pt x="0" y="0"/>
                  </a:moveTo>
                  <a:lnTo>
                    <a:pt x="602" y="2375"/>
                  </a:lnTo>
                  <a:lnTo>
                    <a:pt x="1362" y="2375"/>
                  </a:lnTo>
                  <a:lnTo>
                    <a:pt x="1362"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8661075" y="1967425"/>
              <a:ext cx="15850" cy="15875"/>
            </a:xfrm>
            <a:custGeom>
              <a:avLst/>
              <a:gdLst/>
              <a:ahLst/>
              <a:cxnLst/>
              <a:rect l="l" t="t" r="r" b="b"/>
              <a:pathLst>
                <a:path w="634" h="635" extrusionOk="0">
                  <a:moveTo>
                    <a:pt x="317" y="1"/>
                  </a:moveTo>
                  <a:cubicBezTo>
                    <a:pt x="127" y="1"/>
                    <a:pt x="0" y="127"/>
                    <a:pt x="0" y="317"/>
                  </a:cubicBezTo>
                  <a:cubicBezTo>
                    <a:pt x="0" y="507"/>
                    <a:pt x="127" y="634"/>
                    <a:pt x="317" y="634"/>
                  </a:cubicBezTo>
                  <a:cubicBezTo>
                    <a:pt x="475" y="634"/>
                    <a:pt x="634" y="507"/>
                    <a:pt x="634" y="317"/>
                  </a:cubicBezTo>
                  <a:cubicBezTo>
                    <a:pt x="634" y="127"/>
                    <a:pt x="475" y="1"/>
                    <a:pt x="317" y="1"/>
                  </a:cubicBezTo>
                  <a:close/>
                </a:path>
              </a:pathLst>
            </a:custGeom>
            <a:solidFill>
              <a:srgbClr val="F9E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8876425" y="1897050"/>
              <a:ext cx="160750" cy="156625"/>
            </a:xfrm>
            <a:custGeom>
              <a:avLst/>
              <a:gdLst/>
              <a:ahLst/>
              <a:cxnLst/>
              <a:rect l="l" t="t" r="r" b="b"/>
              <a:pathLst>
                <a:path w="6430" h="6265" extrusionOk="0">
                  <a:moveTo>
                    <a:pt x="2535" y="1"/>
                  </a:moveTo>
                  <a:cubicBezTo>
                    <a:pt x="2428" y="1"/>
                    <a:pt x="2323" y="8"/>
                    <a:pt x="2217" y="29"/>
                  </a:cubicBezTo>
                  <a:cubicBezTo>
                    <a:pt x="1900" y="156"/>
                    <a:pt x="1710" y="441"/>
                    <a:pt x="1425" y="631"/>
                  </a:cubicBezTo>
                  <a:cubicBezTo>
                    <a:pt x="1140" y="821"/>
                    <a:pt x="824" y="947"/>
                    <a:pt x="634" y="1232"/>
                  </a:cubicBezTo>
                  <a:cubicBezTo>
                    <a:pt x="444" y="1517"/>
                    <a:pt x="444" y="1866"/>
                    <a:pt x="317" y="2182"/>
                  </a:cubicBezTo>
                  <a:cubicBezTo>
                    <a:pt x="190" y="2499"/>
                    <a:pt x="0" y="2816"/>
                    <a:pt x="0" y="3132"/>
                  </a:cubicBezTo>
                  <a:cubicBezTo>
                    <a:pt x="0" y="3481"/>
                    <a:pt x="254" y="3766"/>
                    <a:pt x="317" y="4083"/>
                  </a:cubicBezTo>
                  <a:cubicBezTo>
                    <a:pt x="444" y="4399"/>
                    <a:pt x="444" y="4748"/>
                    <a:pt x="634" y="5033"/>
                  </a:cubicBezTo>
                  <a:cubicBezTo>
                    <a:pt x="824" y="5318"/>
                    <a:pt x="1140" y="5444"/>
                    <a:pt x="1425" y="5634"/>
                  </a:cubicBezTo>
                  <a:cubicBezTo>
                    <a:pt x="1647" y="5824"/>
                    <a:pt x="1900" y="6109"/>
                    <a:pt x="2217" y="6236"/>
                  </a:cubicBezTo>
                  <a:cubicBezTo>
                    <a:pt x="2323" y="6257"/>
                    <a:pt x="2432" y="6264"/>
                    <a:pt x="2542" y="6264"/>
                  </a:cubicBezTo>
                  <a:cubicBezTo>
                    <a:pt x="2762" y="6264"/>
                    <a:pt x="2988" y="6236"/>
                    <a:pt x="3199" y="6236"/>
                  </a:cubicBezTo>
                  <a:cubicBezTo>
                    <a:pt x="3452" y="6236"/>
                    <a:pt x="3677" y="6264"/>
                    <a:pt x="3893" y="6264"/>
                  </a:cubicBezTo>
                  <a:cubicBezTo>
                    <a:pt x="4001" y="6264"/>
                    <a:pt x="4107" y="6257"/>
                    <a:pt x="4212" y="6236"/>
                  </a:cubicBezTo>
                  <a:cubicBezTo>
                    <a:pt x="4529" y="6109"/>
                    <a:pt x="4719" y="5824"/>
                    <a:pt x="5004" y="5634"/>
                  </a:cubicBezTo>
                  <a:cubicBezTo>
                    <a:pt x="5257" y="5444"/>
                    <a:pt x="5574" y="5318"/>
                    <a:pt x="5796" y="5033"/>
                  </a:cubicBezTo>
                  <a:cubicBezTo>
                    <a:pt x="5986" y="4748"/>
                    <a:pt x="5986" y="4399"/>
                    <a:pt x="6112" y="4083"/>
                  </a:cubicBezTo>
                  <a:cubicBezTo>
                    <a:pt x="6207" y="3766"/>
                    <a:pt x="6429" y="3449"/>
                    <a:pt x="6429" y="3132"/>
                  </a:cubicBezTo>
                  <a:cubicBezTo>
                    <a:pt x="6429" y="2816"/>
                    <a:pt x="6207" y="2499"/>
                    <a:pt x="6112" y="2182"/>
                  </a:cubicBezTo>
                  <a:cubicBezTo>
                    <a:pt x="5986" y="1866"/>
                    <a:pt x="5986" y="1517"/>
                    <a:pt x="5796" y="1232"/>
                  </a:cubicBezTo>
                  <a:cubicBezTo>
                    <a:pt x="5574" y="947"/>
                    <a:pt x="5257" y="821"/>
                    <a:pt x="5004" y="631"/>
                  </a:cubicBezTo>
                  <a:cubicBezTo>
                    <a:pt x="4751" y="441"/>
                    <a:pt x="4529" y="156"/>
                    <a:pt x="4212" y="29"/>
                  </a:cubicBezTo>
                  <a:cubicBezTo>
                    <a:pt x="4107" y="8"/>
                    <a:pt x="3994" y="1"/>
                    <a:pt x="3879" y="1"/>
                  </a:cubicBezTo>
                  <a:cubicBezTo>
                    <a:pt x="3649" y="1"/>
                    <a:pt x="3410" y="29"/>
                    <a:pt x="3199" y="29"/>
                  </a:cubicBezTo>
                  <a:cubicBezTo>
                    <a:pt x="2967" y="29"/>
                    <a:pt x="2748" y="1"/>
                    <a:pt x="2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8888300" y="1919925"/>
              <a:ext cx="149650" cy="134525"/>
            </a:xfrm>
            <a:custGeom>
              <a:avLst/>
              <a:gdLst/>
              <a:ahLst/>
              <a:cxnLst/>
              <a:rect l="l" t="t" r="r" b="b"/>
              <a:pathLst>
                <a:path w="5986" h="5381" extrusionOk="0">
                  <a:moveTo>
                    <a:pt x="4941" y="1"/>
                  </a:moveTo>
                  <a:lnTo>
                    <a:pt x="4941" y="1"/>
                  </a:lnTo>
                  <a:cubicBezTo>
                    <a:pt x="5004" y="127"/>
                    <a:pt x="5004" y="286"/>
                    <a:pt x="5067" y="381"/>
                  </a:cubicBezTo>
                  <a:cubicBezTo>
                    <a:pt x="5162" y="697"/>
                    <a:pt x="5384" y="982"/>
                    <a:pt x="5384" y="1362"/>
                  </a:cubicBezTo>
                  <a:cubicBezTo>
                    <a:pt x="5384" y="1711"/>
                    <a:pt x="5194" y="1964"/>
                    <a:pt x="5067" y="2312"/>
                  </a:cubicBezTo>
                  <a:cubicBezTo>
                    <a:pt x="4941" y="2629"/>
                    <a:pt x="4941" y="2977"/>
                    <a:pt x="4751" y="3263"/>
                  </a:cubicBezTo>
                  <a:cubicBezTo>
                    <a:pt x="4561" y="3516"/>
                    <a:pt x="4244" y="3643"/>
                    <a:pt x="3959" y="3833"/>
                  </a:cubicBezTo>
                  <a:cubicBezTo>
                    <a:pt x="3674" y="4054"/>
                    <a:pt x="3484" y="4308"/>
                    <a:pt x="3167" y="4434"/>
                  </a:cubicBezTo>
                  <a:cubicBezTo>
                    <a:pt x="3062" y="4466"/>
                    <a:pt x="2956" y="4476"/>
                    <a:pt x="2849" y="4476"/>
                  </a:cubicBezTo>
                  <a:cubicBezTo>
                    <a:pt x="2636" y="4476"/>
                    <a:pt x="2418" y="4434"/>
                    <a:pt x="2185" y="4434"/>
                  </a:cubicBezTo>
                  <a:cubicBezTo>
                    <a:pt x="1953" y="4434"/>
                    <a:pt x="1735" y="4476"/>
                    <a:pt x="1522" y="4476"/>
                  </a:cubicBezTo>
                  <a:cubicBezTo>
                    <a:pt x="1415" y="4476"/>
                    <a:pt x="1309" y="4466"/>
                    <a:pt x="1204" y="4434"/>
                  </a:cubicBezTo>
                  <a:cubicBezTo>
                    <a:pt x="887" y="4308"/>
                    <a:pt x="634" y="4054"/>
                    <a:pt x="412" y="3833"/>
                  </a:cubicBezTo>
                  <a:cubicBezTo>
                    <a:pt x="285" y="3769"/>
                    <a:pt x="127" y="3674"/>
                    <a:pt x="0" y="3611"/>
                  </a:cubicBezTo>
                  <a:lnTo>
                    <a:pt x="0" y="3611"/>
                  </a:lnTo>
                  <a:cubicBezTo>
                    <a:pt x="32" y="3801"/>
                    <a:pt x="95" y="3991"/>
                    <a:pt x="190" y="4149"/>
                  </a:cubicBezTo>
                  <a:cubicBezTo>
                    <a:pt x="412" y="4434"/>
                    <a:pt x="729" y="4561"/>
                    <a:pt x="982" y="4751"/>
                  </a:cubicBezTo>
                  <a:cubicBezTo>
                    <a:pt x="1267" y="4941"/>
                    <a:pt x="1457" y="5226"/>
                    <a:pt x="1774" y="5353"/>
                  </a:cubicBezTo>
                  <a:cubicBezTo>
                    <a:pt x="1879" y="5374"/>
                    <a:pt x="1985" y="5381"/>
                    <a:pt x="2093" y="5381"/>
                  </a:cubicBezTo>
                  <a:cubicBezTo>
                    <a:pt x="2309" y="5381"/>
                    <a:pt x="2534" y="5353"/>
                    <a:pt x="2787" y="5353"/>
                  </a:cubicBezTo>
                  <a:cubicBezTo>
                    <a:pt x="2998" y="5353"/>
                    <a:pt x="3223" y="5381"/>
                    <a:pt x="3444" y="5381"/>
                  </a:cubicBezTo>
                  <a:cubicBezTo>
                    <a:pt x="3554" y="5381"/>
                    <a:pt x="3663" y="5374"/>
                    <a:pt x="3769" y="5353"/>
                  </a:cubicBezTo>
                  <a:cubicBezTo>
                    <a:pt x="4086" y="5226"/>
                    <a:pt x="4307" y="4941"/>
                    <a:pt x="4561" y="4751"/>
                  </a:cubicBezTo>
                  <a:cubicBezTo>
                    <a:pt x="4846" y="4561"/>
                    <a:pt x="5162" y="4434"/>
                    <a:pt x="5352" y="4149"/>
                  </a:cubicBezTo>
                  <a:cubicBezTo>
                    <a:pt x="5542" y="3896"/>
                    <a:pt x="5542" y="3516"/>
                    <a:pt x="5669" y="3199"/>
                  </a:cubicBezTo>
                  <a:cubicBezTo>
                    <a:pt x="5732" y="2882"/>
                    <a:pt x="5986" y="2629"/>
                    <a:pt x="5986" y="2249"/>
                  </a:cubicBezTo>
                  <a:cubicBezTo>
                    <a:pt x="5954" y="1901"/>
                    <a:pt x="5732" y="1584"/>
                    <a:pt x="5669" y="1299"/>
                  </a:cubicBezTo>
                  <a:cubicBezTo>
                    <a:pt x="5542" y="982"/>
                    <a:pt x="5542" y="634"/>
                    <a:pt x="5352" y="349"/>
                  </a:cubicBezTo>
                  <a:cubicBezTo>
                    <a:pt x="5226" y="191"/>
                    <a:pt x="5099" y="127"/>
                    <a:pt x="4941"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8904125" y="1921500"/>
              <a:ext cx="106900" cy="106925"/>
            </a:xfrm>
            <a:custGeom>
              <a:avLst/>
              <a:gdLst/>
              <a:ahLst/>
              <a:cxnLst/>
              <a:rect l="l" t="t" r="r" b="b"/>
              <a:pathLst>
                <a:path w="4276" h="4277" extrusionOk="0">
                  <a:moveTo>
                    <a:pt x="2122" y="1"/>
                  </a:moveTo>
                  <a:cubicBezTo>
                    <a:pt x="951" y="1"/>
                    <a:pt x="1" y="983"/>
                    <a:pt x="1" y="2154"/>
                  </a:cubicBezTo>
                  <a:cubicBezTo>
                    <a:pt x="1" y="3326"/>
                    <a:pt x="951" y="4276"/>
                    <a:pt x="2122" y="4276"/>
                  </a:cubicBezTo>
                  <a:cubicBezTo>
                    <a:pt x="3326" y="4276"/>
                    <a:pt x="4276" y="3326"/>
                    <a:pt x="4276" y="2154"/>
                  </a:cubicBezTo>
                  <a:cubicBezTo>
                    <a:pt x="4276" y="983"/>
                    <a:pt x="3326" y="1"/>
                    <a:pt x="2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8914425" y="1931800"/>
              <a:ext cx="96600" cy="97400"/>
            </a:xfrm>
            <a:custGeom>
              <a:avLst/>
              <a:gdLst/>
              <a:ahLst/>
              <a:cxnLst/>
              <a:rect l="l" t="t" r="r" b="b"/>
              <a:pathLst>
                <a:path w="3864" h="3896" extrusionOk="0">
                  <a:moveTo>
                    <a:pt x="2946" y="1"/>
                  </a:moveTo>
                  <a:lnTo>
                    <a:pt x="2946" y="1"/>
                  </a:lnTo>
                  <a:cubicBezTo>
                    <a:pt x="3199" y="349"/>
                    <a:pt x="3357" y="761"/>
                    <a:pt x="3357" y="1236"/>
                  </a:cubicBezTo>
                  <a:cubicBezTo>
                    <a:pt x="3357" y="2407"/>
                    <a:pt x="2407" y="3358"/>
                    <a:pt x="1204" y="3358"/>
                  </a:cubicBezTo>
                  <a:cubicBezTo>
                    <a:pt x="792" y="3358"/>
                    <a:pt x="349" y="3199"/>
                    <a:pt x="0" y="2978"/>
                  </a:cubicBezTo>
                  <a:lnTo>
                    <a:pt x="0" y="2978"/>
                  </a:lnTo>
                  <a:cubicBezTo>
                    <a:pt x="380" y="3516"/>
                    <a:pt x="1014" y="3896"/>
                    <a:pt x="1742" y="3896"/>
                  </a:cubicBezTo>
                  <a:cubicBezTo>
                    <a:pt x="2914" y="3896"/>
                    <a:pt x="3864" y="2946"/>
                    <a:pt x="3864" y="1742"/>
                  </a:cubicBezTo>
                  <a:cubicBezTo>
                    <a:pt x="3864" y="1046"/>
                    <a:pt x="3516" y="412"/>
                    <a:pt x="294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8931050" y="1948425"/>
              <a:ext cx="53075" cy="53875"/>
            </a:xfrm>
            <a:custGeom>
              <a:avLst/>
              <a:gdLst/>
              <a:ahLst/>
              <a:cxnLst/>
              <a:rect l="l" t="t" r="r" b="b"/>
              <a:pathLst>
                <a:path w="2123" h="2155" extrusionOk="0">
                  <a:moveTo>
                    <a:pt x="1045" y="1"/>
                  </a:moveTo>
                  <a:cubicBezTo>
                    <a:pt x="475" y="1"/>
                    <a:pt x="0" y="476"/>
                    <a:pt x="0" y="1077"/>
                  </a:cubicBezTo>
                  <a:cubicBezTo>
                    <a:pt x="0" y="1679"/>
                    <a:pt x="475" y="2154"/>
                    <a:pt x="1045" y="2154"/>
                  </a:cubicBezTo>
                  <a:cubicBezTo>
                    <a:pt x="1647" y="2154"/>
                    <a:pt x="2122" y="1679"/>
                    <a:pt x="2122" y="1077"/>
                  </a:cubicBezTo>
                  <a:cubicBezTo>
                    <a:pt x="2122" y="476"/>
                    <a:pt x="1647" y="1"/>
                    <a:pt x="1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8932625" y="1951600"/>
              <a:ext cx="51500" cy="50700"/>
            </a:xfrm>
            <a:custGeom>
              <a:avLst/>
              <a:gdLst/>
              <a:ahLst/>
              <a:cxnLst/>
              <a:rect l="l" t="t" r="r" b="b"/>
              <a:pathLst>
                <a:path w="2060" h="2028" extrusionOk="0">
                  <a:moveTo>
                    <a:pt x="1394" y="0"/>
                  </a:moveTo>
                  <a:lnTo>
                    <a:pt x="1394" y="0"/>
                  </a:lnTo>
                  <a:cubicBezTo>
                    <a:pt x="1426" y="127"/>
                    <a:pt x="1489" y="285"/>
                    <a:pt x="1489" y="412"/>
                  </a:cubicBezTo>
                  <a:cubicBezTo>
                    <a:pt x="1489" y="982"/>
                    <a:pt x="1014" y="1457"/>
                    <a:pt x="412" y="1457"/>
                  </a:cubicBezTo>
                  <a:cubicBezTo>
                    <a:pt x="254" y="1457"/>
                    <a:pt x="127" y="1425"/>
                    <a:pt x="1" y="1394"/>
                  </a:cubicBezTo>
                  <a:lnTo>
                    <a:pt x="1" y="1394"/>
                  </a:lnTo>
                  <a:cubicBezTo>
                    <a:pt x="159" y="1774"/>
                    <a:pt x="507" y="2027"/>
                    <a:pt x="951" y="2027"/>
                  </a:cubicBezTo>
                  <a:cubicBezTo>
                    <a:pt x="1553" y="2027"/>
                    <a:pt x="2028" y="1552"/>
                    <a:pt x="2028" y="950"/>
                  </a:cubicBezTo>
                  <a:cubicBezTo>
                    <a:pt x="2059" y="507"/>
                    <a:pt x="1806" y="159"/>
                    <a:pt x="1394"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8752900" y="1745750"/>
              <a:ext cx="288225" cy="174600"/>
            </a:xfrm>
            <a:custGeom>
              <a:avLst/>
              <a:gdLst/>
              <a:ahLst/>
              <a:cxnLst/>
              <a:rect l="l" t="t" r="r" b="b"/>
              <a:pathLst>
                <a:path w="11529" h="6984" extrusionOk="0">
                  <a:moveTo>
                    <a:pt x="1" y="0"/>
                  </a:moveTo>
                  <a:lnTo>
                    <a:pt x="1394" y="5479"/>
                  </a:lnTo>
                  <a:cubicBezTo>
                    <a:pt x="1426" y="5638"/>
                    <a:pt x="1553" y="5733"/>
                    <a:pt x="1648" y="5828"/>
                  </a:cubicBezTo>
                  <a:lnTo>
                    <a:pt x="3928" y="6936"/>
                  </a:lnTo>
                  <a:cubicBezTo>
                    <a:pt x="4007" y="6968"/>
                    <a:pt x="4086" y="6983"/>
                    <a:pt x="4165" y="6983"/>
                  </a:cubicBezTo>
                  <a:cubicBezTo>
                    <a:pt x="4245" y="6983"/>
                    <a:pt x="4324" y="6968"/>
                    <a:pt x="4403" y="6936"/>
                  </a:cubicBezTo>
                  <a:lnTo>
                    <a:pt x="11402" y="3516"/>
                  </a:lnTo>
                  <a:cubicBezTo>
                    <a:pt x="11465" y="3484"/>
                    <a:pt x="11528" y="3421"/>
                    <a:pt x="11528" y="3326"/>
                  </a:cubicBezTo>
                  <a:lnTo>
                    <a:pt x="115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8949250" y="1967425"/>
              <a:ext cx="15875" cy="15875"/>
            </a:xfrm>
            <a:custGeom>
              <a:avLst/>
              <a:gdLst/>
              <a:ahLst/>
              <a:cxnLst/>
              <a:rect l="l" t="t" r="r" b="b"/>
              <a:pathLst>
                <a:path w="635" h="635" extrusionOk="0">
                  <a:moveTo>
                    <a:pt x="317" y="1"/>
                  </a:moveTo>
                  <a:cubicBezTo>
                    <a:pt x="159" y="1"/>
                    <a:pt x="1" y="127"/>
                    <a:pt x="1" y="317"/>
                  </a:cubicBezTo>
                  <a:cubicBezTo>
                    <a:pt x="1" y="507"/>
                    <a:pt x="159" y="634"/>
                    <a:pt x="317" y="634"/>
                  </a:cubicBezTo>
                  <a:cubicBezTo>
                    <a:pt x="507" y="634"/>
                    <a:pt x="634" y="507"/>
                    <a:pt x="634" y="317"/>
                  </a:cubicBezTo>
                  <a:cubicBezTo>
                    <a:pt x="634" y="127"/>
                    <a:pt x="507" y="1"/>
                    <a:pt x="317" y="1"/>
                  </a:cubicBezTo>
                  <a:close/>
                </a:path>
              </a:pathLst>
            </a:custGeom>
            <a:solidFill>
              <a:srgbClr val="F9E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8823375" y="1744950"/>
              <a:ext cx="217750" cy="174600"/>
            </a:xfrm>
            <a:custGeom>
              <a:avLst/>
              <a:gdLst/>
              <a:ahLst/>
              <a:cxnLst/>
              <a:rect l="l" t="t" r="r" b="b"/>
              <a:pathLst>
                <a:path w="8710" h="6984" extrusionOk="0">
                  <a:moveTo>
                    <a:pt x="7538" y="1"/>
                  </a:moveTo>
                  <a:lnTo>
                    <a:pt x="7538" y="32"/>
                  </a:lnTo>
                  <a:lnTo>
                    <a:pt x="7538" y="2566"/>
                  </a:lnTo>
                  <a:cubicBezTo>
                    <a:pt x="7538" y="2661"/>
                    <a:pt x="7506" y="2724"/>
                    <a:pt x="7443" y="2756"/>
                  </a:cubicBezTo>
                  <a:lnTo>
                    <a:pt x="0" y="6366"/>
                  </a:lnTo>
                  <a:lnTo>
                    <a:pt x="1109" y="6936"/>
                  </a:lnTo>
                  <a:cubicBezTo>
                    <a:pt x="1188" y="6968"/>
                    <a:pt x="1259" y="6984"/>
                    <a:pt x="1334" y="6984"/>
                  </a:cubicBezTo>
                  <a:cubicBezTo>
                    <a:pt x="1410" y="6984"/>
                    <a:pt x="1489" y="6968"/>
                    <a:pt x="1584" y="6936"/>
                  </a:cubicBezTo>
                  <a:lnTo>
                    <a:pt x="8583" y="3516"/>
                  </a:lnTo>
                  <a:cubicBezTo>
                    <a:pt x="8646" y="3484"/>
                    <a:pt x="8709" y="3389"/>
                    <a:pt x="8709" y="3326"/>
                  </a:cubicBezTo>
                  <a:lnTo>
                    <a:pt x="8709"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8805175" y="1745750"/>
              <a:ext cx="76025" cy="173800"/>
            </a:xfrm>
            <a:custGeom>
              <a:avLst/>
              <a:gdLst/>
              <a:ahLst/>
              <a:cxnLst/>
              <a:rect l="l" t="t" r="r" b="b"/>
              <a:pathLst>
                <a:path w="3041" h="6952" extrusionOk="0">
                  <a:moveTo>
                    <a:pt x="0" y="0"/>
                  </a:moveTo>
                  <a:lnTo>
                    <a:pt x="1742" y="6841"/>
                  </a:lnTo>
                  <a:lnTo>
                    <a:pt x="1868" y="6904"/>
                  </a:lnTo>
                  <a:cubicBezTo>
                    <a:pt x="1948" y="6936"/>
                    <a:pt x="2027" y="6952"/>
                    <a:pt x="2106" y="6952"/>
                  </a:cubicBezTo>
                  <a:cubicBezTo>
                    <a:pt x="2185" y="6952"/>
                    <a:pt x="2264" y="6936"/>
                    <a:pt x="2344" y="6904"/>
                  </a:cubicBezTo>
                  <a:lnTo>
                    <a:pt x="3040" y="6588"/>
                  </a:lnTo>
                  <a:lnTo>
                    <a:pt x="13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8875625" y="1745750"/>
              <a:ext cx="67325" cy="148875"/>
            </a:xfrm>
            <a:custGeom>
              <a:avLst/>
              <a:gdLst/>
              <a:ahLst/>
              <a:cxnLst/>
              <a:rect l="l" t="t" r="r" b="b"/>
              <a:pathLst>
                <a:path w="2693" h="5955" extrusionOk="0">
                  <a:moveTo>
                    <a:pt x="1" y="0"/>
                  </a:moveTo>
                  <a:lnTo>
                    <a:pt x="1489" y="5954"/>
                  </a:lnTo>
                  <a:lnTo>
                    <a:pt x="2692" y="5352"/>
                  </a:lnTo>
                  <a:lnTo>
                    <a:pt x="1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8945300" y="1745750"/>
              <a:ext cx="60200" cy="118000"/>
            </a:xfrm>
            <a:custGeom>
              <a:avLst/>
              <a:gdLst/>
              <a:ahLst/>
              <a:cxnLst/>
              <a:rect l="l" t="t" r="r" b="b"/>
              <a:pathLst>
                <a:path w="2408" h="4720" extrusionOk="0">
                  <a:moveTo>
                    <a:pt x="0" y="0"/>
                  </a:moveTo>
                  <a:lnTo>
                    <a:pt x="1204" y="4719"/>
                  </a:lnTo>
                  <a:lnTo>
                    <a:pt x="2407" y="4117"/>
                  </a:lnTo>
                  <a:lnTo>
                    <a:pt x="13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8843175" y="1880350"/>
              <a:ext cx="38025" cy="38225"/>
            </a:xfrm>
            <a:custGeom>
              <a:avLst/>
              <a:gdLst/>
              <a:ahLst/>
              <a:cxnLst/>
              <a:rect l="l" t="t" r="r" b="b"/>
              <a:pathLst>
                <a:path w="1521" h="1529" extrusionOk="0">
                  <a:moveTo>
                    <a:pt x="1172" y="0"/>
                  </a:moveTo>
                  <a:lnTo>
                    <a:pt x="0" y="570"/>
                  </a:lnTo>
                  <a:lnTo>
                    <a:pt x="222" y="1425"/>
                  </a:lnTo>
                  <a:lnTo>
                    <a:pt x="348" y="1457"/>
                  </a:lnTo>
                  <a:cubicBezTo>
                    <a:pt x="428" y="1504"/>
                    <a:pt x="507" y="1528"/>
                    <a:pt x="586" y="1528"/>
                  </a:cubicBezTo>
                  <a:cubicBezTo>
                    <a:pt x="665" y="1528"/>
                    <a:pt x="744" y="1504"/>
                    <a:pt x="824" y="1457"/>
                  </a:cubicBezTo>
                  <a:lnTo>
                    <a:pt x="1520" y="1140"/>
                  </a:lnTo>
                  <a:lnTo>
                    <a:pt x="1172"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8904925" y="1849475"/>
              <a:ext cx="38025" cy="45150"/>
            </a:xfrm>
            <a:custGeom>
              <a:avLst/>
              <a:gdLst/>
              <a:ahLst/>
              <a:cxnLst/>
              <a:rect l="l" t="t" r="r" b="b"/>
              <a:pathLst>
                <a:path w="1521" h="1806" extrusionOk="0">
                  <a:moveTo>
                    <a:pt x="1204" y="0"/>
                  </a:moveTo>
                  <a:lnTo>
                    <a:pt x="0" y="602"/>
                  </a:lnTo>
                  <a:lnTo>
                    <a:pt x="317" y="1805"/>
                  </a:lnTo>
                  <a:lnTo>
                    <a:pt x="1520" y="1203"/>
                  </a:lnTo>
                  <a:lnTo>
                    <a:pt x="1204"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8968250" y="1819375"/>
              <a:ext cx="38025" cy="44375"/>
            </a:xfrm>
            <a:custGeom>
              <a:avLst/>
              <a:gdLst/>
              <a:ahLst/>
              <a:cxnLst/>
              <a:rect l="l" t="t" r="r" b="b"/>
              <a:pathLst>
                <a:path w="1521" h="1775" extrusionOk="0">
                  <a:moveTo>
                    <a:pt x="1204" y="1"/>
                  </a:moveTo>
                  <a:lnTo>
                    <a:pt x="1" y="571"/>
                  </a:lnTo>
                  <a:lnTo>
                    <a:pt x="318" y="1774"/>
                  </a:lnTo>
                  <a:lnTo>
                    <a:pt x="1521" y="1172"/>
                  </a:lnTo>
                  <a:lnTo>
                    <a:pt x="1204"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8534400" y="1730700"/>
              <a:ext cx="215375" cy="194000"/>
            </a:xfrm>
            <a:custGeom>
              <a:avLst/>
              <a:gdLst/>
              <a:ahLst/>
              <a:cxnLst/>
              <a:rect l="l" t="t" r="r" b="b"/>
              <a:pathLst>
                <a:path w="8615" h="7760" extrusionOk="0">
                  <a:moveTo>
                    <a:pt x="6017" y="1"/>
                  </a:moveTo>
                  <a:lnTo>
                    <a:pt x="4117" y="3104"/>
                  </a:lnTo>
                  <a:lnTo>
                    <a:pt x="3737" y="3928"/>
                  </a:lnTo>
                  <a:cubicBezTo>
                    <a:pt x="3705" y="4023"/>
                    <a:pt x="3674" y="4054"/>
                    <a:pt x="3579" y="4054"/>
                  </a:cubicBezTo>
                  <a:lnTo>
                    <a:pt x="792" y="4054"/>
                  </a:lnTo>
                  <a:cubicBezTo>
                    <a:pt x="349" y="4054"/>
                    <a:pt x="0" y="4403"/>
                    <a:pt x="0" y="4846"/>
                  </a:cubicBezTo>
                  <a:lnTo>
                    <a:pt x="0" y="7570"/>
                  </a:lnTo>
                  <a:cubicBezTo>
                    <a:pt x="0" y="7696"/>
                    <a:pt x="64" y="7760"/>
                    <a:pt x="190" y="7760"/>
                  </a:cubicBezTo>
                  <a:lnTo>
                    <a:pt x="2597" y="7760"/>
                  </a:lnTo>
                  <a:cubicBezTo>
                    <a:pt x="2692" y="7760"/>
                    <a:pt x="2755" y="7728"/>
                    <a:pt x="2755" y="7665"/>
                  </a:cubicBezTo>
                  <a:lnTo>
                    <a:pt x="3389" y="6113"/>
                  </a:lnTo>
                  <a:cubicBezTo>
                    <a:pt x="3420" y="5986"/>
                    <a:pt x="3515" y="5954"/>
                    <a:pt x="3579" y="5954"/>
                  </a:cubicBezTo>
                  <a:lnTo>
                    <a:pt x="8424" y="5954"/>
                  </a:lnTo>
                  <a:cubicBezTo>
                    <a:pt x="8519" y="5954"/>
                    <a:pt x="8614" y="5859"/>
                    <a:pt x="8614" y="5764"/>
                  </a:cubicBezTo>
                  <a:lnTo>
                    <a:pt x="86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8535175" y="1730700"/>
              <a:ext cx="214600" cy="194000"/>
            </a:xfrm>
            <a:custGeom>
              <a:avLst/>
              <a:gdLst/>
              <a:ahLst/>
              <a:cxnLst/>
              <a:rect l="l" t="t" r="r" b="b"/>
              <a:pathLst>
                <a:path w="8584" h="7760" extrusionOk="0">
                  <a:moveTo>
                    <a:pt x="7601" y="1"/>
                  </a:moveTo>
                  <a:lnTo>
                    <a:pt x="7601" y="4846"/>
                  </a:lnTo>
                  <a:cubicBezTo>
                    <a:pt x="7601" y="4941"/>
                    <a:pt x="7506" y="5036"/>
                    <a:pt x="7411" y="5036"/>
                  </a:cubicBezTo>
                  <a:lnTo>
                    <a:pt x="2883" y="5036"/>
                  </a:lnTo>
                  <a:cubicBezTo>
                    <a:pt x="2819" y="5036"/>
                    <a:pt x="2724" y="5068"/>
                    <a:pt x="2724" y="5163"/>
                  </a:cubicBezTo>
                  <a:lnTo>
                    <a:pt x="2091" y="6715"/>
                  </a:lnTo>
                  <a:cubicBezTo>
                    <a:pt x="2059" y="6778"/>
                    <a:pt x="2028" y="6810"/>
                    <a:pt x="1933" y="6810"/>
                  </a:cubicBezTo>
                  <a:lnTo>
                    <a:pt x="1" y="6810"/>
                  </a:lnTo>
                  <a:lnTo>
                    <a:pt x="1" y="7570"/>
                  </a:lnTo>
                  <a:cubicBezTo>
                    <a:pt x="1" y="7696"/>
                    <a:pt x="64" y="7760"/>
                    <a:pt x="191" y="7760"/>
                  </a:cubicBezTo>
                  <a:lnTo>
                    <a:pt x="2598" y="7760"/>
                  </a:lnTo>
                  <a:cubicBezTo>
                    <a:pt x="2693" y="7760"/>
                    <a:pt x="2756" y="7728"/>
                    <a:pt x="2756" y="7665"/>
                  </a:cubicBezTo>
                  <a:lnTo>
                    <a:pt x="3389" y="6113"/>
                  </a:lnTo>
                  <a:cubicBezTo>
                    <a:pt x="3453" y="6018"/>
                    <a:pt x="3484" y="5986"/>
                    <a:pt x="3548" y="5986"/>
                  </a:cubicBezTo>
                  <a:lnTo>
                    <a:pt x="8393" y="5986"/>
                  </a:lnTo>
                  <a:cubicBezTo>
                    <a:pt x="8520" y="5986"/>
                    <a:pt x="8583" y="5923"/>
                    <a:pt x="8583" y="5796"/>
                  </a:cubicBezTo>
                  <a:lnTo>
                    <a:pt x="8583"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8637325" y="1730700"/>
              <a:ext cx="88700" cy="77625"/>
            </a:xfrm>
            <a:custGeom>
              <a:avLst/>
              <a:gdLst/>
              <a:ahLst/>
              <a:cxnLst/>
              <a:rect l="l" t="t" r="r" b="b"/>
              <a:pathLst>
                <a:path w="3548" h="3105" extrusionOk="0">
                  <a:moveTo>
                    <a:pt x="1489" y="1"/>
                  </a:moveTo>
                  <a:cubicBezTo>
                    <a:pt x="1330" y="1"/>
                    <a:pt x="1204" y="127"/>
                    <a:pt x="1172" y="254"/>
                  </a:cubicBezTo>
                  <a:lnTo>
                    <a:pt x="0" y="3104"/>
                  </a:lnTo>
                  <a:lnTo>
                    <a:pt x="3357" y="3104"/>
                  </a:lnTo>
                  <a:cubicBezTo>
                    <a:pt x="3484" y="3104"/>
                    <a:pt x="3547" y="3009"/>
                    <a:pt x="3547" y="2914"/>
                  </a:cubicBezTo>
                  <a:lnTo>
                    <a:pt x="35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8635725" y="1730700"/>
              <a:ext cx="89500" cy="77625"/>
            </a:xfrm>
            <a:custGeom>
              <a:avLst/>
              <a:gdLst/>
              <a:ahLst/>
              <a:cxnLst/>
              <a:rect l="l" t="t" r="r" b="b"/>
              <a:pathLst>
                <a:path w="3580" h="3105" extrusionOk="0">
                  <a:moveTo>
                    <a:pt x="2946" y="1"/>
                  </a:moveTo>
                  <a:lnTo>
                    <a:pt x="2946" y="2249"/>
                  </a:lnTo>
                  <a:cubicBezTo>
                    <a:pt x="2946" y="2376"/>
                    <a:pt x="2851" y="2471"/>
                    <a:pt x="2756" y="2471"/>
                  </a:cubicBezTo>
                  <a:lnTo>
                    <a:pt x="286" y="2471"/>
                  </a:lnTo>
                  <a:lnTo>
                    <a:pt x="1" y="3104"/>
                  </a:lnTo>
                  <a:lnTo>
                    <a:pt x="3358" y="3104"/>
                  </a:lnTo>
                  <a:cubicBezTo>
                    <a:pt x="3484" y="3104"/>
                    <a:pt x="3579" y="3009"/>
                    <a:pt x="3579" y="2883"/>
                  </a:cubicBezTo>
                  <a:lnTo>
                    <a:pt x="3579"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8684825" y="1730700"/>
              <a:ext cx="14275" cy="82375"/>
            </a:xfrm>
            <a:custGeom>
              <a:avLst/>
              <a:gdLst/>
              <a:ahLst/>
              <a:cxnLst/>
              <a:rect l="l" t="t" r="r" b="b"/>
              <a:pathLst>
                <a:path w="571" h="3295" extrusionOk="0">
                  <a:moveTo>
                    <a:pt x="0" y="1"/>
                  </a:moveTo>
                  <a:lnTo>
                    <a:pt x="0" y="3294"/>
                  </a:lnTo>
                  <a:lnTo>
                    <a:pt x="570" y="3294"/>
                  </a:lnTo>
                  <a:lnTo>
                    <a:pt x="570" y="1"/>
                  </a:lnTo>
                  <a:close/>
                </a:path>
              </a:pathLst>
            </a:custGeom>
            <a:solidFill>
              <a:srgbClr val="ECB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8687200" y="1832850"/>
              <a:ext cx="30100" cy="15850"/>
            </a:xfrm>
            <a:custGeom>
              <a:avLst/>
              <a:gdLst/>
              <a:ahLst/>
              <a:cxnLst/>
              <a:rect l="l" t="t" r="r" b="b"/>
              <a:pathLst>
                <a:path w="1204" h="634" extrusionOk="0">
                  <a:moveTo>
                    <a:pt x="317" y="0"/>
                  </a:moveTo>
                  <a:cubicBezTo>
                    <a:pt x="127" y="0"/>
                    <a:pt x="0" y="127"/>
                    <a:pt x="0" y="317"/>
                  </a:cubicBezTo>
                  <a:cubicBezTo>
                    <a:pt x="0" y="507"/>
                    <a:pt x="159" y="633"/>
                    <a:pt x="317" y="633"/>
                  </a:cubicBezTo>
                  <a:lnTo>
                    <a:pt x="887" y="633"/>
                  </a:lnTo>
                  <a:cubicBezTo>
                    <a:pt x="1045" y="633"/>
                    <a:pt x="1204" y="475"/>
                    <a:pt x="1204" y="317"/>
                  </a:cubicBezTo>
                  <a:cubicBezTo>
                    <a:pt x="1204" y="127"/>
                    <a:pt x="1045"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8634150" y="1694275"/>
              <a:ext cx="406975" cy="77625"/>
            </a:xfrm>
            <a:custGeom>
              <a:avLst/>
              <a:gdLst/>
              <a:ahLst/>
              <a:cxnLst/>
              <a:rect l="l" t="t" r="r" b="b"/>
              <a:pathLst>
                <a:path w="16279" h="3105" extrusionOk="0">
                  <a:moveTo>
                    <a:pt x="191" y="1"/>
                  </a:moveTo>
                  <a:cubicBezTo>
                    <a:pt x="64" y="1"/>
                    <a:pt x="0" y="96"/>
                    <a:pt x="0" y="191"/>
                  </a:cubicBezTo>
                  <a:lnTo>
                    <a:pt x="0" y="1236"/>
                  </a:lnTo>
                  <a:cubicBezTo>
                    <a:pt x="32" y="1394"/>
                    <a:pt x="127" y="1458"/>
                    <a:pt x="191" y="1458"/>
                  </a:cubicBezTo>
                  <a:lnTo>
                    <a:pt x="4466" y="1458"/>
                  </a:lnTo>
                  <a:cubicBezTo>
                    <a:pt x="4561" y="1458"/>
                    <a:pt x="4624" y="1521"/>
                    <a:pt x="4624" y="1584"/>
                  </a:cubicBezTo>
                  <a:lnTo>
                    <a:pt x="5036" y="3105"/>
                  </a:lnTo>
                  <a:lnTo>
                    <a:pt x="16278" y="3105"/>
                  </a:lnTo>
                  <a:lnTo>
                    <a:pt x="16278" y="1679"/>
                  </a:lnTo>
                  <a:cubicBezTo>
                    <a:pt x="16278" y="1553"/>
                    <a:pt x="16183" y="1426"/>
                    <a:pt x="16025" y="1426"/>
                  </a:cubicBezTo>
                  <a:lnTo>
                    <a:pt x="8108" y="1426"/>
                  </a:lnTo>
                  <a:cubicBezTo>
                    <a:pt x="7949" y="1426"/>
                    <a:pt x="7823" y="1394"/>
                    <a:pt x="7664" y="1299"/>
                  </a:cubicBezTo>
                  <a:lnTo>
                    <a:pt x="5416" y="128"/>
                  </a:lnTo>
                  <a:cubicBezTo>
                    <a:pt x="5289" y="33"/>
                    <a:pt x="5131" y="1"/>
                    <a:pt x="4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8"/>
            <p:cNvSpPr/>
            <p:nvPr/>
          </p:nvSpPr>
          <p:spPr>
            <a:xfrm>
              <a:off x="8752900" y="1730700"/>
              <a:ext cx="288225" cy="41200"/>
            </a:xfrm>
            <a:custGeom>
              <a:avLst/>
              <a:gdLst/>
              <a:ahLst/>
              <a:cxnLst/>
              <a:rect l="l" t="t" r="r" b="b"/>
              <a:pathLst>
                <a:path w="11529" h="1648" extrusionOk="0">
                  <a:moveTo>
                    <a:pt x="10357" y="1"/>
                  </a:moveTo>
                  <a:lnTo>
                    <a:pt x="10357" y="254"/>
                  </a:lnTo>
                  <a:cubicBezTo>
                    <a:pt x="10357" y="412"/>
                    <a:pt x="10198" y="571"/>
                    <a:pt x="10040" y="571"/>
                  </a:cubicBezTo>
                  <a:lnTo>
                    <a:pt x="1" y="571"/>
                  </a:lnTo>
                  <a:lnTo>
                    <a:pt x="286" y="1648"/>
                  </a:lnTo>
                  <a:lnTo>
                    <a:pt x="11528" y="1648"/>
                  </a:lnTo>
                  <a:lnTo>
                    <a:pt x="11528" y="222"/>
                  </a:lnTo>
                  <a:cubicBezTo>
                    <a:pt x="11528" y="127"/>
                    <a:pt x="11433" y="1"/>
                    <a:pt x="11307"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68"/>
          <p:cNvGrpSpPr/>
          <p:nvPr/>
        </p:nvGrpSpPr>
        <p:grpSpPr>
          <a:xfrm>
            <a:off x="4142120" y="1293113"/>
            <a:ext cx="859760" cy="737985"/>
            <a:chOff x="8297200" y="1133325"/>
            <a:chExt cx="506725" cy="403800"/>
          </a:xfrm>
        </p:grpSpPr>
        <p:sp>
          <p:nvSpPr>
            <p:cNvPr id="2487" name="Google Shape;2487;p68"/>
            <p:cNvSpPr/>
            <p:nvPr/>
          </p:nvSpPr>
          <p:spPr>
            <a:xfrm>
              <a:off x="8598850" y="1389825"/>
              <a:ext cx="98200" cy="63375"/>
            </a:xfrm>
            <a:custGeom>
              <a:avLst/>
              <a:gdLst/>
              <a:ahLst/>
              <a:cxnLst/>
              <a:rect l="l" t="t" r="r" b="b"/>
              <a:pathLst>
                <a:path w="3928" h="2535" extrusionOk="0">
                  <a:moveTo>
                    <a:pt x="1" y="1"/>
                  </a:moveTo>
                  <a:lnTo>
                    <a:pt x="1" y="2534"/>
                  </a:lnTo>
                  <a:lnTo>
                    <a:pt x="3928" y="2534"/>
                  </a:lnTo>
                  <a:lnTo>
                    <a:pt x="39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8"/>
            <p:cNvSpPr/>
            <p:nvPr/>
          </p:nvSpPr>
          <p:spPr>
            <a:xfrm>
              <a:off x="8599650" y="1389825"/>
              <a:ext cx="98200" cy="63375"/>
            </a:xfrm>
            <a:custGeom>
              <a:avLst/>
              <a:gdLst/>
              <a:ahLst/>
              <a:cxnLst/>
              <a:rect l="l" t="t" r="r" b="b"/>
              <a:pathLst>
                <a:path w="3928" h="2535" extrusionOk="0">
                  <a:moveTo>
                    <a:pt x="3231" y="1"/>
                  </a:moveTo>
                  <a:lnTo>
                    <a:pt x="3231" y="1173"/>
                  </a:lnTo>
                  <a:cubicBezTo>
                    <a:pt x="3231" y="1299"/>
                    <a:pt x="3136" y="1363"/>
                    <a:pt x="3009" y="1363"/>
                  </a:cubicBezTo>
                  <a:lnTo>
                    <a:pt x="0" y="1363"/>
                  </a:lnTo>
                  <a:lnTo>
                    <a:pt x="0" y="2534"/>
                  </a:lnTo>
                  <a:lnTo>
                    <a:pt x="3927" y="2534"/>
                  </a:lnTo>
                  <a:lnTo>
                    <a:pt x="3927"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8"/>
            <p:cNvSpPr/>
            <p:nvPr/>
          </p:nvSpPr>
          <p:spPr>
            <a:xfrm>
              <a:off x="8499875" y="1449200"/>
              <a:ext cx="296150" cy="80800"/>
            </a:xfrm>
            <a:custGeom>
              <a:avLst/>
              <a:gdLst/>
              <a:ahLst/>
              <a:cxnLst/>
              <a:rect l="l" t="t" r="r" b="b"/>
              <a:pathLst>
                <a:path w="11846" h="3232" extrusionOk="0">
                  <a:moveTo>
                    <a:pt x="1616" y="1"/>
                  </a:moveTo>
                  <a:cubicBezTo>
                    <a:pt x="729" y="1"/>
                    <a:pt x="1" y="698"/>
                    <a:pt x="1" y="1616"/>
                  </a:cubicBezTo>
                  <a:cubicBezTo>
                    <a:pt x="1" y="2534"/>
                    <a:pt x="729" y="3231"/>
                    <a:pt x="1616" y="3231"/>
                  </a:cubicBezTo>
                  <a:lnTo>
                    <a:pt x="10230" y="3231"/>
                  </a:lnTo>
                  <a:cubicBezTo>
                    <a:pt x="11117" y="3231"/>
                    <a:pt x="11845" y="2471"/>
                    <a:pt x="11845" y="1616"/>
                  </a:cubicBezTo>
                  <a:cubicBezTo>
                    <a:pt x="11845" y="698"/>
                    <a:pt x="11117" y="1"/>
                    <a:pt x="10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8"/>
            <p:cNvSpPr/>
            <p:nvPr/>
          </p:nvSpPr>
          <p:spPr>
            <a:xfrm>
              <a:off x="8504625" y="1449200"/>
              <a:ext cx="292175" cy="80800"/>
            </a:xfrm>
            <a:custGeom>
              <a:avLst/>
              <a:gdLst/>
              <a:ahLst/>
              <a:cxnLst/>
              <a:rect l="l" t="t" r="r" b="b"/>
              <a:pathLst>
                <a:path w="11687" h="3232" extrusionOk="0">
                  <a:moveTo>
                    <a:pt x="8172" y="1"/>
                  </a:moveTo>
                  <a:cubicBezTo>
                    <a:pt x="7760" y="413"/>
                    <a:pt x="7570" y="983"/>
                    <a:pt x="7570" y="1616"/>
                  </a:cubicBezTo>
                  <a:cubicBezTo>
                    <a:pt x="7570" y="1743"/>
                    <a:pt x="7570" y="1838"/>
                    <a:pt x="7602" y="1933"/>
                  </a:cubicBezTo>
                  <a:cubicBezTo>
                    <a:pt x="7665" y="2091"/>
                    <a:pt x="7507" y="2249"/>
                    <a:pt x="7348" y="2249"/>
                  </a:cubicBezTo>
                  <a:lnTo>
                    <a:pt x="1" y="2249"/>
                  </a:lnTo>
                  <a:cubicBezTo>
                    <a:pt x="223" y="2788"/>
                    <a:pt x="793" y="3231"/>
                    <a:pt x="1489" y="3231"/>
                  </a:cubicBezTo>
                  <a:lnTo>
                    <a:pt x="10072" y="3231"/>
                  </a:lnTo>
                  <a:cubicBezTo>
                    <a:pt x="10990" y="3231"/>
                    <a:pt x="11687" y="2534"/>
                    <a:pt x="11687" y="1616"/>
                  </a:cubicBezTo>
                  <a:cubicBezTo>
                    <a:pt x="11687" y="698"/>
                    <a:pt x="10990" y="1"/>
                    <a:pt x="10072"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8"/>
            <p:cNvSpPr/>
            <p:nvPr/>
          </p:nvSpPr>
          <p:spPr>
            <a:xfrm>
              <a:off x="8370050" y="1141225"/>
              <a:ext cx="189250" cy="32500"/>
            </a:xfrm>
            <a:custGeom>
              <a:avLst/>
              <a:gdLst/>
              <a:ahLst/>
              <a:cxnLst/>
              <a:rect l="l" t="t" r="r" b="b"/>
              <a:pathLst>
                <a:path w="7570" h="1300" extrusionOk="0">
                  <a:moveTo>
                    <a:pt x="317" y="1"/>
                  </a:moveTo>
                  <a:cubicBezTo>
                    <a:pt x="159" y="1"/>
                    <a:pt x="0" y="96"/>
                    <a:pt x="0" y="254"/>
                  </a:cubicBezTo>
                  <a:cubicBezTo>
                    <a:pt x="0" y="444"/>
                    <a:pt x="127" y="602"/>
                    <a:pt x="285" y="602"/>
                  </a:cubicBezTo>
                  <a:lnTo>
                    <a:pt x="7284" y="1299"/>
                  </a:lnTo>
                  <a:cubicBezTo>
                    <a:pt x="7411" y="1299"/>
                    <a:pt x="7569" y="1172"/>
                    <a:pt x="7569" y="1014"/>
                  </a:cubicBezTo>
                  <a:cubicBezTo>
                    <a:pt x="7569" y="856"/>
                    <a:pt x="7442" y="697"/>
                    <a:pt x="7284" y="697"/>
                  </a:cubicBezTo>
                  <a:lnTo>
                    <a:pt x="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8"/>
            <p:cNvSpPr/>
            <p:nvPr/>
          </p:nvSpPr>
          <p:spPr>
            <a:xfrm>
              <a:off x="8543425" y="1148825"/>
              <a:ext cx="45950" cy="48650"/>
            </a:xfrm>
            <a:custGeom>
              <a:avLst/>
              <a:gdLst/>
              <a:ahLst/>
              <a:cxnLst/>
              <a:rect l="l" t="t" r="r" b="b"/>
              <a:pathLst>
                <a:path w="1838" h="1946" extrusionOk="0">
                  <a:moveTo>
                    <a:pt x="327" y="1"/>
                  </a:moveTo>
                  <a:cubicBezTo>
                    <a:pt x="165" y="1"/>
                    <a:pt x="1" y="138"/>
                    <a:pt x="1" y="330"/>
                  </a:cubicBezTo>
                  <a:lnTo>
                    <a:pt x="1" y="1945"/>
                  </a:lnTo>
                  <a:lnTo>
                    <a:pt x="1838" y="1945"/>
                  </a:lnTo>
                  <a:lnTo>
                    <a:pt x="1838" y="1249"/>
                  </a:lnTo>
                  <a:cubicBezTo>
                    <a:pt x="1838" y="995"/>
                    <a:pt x="1711" y="773"/>
                    <a:pt x="1521" y="647"/>
                  </a:cubicBezTo>
                  <a:lnTo>
                    <a:pt x="476" y="45"/>
                  </a:lnTo>
                  <a:cubicBezTo>
                    <a:pt x="430" y="14"/>
                    <a:pt x="378" y="1"/>
                    <a:pt x="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8"/>
            <p:cNvSpPr/>
            <p:nvPr/>
          </p:nvSpPr>
          <p:spPr>
            <a:xfrm>
              <a:off x="8567975" y="1157075"/>
              <a:ext cx="22975" cy="41175"/>
            </a:xfrm>
            <a:custGeom>
              <a:avLst/>
              <a:gdLst/>
              <a:ahLst/>
              <a:cxnLst/>
              <a:rect l="l" t="t" r="r" b="b"/>
              <a:pathLst>
                <a:path w="919" h="1647" extrusionOk="0">
                  <a:moveTo>
                    <a:pt x="1" y="0"/>
                  </a:moveTo>
                  <a:cubicBezTo>
                    <a:pt x="64" y="63"/>
                    <a:pt x="64" y="158"/>
                    <a:pt x="64" y="222"/>
                  </a:cubicBezTo>
                  <a:lnTo>
                    <a:pt x="64" y="1647"/>
                  </a:lnTo>
                  <a:lnTo>
                    <a:pt x="919" y="1647"/>
                  </a:lnTo>
                  <a:lnTo>
                    <a:pt x="919" y="950"/>
                  </a:lnTo>
                  <a:cubicBezTo>
                    <a:pt x="887" y="665"/>
                    <a:pt x="761" y="443"/>
                    <a:pt x="571" y="317"/>
                  </a:cubicBezTo>
                  <a:lnTo>
                    <a:pt x="1"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8"/>
            <p:cNvSpPr/>
            <p:nvPr/>
          </p:nvSpPr>
          <p:spPr>
            <a:xfrm>
              <a:off x="8332825" y="1133325"/>
              <a:ext cx="68125" cy="289000"/>
            </a:xfrm>
            <a:custGeom>
              <a:avLst/>
              <a:gdLst/>
              <a:ahLst/>
              <a:cxnLst/>
              <a:rect l="l" t="t" r="r" b="b"/>
              <a:pathLst>
                <a:path w="2725" h="11560" extrusionOk="0">
                  <a:moveTo>
                    <a:pt x="1532" y="1"/>
                  </a:moveTo>
                  <a:cubicBezTo>
                    <a:pt x="1439" y="1"/>
                    <a:pt x="1343" y="39"/>
                    <a:pt x="1268" y="127"/>
                  </a:cubicBezTo>
                  <a:lnTo>
                    <a:pt x="318" y="950"/>
                  </a:lnTo>
                  <a:cubicBezTo>
                    <a:pt x="127" y="1108"/>
                    <a:pt x="1" y="1362"/>
                    <a:pt x="1" y="1615"/>
                  </a:cubicBezTo>
                  <a:lnTo>
                    <a:pt x="1" y="11559"/>
                  </a:lnTo>
                  <a:lnTo>
                    <a:pt x="793" y="11559"/>
                  </a:lnTo>
                  <a:lnTo>
                    <a:pt x="2693" y="2470"/>
                  </a:lnTo>
                  <a:cubicBezTo>
                    <a:pt x="2724" y="2217"/>
                    <a:pt x="2693" y="1932"/>
                    <a:pt x="2566" y="1679"/>
                  </a:cubicBezTo>
                  <a:lnTo>
                    <a:pt x="1869" y="222"/>
                  </a:lnTo>
                  <a:cubicBezTo>
                    <a:pt x="1812" y="88"/>
                    <a:pt x="1674" y="1"/>
                    <a:pt x="1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8"/>
            <p:cNvSpPr/>
            <p:nvPr/>
          </p:nvSpPr>
          <p:spPr>
            <a:xfrm>
              <a:off x="8333625" y="1134000"/>
              <a:ext cx="68125" cy="288325"/>
            </a:xfrm>
            <a:custGeom>
              <a:avLst/>
              <a:gdLst/>
              <a:ahLst/>
              <a:cxnLst/>
              <a:rect l="l" t="t" r="r" b="b"/>
              <a:pathLst>
                <a:path w="2725" h="11533" extrusionOk="0">
                  <a:moveTo>
                    <a:pt x="1516" y="1"/>
                  </a:moveTo>
                  <a:cubicBezTo>
                    <a:pt x="1416" y="1"/>
                    <a:pt x="1315" y="34"/>
                    <a:pt x="1236" y="100"/>
                  </a:cubicBezTo>
                  <a:lnTo>
                    <a:pt x="824" y="448"/>
                  </a:lnTo>
                  <a:lnTo>
                    <a:pt x="1457" y="1747"/>
                  </a:lnTo>
                  <a:cubicBezTo>
                    <a:pt x="1584" y="2000"/>
                    <a:pt x="1616" y="2253"/>
                    <a:pt x="1584" y="2538"/>
                  </a:cubicBezTo>
                  <a:lnTo>
                    <a:pt x="0" y="10234"/>
                  </a:lnTo>
                  <a:lnTo>
                    <a:pt x="0" y="11532"/>
                  </a:lnTo>
                  <a:lnTo>
                    <a:pt x="792" y="11532"/>
                  </a:lnTo>
                  <a:lnTo>
                    <a:pt x="2692" y="2475"/>
                  </a:lnTo>
                  <a:cubicBezTo>
                    <a:pt x="2724" y="2190"/>
                    <a:pt x="2692" y="1905"/>
                    <a:pt x="2566" y="1683"/>
                  </a:cubicBezTo>
                  <a:lnTo>
                    <a:pt x="1869" y="195"/>
                  </a:lnTo>
                  <a:cubicBezTo>
                    <a:pt x="1795" y="65"/>
                    <a:pt x="1657" y="1"/>
                    <a:pt x="1516"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8"/>
            <p:cNvSpPr/>
            <p:nvPr/>
          </p:nvSpPr>
          <p:spPr>
            <a:xfrm>
              <a:off x="8360550" y="1182400"/>
              <a:ext cx="321450" cy="142525"/>
            </a:xfrm>
            <a:custGeom>
              <a:avLst/>
              <a:gdLst/>
              <a:ahLst/>
              <a:cxnLst/>
              <a:rect l="l" t="t" r="r" b="b"/>
              <a:pathLst>
                <a:path w="12858" h="5701" extrusionOk="0">
                  <a:moveTo>
                    <a:pt x="507" y="1"/>
                  </a:moveTo>
                  <a:cubicBezTo>
                    <a:pt x="222" y="1"/>
                    <a:pt x="0" y="254"/>
                    <a:pt x="0" y="539"/>
                  </a:cubicBezTo>
                  <a:cubicBezTo>
                    <a:pt x="0" y="761"/>
                    <a:pt x="159" y="951"/>
                    <a:pt x="380" y="1014"/>
                  </a:cubicBezTo>
                  <a:lnTo>
                    <a:pt x="6651" y="2471"/>
                  </a:lnTo>
                  <a:cubicBezTo>
                    <a:pt x="7126" y="2597"/>
                    <a:pt x="7569" y="2787"/>
                    <a:pt x="7917" y="3104"/>
                  </a:cubicBezTo>
                  <a:lnTo>
                    <a:pt x="11084" y="5701"/>
                  </a:lnTo>
                  <a:lnTo>
                    <a:pt x="12858" y="4973"/>
                  </a:lnTo>
                  <a:lnTo>
                    <a:pt x="10419" y="951"/>
                  </a:lnTo>
                  <a:cubicBezTo>
                    <a:pt x="10039" y="381"/>
                    <a:pt x="9374" y="1"/>
                    <a:pt x="8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8"/>
            <p:cNvSpPr/>
            <p:nvPr/>
          </p:nvSpPr>
          <p:spPr>
            <a:xfrm>
              <a:off x="8564025" y="1182400"/>
              <a:ext cx="117975" cy="133825"/>
            </a:xfrm>
            <a:custGeom>
              <a:avLst/>
              <a:gdLst/>
              <a:ahLst/>
              <a:cxnLst/>
              <a:rect l="l" t="t" r="r" b="b"/>
              <a:pathLst>
                <a:path w="4719" h="5353" extrusionOk="0">
                  <a:moveTo>
                    <a:pt x="0" y="1"/>
                  </a:moveTo>
                  <a:cubicBezTo>
                    <a:pt x="380" y="222"/>
                    <a:pt x="697" y="539"/>
                    <a:pt x="919" y="887"/>
                  </a:cubicBezTo>
                  <a:lnTo>
                    <a:pt x="3705" y="5353"/>
                  </a:lnTo>
                  <a:lnTo>
                    <a:pt x="4719" y="4909"/>
                  </a:lnTo>
                  <a:lnTo>
                    <a:pt x="2280" y="951"/>
                  </a:lnTo>
                  <a:cubicBezTo>
                    <a:pt x="1900" y="381"/>
                    <a:pt x="1267" y="1"/>
                    <a:pt x="57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8"/>
            <p:cNvSpPr/>
            <p:nvPr/>
          </p:nvSpPr>
          <p:spPr>
            <a:xfrm>
              <a:off x="8352625" y="1176850"/>
              <a:ext cx="35650" cy="35650"/>
            </a:xfrm>
            <a:custGeom>
              <a:avLst/>
              <a:gdLst/>
              <a:ahLst/>
              <a:cxnLst/>
              <a:rect l="l" t="t" r="r" b="b"/>
              <a:pathLst>
                <a:path w="1426" h="1426" extrusionOk="0">
                  <a:moveTo>
                    <a:pt x="697" y="1"/>
                  </a:moveTo>
                  <a:cubicBezTo>
                    <a:pt x="317" y="1"/>
                    <a:pt x="1" y="318"/>
                    <a:pt x="1" y="698"/>
                  </a:cubicBezTo>
                  <a:cubicBezTo>
                    <a:pt x="1" y="1109"/>
                    <a:pt x="317" y="1426"/>
                    <a:pt x="697" y="1426"/>
                  </a:cubicBezTo>
                  <a:cubicBezTo>
                    <a:pt x="1109" y="1426"/>
                    <a:pt x="1426" y="1109"/>
                    <a:pt x="1426" y="698"/>
                  </a:cubicBezTo>
                  <a:cubicBezTo>
                    <a:pt x="1426" y="318"/>
                    <a:pt x="1109" y="1"/>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8"/>
            <p:cNvSpPr/>
            <p:nvPr/>
          </p:nvSpPr>
          <p:spPr>
            <a:xfrm>
              <a:off x="8352625" y="1176850"/>
              <a:ext cx="35650" cy="35650"/>
            </a:xfrm>
            <a:custGeom>
              <a:avLst/>
              <a:gdLst/>
              <a:ahLst/>
              <a:cxnLst/>
              <a:rect l="l" t="t" r="r" b="b"/>
              <a:pathLst>
                <a:path w="1426" h="1426" extrusionOk="0">
                  <a:moveTo>
                    <a:pt x="919" y="1"/>
                  </a:moveTo>
                  <a:lnTo>
                    <a:pt x="919" y="1"/>
                  </a:lnTo>
                  <a:cubicBezTo>
                    <a:pt x="951" y="64"/>
                    <a:pt x="951" y="159"/>
                    <a:pt x="951" y="223"/>
                  </a:cubicBezTo>
                  <a:cubicBezTo>
                    <a:pt x="951" y="634"/>
                    <a:pt x="634" y="951"/>
                    <a:pt x="222" y="951"/>
                  </a:cubicBezTo>
                  <a:cubicBezTo>
                    <a:pt x="159" y="951"/>
                    <a:pt x="64" y="951"/>
                    <a:pt x="1" y="919"/>
                  </a:cubicBezTo>
                  <a:lnTo>
                    <a:pt x="1" y="919"/>
                  </a:lnTo>
                  <a:cubicBezTo>
                    <a:pt x="64" y="1173"/>
                    <a:pt x="349" y="1426"/>
                    <a:pt x="666" y="1426"/>
                  </a:cubicBezTo>
                  <a:cubicBezTo>
                    <a:pt x="1077" y="1426"/>
                    <a:pt x="1394" y="1109"/>
                    <a:pt x="1394" y="698"/>
                  </a:cubicBezTo>
                  <a:cubicBezTo>
                    <a:pt x="1426" y="381"/>
                    <a:pt x="1236" y="128"/>
                    <a:pt x="91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8"/>
            <p:cNvSpPr/>
            <p:nvPr/>
          </p:nvSpPr>
          <p:spPr>
            <a:xfrm>
              <a:off x="8507800" y="1212525"/>
              <a:ext cx="86325" cy="141700"/>
            </a:xfrm>
            <a:custGeom>
              <a:avLst/>
              <a:gdLst/>
              <a:ahLst/>
              <a:cxnLst/>
              <a:rect l="l" t="t" r="r" b="b"/>
              <a:pathLst>
                <a:path w="3453" h="5668" extrusionOk="0">
                  <a:moveTo>
                    <a:pt x="339" y="0"/>
                  </a:moveTo>
                  <a:cubicBezTo>
                    <a:pt x="291" y="0"/>
                    <a:pt x="241" y="11"/>
                    <a:pt x="191" y="31"/>
                  </a:cubicBezTo>
                  <a:cubicBezTo>
                    <a:pt x="32" y="94"/>
                    <a:pt x="1" y="252"/>
                    <a:pt x="96" y="411"/>
                  </a:cubicBezTo>
                  <a:lnTo>
                    <a:pt x="2851" y="5509"/>
                  </a:lnTo>
                  <a:cubicBezTo>
                    <a:pt x="2946" y="5604"/>
                    <a:pt x="3009" y="5668"/>
                    <a:pt x="3136" y="5668"/>
                  </a:cubicBezTo>
                  <a:cubicBezTo>
                    <a:pt x="3168" y="5668"/>
                    <a:pt x="3199" y="5668"/>
                    <a:pt x="3263" y="5604"/>
                  </a:cubicBezTo>
                  <a:cubicBezTo>
                    <a:pt x="3421" y="5541"/>
                    <a:pt x="3453" y="5383"/>
                    <a:pt x="3358" y="5224"/>
                  </a:cubicBezTo>
                  <a:lnTo>
                    <a:pt x="602" y="157"/>
                  </a:lnTo>
                  <a:cubicBezTo>
                    <a:pt x="537" y="49"/>
                    <a:pt x="443" y="0"/>
                    <a:pt x="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8"/>
            <p:cNvSpPr/>
            <p:nvPr/>
          </p:nvSpPr>
          <p:spPr>
            <a:xfrm>
              <a:off x="8500675" y="1204575"/>
              <a:ext cx="31700" cy="31700"/>
            </a:xfrm>
            <a:custGeom>
              <a:avLst/>
              <a:gdLst/>
              <a:ahLst/>
              <a:cxnLst/>
              <a:rect l="l" t="t" r="r" b="b"/>
              <a:pathLst>
                <a:path w="1268" h="1268" extrusionOk="0">
                  <a:moveTo>
                    <a:pt x="634" y="0"/>
                  </a:moveTo>
                  <a:cubicBezTo>
                    <a:pt x="286" y="0"/>
                    <a:pt x="1" y="285"/>
                    <a:pt x="1" y="634"/>
                  </a:cubicBezTo>
                  <a:cubicBezTo>
                    <a:pt x="1" y="982"/>
                    <a:pt x="286" y="1267"/>
                    <a:pt x="602" y="1267"/>
                  </a:cubicBezTo>
                  <a:cubicBezTo>
                    <a:pt x="634" y="1267"/>
                    <a:pt x="1172" y="982"/>
                    <a:pt x="1172" y="982"/>
                  </a:cubicBezTo>
                  <a:cubicBezTo>
                    <a:pt x="1236" y="855"/>
                    <a:pt x="1267" y="760"/>
                    <a:pt x="1267" y="634"/>
                  </a:cubicBezTo>
                  <a:cubicBezTo>
                    <a:pt x="1267" y="317"/>
                    <a:pt x="1014" y="32"/>
                    <a:pt x="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8"/>
            <p:cNvSpPr/>
            <p:nvPr/>
          </p:nvSpPr>
          <p:spPr>
            <a:xfrm>
              <a:off x="8502250" y="1206150"/>
              <a:ext cx="30125" cy="30900"/>
            </a:xfrm>
            <a:custGeom>
              <a:avLst/>
              <a:gdLst/>
              <a:ahLst/>
              <a:cxnLst/>
              <a:rect l="l" t="t" r="r" b="b"/>
              <a:pathLst>
                <a:path w="1205" h="1236" extrusionOk="0">
                  <a:moveTo>
                    <a:pt x="793" y="1"/>
                  </a:moveTo>
                  <a:cubicBezTo>
                    <a:pt x="793" y="96"/>
                    <a:pt x="824" y="127"/>
                    <a:pt x="824" y="222"/>
                  </a:cubicBezTo>
                  <a:cubicBezTo>
                    <a:pt x="824" y="571"/>
                    <a:pt x="539" y="856"/>
                    <a:pt x="191" y="856"/>
                  </a:cubicBezTo>
                  <a:cubicBezTo>
                    <a:pt x="96" y="856"/>
                    <a:pt x="64" y="856"/>
                    <a:pt x="1" y="792"/>
                  </a:cubicBezTo>
                  <a:lnTo>
                    <a:pt x="1" y="792"/>
                  </a:lnTo>
                  <a:cubicBezTo>
                    <a:pt x="64" y="1046"/>
                    <a:pt x="318" y="1236"/>
                    <a:pt x="571" y="1236"/>
                  </a:cubicBezTo>
                  <a:cubicBezTo>
                    <a:pt x="951" y="1236"/>
                    <a:pt x="1204" y="951"/>
                    <a:pt x="1204" y="602"/>
                  </a:cubicBezTo>
                  <a:cubicBezTo>
                    <a:pt x="1204" y="317"/>
                    <a:pt x="1046" y="96"/>
                    <a:pt x="79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8"/>
            <p:cNvSpPr/>
            <p:nvPr/>
          </p:nvSpPr>
          <p:spPr>
            <a:xfrm>
              <a:off x="8571925" y="1476925"/>
              <a:ext cx="153625" cy="25350"/>
            </a:xfrm>
            <a:custGeom>
              <a:avLst/>
              <a:gdLst/>
              <a:ahLst/>
              <a:cxnLst/>
              <a:rect l="l" t="t" r="r" b="b"/>
              <a:pathLst>
                <a:path w="6145" h="1014" extrusionOk="0">
                  <a:moveTo>
                    <a:pt x="1" y="0"/>
                  </a:moveTo>
                  <a:lnTo>
                    <a:pt x="1" y="1014"/>
                  </a:lnTo>
                  <a:lnTo>
                    <a:pt x="6145" y="1014"/>
                  </a:lnTo>
                  <a:lnTo>
                    <a:pt x="6145"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8"/>
            <p:cNvSpPr/>
            <p:nvPr/>
          </p:nvSpPr>
          <p:spPr>
            <a:xfrm>
              <a:off x="8693075" y="1474550"/>
              <a:ext cx="32475" cy="26150"/>
            </a:xfrm>
            <a:custGeom>
              <a:avLst/>
              <a:gdLst/>
              <a:ahLst/>
              <a:cxnLst/>
              <a:rect l="l" t="t" r="r" b="b"/>
              <a:pathLst>
                <a:path w="1299" h="1046" extrusionOk="0">
                  <a:moveTo>
                    <a:pt x="32" y="0"/>
                  </a:moveTo>
                  <a:cubicBezTo>
                    <a:pt x="32" y="254"/>
                    <a:pt x="0" y="412"/>
                    <a:pt x="0" y="570"/>
                  </a:cubicBezTo>
                  <a:cubicBezTo>
                    <a:pt x="0" y="665"/>
                    <a:pt x="0" y="792"/>
                    <a:pt x="32" y="887"/>
                  </a:cubicBezTo>
                  <a:cubicBezTo>
                    <a:pt x="32" y="950"/>
                    <a:pt x="32" y="982"/>
                    <a:pt x="0" y="1045"/>
                  </a:cubicBezTo>
                  <a:lnTo>
                    <a:pt x="1299" y="1045"/>
                  </a:lnTo>
                  <a:lnTo>
                    <a:pt x="1299"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8"/>
            <p:cNvSpPr/>
            <p:nvPr/>
          </p:nvSpPr>
          <p:spPr>
            <a:xfrm>
              <a:off x="8500675" y="1447625"/>
              <a:ext cx="81575" cy="81575"/>
            </a:xfrm>
            <a:custGeom>
              <a:avLst/>
              <a:gdLst/>
              <a:ahLst/>
              <a:cxnLst/>
              <a:rect l="l" t="t" r="r" b="b"/>
              <a:pathLst>
                <a:path w="3263" h="3263" extrusionOk="0">
                  <a:moveTo>
                    <a:pt x="1647" y="1"/>
                  </a:moveTo>
                  <a:cubicBezTo>
                    <a:pt x="729" y="1"/>
                    <a:pt x="1" y="729"/>
                    <a:pt x="1" y="1647"/>
                  </a:cubicBezTo>
                  <a:cubicBezTo>
                    <a:pt x="1" y="2534"/>
                    <a:pt x="729" y="3263"/>
                    <a:pt x="1647" y="3263"/>
                  </a:cubicBezTo>
                  <a:cubicBezTo>
                    <a:pt x="2534" y="3263"/>
                    <a:pt x="3263" y="2534"/>
                    <a:pt x="3263" y="1647"/>
                  </a:cubicBezTo>
                  <a:cubicBezTo>
                    <a:pt x="3263" y="729"/>
                    <a:pt x="2534"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8"/>
            <p:cNvSpPr/>
            <p:nvPr/>
          </p:nvSpPr>
          <p:spPr>
            <a:xfrm>
              <a:off x="8714450" y="1447625"/>
              <a:ext cx="81575" cy="81575"/>
            </a:xfrm>
            <a:custGeom>
              <a:avLst/>
              <a:gdLst/>
              <a:ahLst/>
              <a:cxnLst/>
              <a:rect l="l" t="t" r="r" b="b"/>
              <a:pathLst>
                <a:path w="3263" h="3263" extrusionOk="0">
                  <a:moveTo>
                    <a:pt x="1647" y="1"/>
                  </a:moveTo>
                  <a:cubicBezTo>
                    <a:pt x="729" y="1"/>
                    <a:pt x="0" y="729"/>
                    <a:pt x="0" y="1647"/>
                  </a:cubicBezTo>
                  <a:cubicBezTo>
                    <a:pt x="0" y="2534"/>
                    <a:pt x="729" y="3263"/>
                    <a:pt x="1647" y="3263"/>
                  </a:cubicBezTo>
                  <a:cubicBezTo>
                    <a:pt x="2534" y="3263"/>
                    <a:pt x="3262" y="2534"/>
                    <a:pt x="3262" y="1647"/>
                  </a:cubicBezTo>
                  <a:cubicBezTo>
                    <a:pt x="3262" y="729"/>
                    <a:pt x="2534"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8"/>
            <p:cNvSpPr/>
            <p:nvPr/>
          </p:nvSpPr>
          <p:spPr>
            <a:xfrm>
              <a:off x="8507025" y="1453950"/>
              <a:ext cx="75225" cy="75250"/>
            </a:xfrm>
            <a:custGeom>
              <a:avLst/>
              <a:gdLst/>
              <a:ahLst/>
              <a:cxnLst/>
              <a:rect l="l" t="t" r="r" b="b"/>
              <a:pathLst>
                <a:path w="3009" h="3010" extrusionOk="0">
                  <a:moveTo>
                    <a:pt x="2217" y="1"/>
                  </a:moveTo>
                  <a:lnTo>
                    <a:pt x="2217" y="1"/>
                  </a:lnTo>
                  <a:cubicBezTo>
                    <a:pt x="2375" y="223"/>
                    <a:pt x="2439" y="508"/>
                    <a:pt x="2439" y="824"/>
                  </a:cubicBezTo>
                  <a:cubicBezTo>
                    <a:pt x="2439" y="1743"/>
                    <a:pt x="1742" y="2439"/>
                    <a:pt x="823" y="2439"/>
                  </a:cubicBezTo>
                  <a:cubicBezTo>
                    <a:pt x="507" y="2439"/>
                    <a:pt x="222" y="2376"/>
                    <a:pt x="0" y="2218"/>
                  </a:cubicBezTo>
                  <a:lnTo>
                    <a:pt x="0" y="2218"/>
                  </a:lnTo>
                  <a:cubicBezTo>
                    <a:pt x="253" y="2693"/>
                    <a:pt x="792" y="3010"/>
                    <a:pt x="1393" y="3010"/>
                  </a:cubicBezTo>
                  <a:cubicBezTo>
                    <a:pt x="2280" y="3010"/>
                    <a:pt x="3009" y="2281"/>
                    <a:pt x="3009" y="1394"/>
                  </a:cubicBezTo>
                  <a:cubicBezTo>
                    <a:pt x="3009" y="793"/>
                    <a:pt x="2692" y="286"/>
                    <a:pt x="22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8721575" y="1453950"/>
              <a:ext cx="75225" cy="75250"/>
            </a:xfrm>
            <a:custGeom>
              <a:avLst/>
              <a:gdLst/>
              <a:ahLst/>
              <a:cxnLst/>
              <a:rect l="l" t="t" r="r" b="b"/>
              <a:pathLst>
                <a:path w="3009" h="3010" extrusionOk="0">
                  <a:moveTo>
                    <a:pt x="2217" y="1"/>
                  </a:moveTo>
                  <a:lnTo>
                    <a:pt x="2217" y="1"/>
                  </a:lnTo>
                  <a:cubicBezTo>
                    <a:pt x="2376" y="223"/>
                    <a:pt x="2471" y="508"/>
                    <a:pt x="2471" y="824"/>
                  </a:cubicBezTo>
                  <a:cubicBezTo>
                    <a:pt x="2471" y="1743"/>
                    <a:pt x="1742" y="2439"/>
                    <a:pt x="824" y="2439"/>
                  </a:cubicBezTo>
                  <a:cubicBezTo>
                    <a:pt x="507" y="2439"/>
                    <a:pt x="254" y="2376"/>
                    <a:pt x="0" y="2218"/>
                  </a:cubicBezTo>
                  <a:lnTo>
                    <a:pt x="0" y="2218"/>
                  </a:lnTo>
                  <a:cubicBezTo>
                    <a:pt x="285" y="2693"/>
                    <a:pt x="792" y="3010"/>
                    <a:pt x="1394" y="3010"/>
                  </a:cubicBezTo>
                  <a:cubicBezTo>
                    <a:pt x="2312" y="3010"/>
                    <a:pt x="3009" y="2281"/>
                    <a:pt x="3009" y="1394"/>
                  </a:cubicBezTo>
                  <a:cubicBezTo>
                    <a:pt x="2977" y="793"/>
                    <a:pt x="2661" y="286"/>
                    <a:pt x="22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8491975" y="1439700"/>
              <a:ext cx="311950" cy="97425"/>
            </a:xfrm>
            <a:custGeom>
              <a:avLst/>
              <a:gdLst/>
              <a:ahLst/>
              <a:cxnLst/>
              <a:rect l="l" t="t" r="r" b="b"/>
              <a:pathLst>
                <a:path w="12478" h="3897" extrusionOk="0">
                  <a:moveTo>
                    <a:pt x="10578" y="634"/>
                  </a:moveTo>
                  <a:cubicBezTo>
                    <a:pt x="11338" y="634"/>
                    <a:pt x="11908" y="1236"/>
                    <a:pt x="11908" y="1996"/>
                  </a:cubicBezTo>
                  <a:cubicBezTo>
                    <a:pt x="11908" y="2756"/>
                    <a:pt x="11338" y="3326"/>
                    <a:pt x="10578" y="3326"/>
                  </a:cubicBezTo>
                  <a:lnTo>
                    <a:pt x="1995" y="3326"/>
                  </a:lnTo>
                  <a:cubicBezTo>
                    <a:pt x="1235" y="3326"/>
                    <a:pt x="634" y="2756"/>
                    <a:pt x="634" y="1996"/>
                  </a:cubicBezTo>
                  <a:cubicBezTo>
                    <a:pt x="634" y="1236"/>
                    <a:pt x="1235" y="634"/>
                    <a:pt x="1995" y="634"/>
                  </a:cubicBezTo>
                  <a:close/>
                  <a:moveTo>
                    <a:pt x="1932" y="1"/>
                  </a:moveTo>
                  <a:cubicBezTo>
                    <a:pt x="887" y="1"/>
                    <a:pt x="0" y="888"/>
                    <a:pt x="0" y="1964"/>
                  </a:cubicBezTo>
                  <a:cubicBezTo>
                    <a:pt x="0" y="3009"/>
                    <a:pt x="887" y="3896"/>
                    <a:pt x="1932" y="3896"/>
                  </a:cubicBezTo>
                  <a:lnTo>
                    <a:pt x="10546" y="3896"/>
                  </a:lnTo>
                  <a:cubicBezTo>
                    <a:pt x="11591" y="3896"/>
                    <a:pt x="12478" y="3009"/>
                    <a:pt x="12478" y="1964"/>
                  </a:cubicBezTo>
                  <a:cubicBezTo>
                    <a:pt x="12478" y="888"/>
                    <a:pt x="11591" y="1"/>
                    <a:pt x="10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8"/>
            <p:cNvSpPr/>
            <p:nvPr/>
          </p:nvSpPr>
          <p:spPr>
            <a:xfrm>
              <a:off x="8530775" y="1477725"/>
              <a:ext cx="21400" cy="21400"/>
            </a:xfrm>
            <a:custGeom>
              <a:avLst/>
              <a:gdLst/>
              <a:ahLst/>
              <a:cxnLst/>
              <a:rect l="l" t="t" r="r" b="b"/>
              <a:pathLst>
                <a:path w="856" h="856" extrusionOk="0">
                  <a:moveTo>
                    <a:pt x="443" y="0"/>
                  </a:moveTo>
                  <a:cubicBezTo>
                    <a:pt x="190" y="0"/>
                    <a:pt x="0" y="190"/>
                    <a:pt x="0" y="443"/>
                  </a:cubicBezTo>
                  <a:cubicBezTo>
                    <a:pt x="0" y="665"/>
                    <a:pt x="190" y="855"/>
                    <a:pt x="443" y="855"/>
                  </a:cubicBezTo>
                  <a:cubicBezTo>
                    <a:pt x="665" y="855"/>
                    <a:pt x="855" y="665"/>
                    <a:pt x="855" y="443"/>
                  </a:cubicBezTo>
                  <a:cubicBezTo>
                    <a:pt x="855" y="190"/>
                    <a:pt x="665" y="0"/>
                    <a:pt x="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8"/>
            <p:cNvSpPr/>
            <p:nvPr/>
          </p:nvSpPr>
          <p:spPr>
            <a:xfrm>
              <a:off x="8744525" y="1477725"/>
              <a:ext cx="21400" cy="21400"/>
            </a:xfrm>
            <a:custGeom>
              <a:avLst/>
              <a:gdLst/>
              <a:ahLst/>
              <a:cxnLst/>
              <a:rect l="l" t="t" r="r" b="b"/>
              <a:pathLst>
                <a:path w="856" h="856" extrusionOk="0">
                  <a:moveTo>
                    <a:pt x="444" y="0"/>
                  </a:moveTo>
                  <a:cubicBezTo>
                    <a:pt x="191" y="0"/>
                    <a:pt x="1" y="190"/>
                    <a:pt x="1" y="443"/>
                  </a:cubicBezTo>
                  <a:cubicBezTo>
                    <a:pt x="1" y="665"/>
                    <a:pt x="191" y="855"/>
                    <a:pt x="444" y="855"/>
                  </a:cubicBezTo>
                  <a:cubicBezTo>
                    <a:pt x="666" y="855"/>
                    <a:pt x="856" y="665"/>
                    <a:pt x="856" y="443"/>
                  </a:cubicBezTo>
                  <a:cubicBezTo>
                    <a:pt x="856" y="190"/>
                    <a:pt x="666"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8297200" y="1399475"/>
              <a:ext cx="142550" cy="99650"/>
            </a:xfrm>
            <a:custGeom>
              <a:avLst/>
              <a:gdLst/>
              <a:ahLst/>
              <a:cxnLst/>
              <a:rect l="l" t="t" r="r" b="b"/>
              <a:pathLst>
                <a:path w="5702" h="3986" extrusionOk="0">
                  <a:moveTo>
                    <a:pt x="1827" y="0"/>
                  </a:moveTo>
                  <a:cubicBezTo>
                    <a:pt x="1635" y="0"/>
                    <a:pt x="1443" y="78"/>
                    <a:pt x="1299" y="248"/>
                  </a:cubicBezTo>
                  <a:lnTo>
                    <a:pt x="444" y="1230"/>
                  </a:lnTo>
                  <a:cubicBezTo>
                    <a:pt x="159" y="1547"/>
                    <a:pt x="1" y="1927"/>
                    <a:pt x="1" y="2338"/>
                  </a:cubicBezTo>
                  <a:cubicBezTo>
                    <a:pt x="1" y="3257"/>
                    <a:pt x="761" y="3985"/>
                    <a:pt x="1647" y="3985"/>
                  </a:cubicBezTo>
                  <a:lnTo>
                    <a:pt x="5384" y="3985"/>
                  </a:lnTo>
                  <a:cubicBezTo>
                    <a:pt x="5543" y="3985"/>
                    <a:pt x="5701" y="3890"/>
                    <a:pt x="5701" y="3668"/>
                  </a:cubicBezTo>
                  <a:cubicBezTo>
                    <a:pt x="5701" y="3573"/>
                    <a:pt x="5606" y="3447"/>
                    <a:pt x="5511" y="3383"/>
                  </a:cubicBezTo>
                  <a:lnTo>
                    <a:pt x="4023" y="2718"/>
                  </a:lnTo>
                  <a:cubicBezTo>
                    <a:pt x="3516" y="2497"/>
                    <a:pt x="3073" y="2053"/>
                    <a:pt x="2883" y="1515"/>
                  </a:cubicBezTo>
                  <a:lnTo>
                    <a:pt x="2503" y="438"/>
                  </a:lnTo>
                  <a:cubicBezTo>
                    <a:pt x="2372" y="159"/>
                    <a:pt x="2100"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8328075" y="1399475"/>
              <a:ext cx="111675" cy="99650"/>
            </a:xfrm>
            <a:custGeom>
              <a:avLst/>
              <a:gdLst/>
              <a:ahLst/>
              <a:cxnLst/>
              <a:rect l="l" t="t" r="r" b="b"/>
              <a:pathLst>
                <a:path w="4467" h="3986" extrusionOk="0">
                  <a:moveTo>
                    <a:pt x="592" y="0"/>
                  </a:moveTo>
                  <a:cubicBezTo>
                    <a:pt x="400" y="0"/>
                    <a:pt x="208" y="78"/>
                    <a:pt x="64" y="248"/>
                  </a:cubicBezTo>
                  <a:lnTo>
                    <a:pt x="1" y="311"/>
                  </a:lnTo>
                  <a:cubicBezTo>
                    <a:pt x="32" y="343"/>
                    <a:pt x="32" y="406"/>
                    <a:pt x="32" y="438"/>
                  </a:cubicBezTo>
                  <a:lnTo>
                    <a:pt x="412" y="1515"/>
                  </a:lnTo>
                  <a:cubicBezTo>
                    <a:pt x="634" y="2053"/>
                    <a:pt x="1046" y="2497"/>
                    <a:pt x="1584" y="2718"/>
                  </a:cubicBezTo>
                  <a:lnTo>
                    <a:pt x="3041" y="3415"/>
                  </a:lnTo>
                  <a:cubicBezTo>
                    <a:pt x="3168" y="3447"/>
                    <a:pt x="3231" y="3573"/>
                    <a:pt x="3231" y="3668"/>
                  </a:cubicBezTo>
                  <a:cubicBezTo>
                    <a:pt x="3231" y="3827"/>
                    <a:pt x="3073" y="3985"/>
                    <a:pt x="2914" y="3985"/>
                  </a:cubicBezTo>
                  <a:lnTo>
                    <a:pt x="4149" y="3985"/>
                  </a:lnTo>
                  <a:cubicBezTo>
                    <a:pt x="4308" y="3985"/>
                    <a:pt x="4466" y="3827"/>
                    <a:pt x="4466" y="3668"/>
                  </a:cubicBezTo>
                  <a:cubicBezTo>
                    <a:pt x="4466" y="3573"/>
                    <a:pt x="4371" y="3447"/>
                    <a:pt x="4276" y="3415"/>
                  </a:cubicBezTo>
                  <a:lnTo>
                    <a:pt x="2788" y="2718"/>
                  </a:lnTo>
                  <a:cubicBezTo>
                    <a:pt x="2281" y="2497"/>
                    <a:pt x="1838" y="2053"/>
                    <a:pt x="1648" y="1515"/>
                  </a:cubicBezTo>
                  <a:lnTo>
                    <a:pt x="1268" y="438"/>
                  </a:lnTo>
                  <a:cubicBezTo>
                    <a:pt x="1137" y="159"/>
                    <a:pt x="865" y="0"/>
                    <a:pt x="592"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8624975" y="1312250"/>
              <a:ext cx="178950" cy="95825"/>
            </a:xfrm>
            <a:custGeom>
              <a:avLst/>
              <a:gdLst/>
              <a:ahLst/>
              <a:cxnLst/>
              <a:rect l="l" t="t" r="r" b="b"/>
              <a:pathLst>
                <a:path w="7158" h="3833" extrusionOk="0">
                  <a:moveTo>
                    <a:pt x="1" y="0"/>
                  </a:moveTo>
                  <a:lnTo>
                    <a:pt x="1" y="3705"/>
                  </a:lnTo>
                  <a:lnTo>
                    <a:pt x="666" y="3832"/>
                  </a:lnTo>
                  <a:lnTo>
                    <a:pt x="6746" y="3832"/>
                  </a:lnTo>
                  <a:cubicBezTo>
                    <a:pt x="7000" y="3832"/>
                    <a:pt x="7158" y="3674"/>
                    <a:pt x="7158" y="3452"/>
                  </a:cubicBezTo>
                  <a:lnTo>
                    <a:pt x="7158" y="1394"/>
                  </a:lnTo>
                  <a:cubicBezTo>
                    <a:pt x="7158" y="634"/>
                    <a:pt x="6525" y="0"/>
                    <a:pt x="5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8624975" y="1314625"/>
              <a:ext cx="178950" cy="93450"/>
            </a:xfrm>
            <a:custGeom>
              <a:avLst/>
              <a:gdLst/>
              <a:ahLst/>
              <a:cxnLst/>
              <a:rect l="l" t="t" r="r" b="b"/>
              <a:pathLst>
                <a:path w="7158" h="3738" extrusionOk="0">
                  <a:moveTo>
                    <a:pt x="6240" y="0"/>
                  </a:moveTo>
                  <a:lnTo>
                    <a:pt x="6240" y="0"/>
                  </a:lnTo>
                  <a:cubicBezTo>
                    <a:pt x="6271" y="159"/>
                    <a:pt x="6335" y="317"/>
                    <a:pt x="6335" y="444"/>
                  </a:cubicBezTo>
                  <a:lnTo>
                    <a:pt x="6335" y="2502"/>
                  </a:lnTo>
                  <a:cubicBezTo>
                    <a:pt x="6335" y="2755"/>
                    <a:pt x="6113" y="2914"/>
                    <a:pt x="5923" y="2914"/>
                  </a:cubicBezTo>
                  <a:lnTo>
                    <a:pt x="1" y="2914"/>
                  </a:lnTo>
                  <a:lnTo>
                    <a:pt x="1" y="3610"/>
                  </a:lnTo>
                  <a:lnTo>
                    <a:pt x="666" y="3737"/>
                  </a:lnTo>
                  <a:lnTo>
                    <a:pt x="6746" y="3737"/>
                  </a:lnTo>
                  <a:cubicBezTo>
                    <a:pt x="7000" y="3737"/>
                    <a:pt x="7158" y="3547"/>
                    <a:pt x="7158" y="3357"/>
                  </a:cubicBezTo>
                  <a:lnTo>
                    <a:pt x="7158" y="1299"/>
                  </a:lnTo>
                  <a:cubicBezTo>
                    <a:pt x="7158" y="697"/>
                    <a:pt x="6810" y="190"/>
                    <a:pt x="6240"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8579050" y="1275025"/>
              <a:ext cx="115625" cy="133050"/>
            </a:xfrm>
            <a:custGeom>
              <a:avLst/>
              <a:gdLst/>
              <a:ahLst/>
              <a:cxnLst/>
              <a:rect l="l" t="t" r="r" b="b"/>
              <a:pathLst>
                <a:path w="4625" h="5322" extrusionOk="0">
                  <a:moveTo>
                    <a:pt x="1394" y="1"/>
                  </a:moveTo>
                  <a:cubicBezTo>
                    <a:pt x="634" y="1"/>
                    <a:pt x="1" y="634"/>
                    <a:pt x="1" y="1363"/>
                  </a:cubicBezTo>
                  <a:lnTo>
                    <a:pt x="1" y="4941"/>
                  </a:lnTo>
                  <a:cubicBezTo>
                    <a:pt x="1" y="5131"/>
                    <a:pt x="159" y="5321"/>
                    <a:pt x="413" y="5321"/>
                  </a:cubicBezTo>
                  <a:lnTo>
                    <a:pt x="2503" y="5321"/>
                  </a:lnTo>
                  <a:lnTo>
                    <a:pt x="4466" y="2629"/>
                  </a:lnTo>
                  <a:cubicBezTo>
                    <a:pt x="4593" y="2534"/>
                    <a:pt x="4625" y="2313"/>
                    <a:pt x="4625" y="2154"/>
                  </a:cubicBezTo>
                  <a:lnTo>
                    <a:pt x="4625" y="381"/>
                  </a:lnTo>
                  <a:cubicBezTo>
                    <a:pt x="4625" y="191"/>
                    <a:pt x="4466" y="1"/>
                    <a:pt x="4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8613100" y="1275025"/>
              <a:ext cx="81575" cy="134625"/>
            </a:xfrm>
            <a:custGeom>
              <a:avLst/>
              <a:gdLst/>
              <a:ahLst/>
              <a:cxnLst/>
              <a:rect l="l" t="t" r="r" b="b"/>
              <a:pathLst>
                <a:path w="3263" h="5385" extrusionOk="0">
                  <a:moveTo>
                    <a:pt x="2376" y="1"/>
                  </a:moveTo>
                  <a:lnTo>
                    <a:pt x="2376" y="1901"/>
                  </a:lnTo>
                  <a:cubicBezTo>
                    <a:pt x="2376" y="2091"/>
                    <a:pt x="2281" y="2281"/>
                    <a:pt x="2154" y="2439"/>
                  </a:cubicBezTo>
                  <a:lnTo>
                    <a:pt x="1" y="5384"/>
                  </a:lnTo>
                  <a:lnTo>
                    <a:pt x="1109" y="5384"/>
                  </a:lnTo>
                  <a:lnTo>
                    <a:pt x="3073" y="2693"/>
                  </a:lnTo>
                  <a:cubicBezTo>
                    <a:pt x="3199" y="2566"/>
                    <a:pt x="3231" y="2376"/>
                    <a:pt x="3231" y="2218"/>
                  </a:cubicBezTo>
                  <a:lnTo>
                    <a:pt x="3231" y="412"/>
                  </a:lnTo>
                  <a:cubicBezTo>
                    <a:pt x="3263" y="159"/>
                    <a:pt x="3104" y="1"/>
                    <a:pt x="2883"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8717600" y="1324900"/>
              <a:ext cx="15875" cy="35675"/>
            </a:xfrm>
            <a:custGeom>
              <a:avLst/>
              <a:gdLst/>
              <a:ahLst/>
              <a:cxnLst/>
              <a:rect l="l" t="t" r="r" b="b"/>
              <a:pathLst>
                <a:path w="635" h="1427" extrusionOk="0">
                  <a:moveTo>
                    <a:pt x="318" y="1"/>
                  </a:moveTo>
                  <a:cubicBezTo>
                    <a:pt x="128" y="1"/>
                    <a:pt x="1" y="159"/>
                    <a:pt x="1" y="318"/>
                  </a:cubicBezTo>
                  <a:lnTo>
                    <a:pt x="1" y="1109"/>
                  </a:lnTo>
                  <a:cubicBezTo>
                    <a:pt x="1" y="1331"/>
                    <a:pt x="159" y="1426"/>
                    <a:pt x="318" y="1426"/>
                  </a:cubicBezTo>
                  <a:cubicBezTo>
                    <a:pt x="476" y="1426"/>
                    <a:pt x="634" y="1331"/>
                    <a:pt x="634" y="1109"/>
                  </a:cubicBezTo>
                  <a:lnTo>
                    <a:pt x="634" y="318"/>
                  </a:lnTo>
                  <a:cubicBezTo>
                    <a:pt x="634" y="128"/>
                    <a:pt x="508"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8"/>
            <p:cNvSpPr/>
            <p:nvPr/>
          </p:nvSpPr>
          <p:spPr>
            <a:xfrm>
              <a:off x="8747700" y="1324900"/>
              <a:ext cx="15850" cy="35675"/>
            </a:xfrm>
            <a:custGeom>
              <a:avLst/>
              <a:gdLst/>
              <a:ahLst/>
              <a:cxnLst/>
              <a:rect l="l" t="t" r="r" b="b"/>
              <a:pathLst>
                <a:path w="634" h="1427" extrusionOk="0">
                  <a:moveTo>
                    <a:pt x="317" y="1"/>
                  </a:moveTo>
                  <a:cubicBezTo>
                    <a:pt x="95" y="1"/>
                    <a:pt x="0" y="159"/>
                    <a:pt x="0" y="318"/>
                  </a:cubicBezTo>
                  <a:lnTo>
                    <a:pt x="0" y="1109"/>
                  </a:lnTo>
                  <a:cubicBezTo>
                    <a:pt x="0" y="1331"/>
                    <a:pt x="159" y="1426"/>
                    <a:pt x="317" y="1426"/>
                  </a:cubicBezTo>
                  <a:cubicBezTo>
                    <a:pt x="475" y="1426"/>
                    <a:pt x="570" y="1331"/>
                    <a:pt x="634" y="1109"/>
                  </a:cubicBezTo>
                  <a:lnTo>
                    <a:pt x="634" y="318"/>
                  </a:lnTo>
                  <a:cubicBezTo>
                    <a:pt x="634" y="128"/>
                    <a:pt x="507"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8"/>
            <p:cNvSpPr/>
            <p:nvPr/>
          </p:nvSpPr>
          <p:spPr>
            <a:xfrm>
              <a:off x="8617850" y="1275025"/>
              <a:ext cx="15075" cy="133050"/>
            </a:xfrm>
            <a:custGeom>
              <a:avLst/>
              <a:gdLst/>
              <a:ahLst/>
              <a:cxnLst/>
              <a:rect l="l" t="t" r="r" b="b"/>
              <a:pathLst>
                <a:path w="603" h="5322" extrusionOk="0">
                  <a:moveTo>
                    <a:pt x="1" y="1"/>
                  </a:moveTo>
                  <a:lnTo>
                    <a:pt x="1" y="5321"/>
                  </a:lnTo>
                  <a:lnTo>
                    <a:pt x="602" y="5321"/>
                  </a:lnTo>
                  <a:lnTo>
                    <a:pt x="6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24"/>
        <p:cNvGrpSpPr/>
        <p:nvPr/>
      </p:nvGrpSpPr>
      <p:grpSpPr>
        <a:xfrm>
          <a:off x="0" y="0"/>
          <a:ext cx="0" cy="0"/>
          <a:chOff x="0" y="0"/>
          <a:chExt cx="0" cy="0"/>
        </a:xfrm>
      </p:grpSpPr>
      <p:sp>
        <p:nvSpPr>
          <p:cNvPr id="2525" name="Google Shape;2525;p69"/>
          <p:cNvSpPr txBox="1">
            <a:spLocks noGrp="1"/>
          </p:cNvSpPr>
          <p:nvPr>
            <p:ph type="subTitle" idx="5"/>
          </p:nvPr>
        </p:nvSpPr>
        <p:spPr>
          <a:xfrm>
            <a:off x="3448800" y="359757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Clr>
                <a:schemeClr val="dk1"/>
              </a:buClr>
              <a:buSzPts val="1100"/>
              <a:buFont typeface="Arial"/>
              <a:buNone/>
            </a:pPr>
            <a:r>
              <a:rPr lang="en"/>
              <a:t>You can speak a bit about this person here</a:t>
            </a:r>
            <a:endParaRPr/>
          </a:p>
        </p:txBody>
      </p:sp>
      <p:sp>
        <p:nvSpPr>
          <p:cNvPr id="2526" name="Google Shape;2526;p69"/>
          <p:cNvSpPr txBox="1">
            <a:spLocks noGrp="1"/>
          </p:cNvSpPr>
          <p:nvPr>
            <p:ph type="subTitle" idx="1"/>
          </p:nvPr>
        </p:nvSpPr>
        <p:spPr>
          <a:xfrm>
            <a:off x="720000" y="3597562"/>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2527" name="Google Shape;2527;p69"/>
          <p:cNvSpPr txBox="1">
            <a:spLocks noGrp="1"/>
          </p:cNvSpPr>
          <p:nvPr>
            <p:ph type="title" idx="6"/>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OUR TEAM</a:t>
            </a:r>
            <a:endParaRPr/>
          </a:p>
        </p:txBody>
      </p:sp>
      <p:sp>
        <p:nvSpPr>
          <p:cNvPr id="2528" name="Google Shape;2528;p69"/>
          <p:cNvSpPr txBox="1">
            <a:spLocks noGrp="1"/>
          </p:cNvSpPr>
          <p:nvPr>
            <p:ph type="title"/>
          </p:nvPr>
        </p:nvSpPr>
        <p:spPr>
          <a:xfrm>
            <a:off x="720000" y="3259162"/>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Jenna Doe</a:t>
            </a:r>
            <a:endParaRPr/>
          </a:p>
        </p:txBody>
      </p:sp>
      <p:sp>
        <p:nvSpPr>
          <p:cNvPr id="2529" name="Google Shape;2529;p69"/>
          <p:cNvSpPr txBox="1">
            <a:spLocks noGrp="1"/>
          </p:cNvSpPr>
          <p:nvPr>
            <p:ph type="title" idx="2"/>
          </p:nvPr>
        </p:nvSpPr>
        <p:spPr>
          <a:xfrm>
            <a:off x="6177600" y="3259162"/>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Susan Bones</a:t>
            </a:r>
            <a:endParaRPr/>
          </a:p>
        </p:txBody>
      </p:sp>
      <p:sp>
        <p:nvSpPr>
          <p:cNvPr id="2530" name="Google Shape;2530;p69"/>
          <p:cNvSpPr txBox="1">
            <a:spLocks noGrp="1"/>
          </p:cNvSpPr>
          <p:nvPr>
            <p:ph type="subTitle" idx="3"/>
          </p:nvPr>
        </p:nvSpPr>
        <p:spPr>
          <a:xfrm>
            <a:off x="6177600" y="3597562"/>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Clr>
                <a:schemeClr val="dk1"/>
              </a:buClr>
              <a:buSzPts val="1100"/>
              <a:buFont typeface="Arial"/>
              <a:buNone/>
            </a:pPr>
            <a:r>
              <a:rPr lang="en"/>
              <a:t>You can speak a bit about this person here</a:t>
            </a:r>
            <a:endParaRPr/>
          </a:p>
          <a:p>
            <a:pPr marL="0" lvl="0" indent="0" algn="ctr" rtl="0">
              <a:spcBef>
                <a:spcPts val="0"/>
              </a:spcBef>
              <a:spcAft>
                <a:spcPts val="0"/>
              </a:spcAft>
              <a:buNone/>
            </a:pPr>
            <a:endParaRPr/>
          </a:p>
        </p:txBody>
      </p:sp>
      <p:sp>
        <p:nvSpPr>
          <p:cNvPr id="2531" name="Google Shape;2531;p69"/>
          <p:cNvSpPr txBox="1">
            <a:spLocks noGrp="1"/>
          </p:cNvSpPr>
          <p:nvPr>
            <p:ph type="title" idx="4"/>
          </p:nvPr>
        </p:nvSpPr>
        <p:spPr>
          <a:xfrm>
            <a:off x="3448800" y="3259162"/>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Timmy Jimmy</a:t>
            </a:r>
            <a:endParaRPr/>
          </a:p>
        </p:txBody>
      </p:sp>
      <p:pic>
        <p:nvPicPr>
          <p:cNvPr id="2532" name="Google Shape;2532;p69"/>
          <p:cNvPicPr preferRelativeResize="0"/>
          <p:nvPr/>
        </p:nvPicPr>
        <p:blipFill rotWithShape="1">
          <a:blip r:embed="rId3">
            <a:alphaModFix/>
          </a:blip>
          <a:srcRect l="42142" t="1820" r="14930" b="33854"/>
          <a:stretch/>
        </p:blipFill>
        <p:spPr>
          <a:xfrm>
            <a:off x="6498900" y="1542700"/>
            <a:ext cx="1603800" cy="1604100"/>
          </a:xfrm>
          <a:prstGeom prst="ellipse">
            <a:avLst/>
          </a:prstGeom>
          <a:noFill/>
          <a:ln>
            <a:noFill/>
          </a:ln>
        </p:spPr>
      </p:pic>
      <p:pic>
        <p:nvPicPr>
          <p:cNvPr id="2533" name="Google Shape;2533;p69"/>
          <p:cNvPicPr preferRelativeResize="0"/>
          <p:nvPr/>
        </p:nvPicPr>
        <p:blipFill rotWithShape="1">
          <a:blip r:embed="rId4">
            <a:alphaModFix/>
          </a:blip>
          <a:srcRect l="22066" t="6962" r="47233" b="47047"/>
          <a:stretch/>
        </p:blipFill>
        <p:spPr>
          <a:xfrm>
            <a:off x="1041150" y="1542700"/>
            <a:ext cx="1604100" cy="1604100"/>
          </a:xfrm>
          <a:prstGeom prst="ellipse">
            <a:avLst/>
          </a:prstGeom>
          <a:noFill/>
          <a:ln>
            <a:noFill/>
          </a:ln>
        </p:spPr>
      </p:pic>
      <p:pic>
        <p:nvPicPr>
          <p:cNvPr id="2534" name="Google Shape;2534;p69"/>
          <p:cNvPicPr preferRelativeResize="0"/>
          <p:nvPr/>
        </p:nvPicPr>
        <p:blipFill rotWithShape="1">
          <a:blip r:embed="rId5">
            <a:alphaModFix/>
          </a:blip>
          <a:srcRect l="17875" t="3124" r="41946" b="36674"/>
          <a:stretch/>
        </p:blipFill>
        <p:spPr>
          <a:xfrm>
            <a:off x="3769950" y="1542700"/>
            <a:ext cx="1604100" cy="1604100"/>
          </a:xfrm>
          <a:prstGeom prst="ellipse">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38"/>
        <p:cNvGrpSpPr/>
        <p:nvPr/>
      </p:nvGrpSpPr>
      <p:grpSpPr>
        <a:xfrm>
          <a:off x="0" y="0"/>
          <a:ext cx="0" cy="0"/>
          <a:chOff x="0" y="0"/>
          <a:chExt cx="0" cy="0"/>
        </a:xfrm>
      </p:grpSpPr>
      <p:sp>
        <p:nvSpPr>
          <p:cNvPr id="2539" name="Google Shape;2539;p70"/>
          <p:cNvSpPr txBox="1">
            <a:spLocks noGrp="1"/>
          </p:cNvSpPr>
          <p:nvPr>
            <p:ph type="title"/>
          </p:nvPr>
        </p:nvSpPr>
        <p:spPr>
          <a:xfrm>
            <a:off x="720000" y="1463275"/>
            <a:ext cx="2886900" cy="12087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DESKTOP SOFTWARE</a:t>
            </a:r>
            <a:endParaRPr/>
          </a:p>
        </p:txBody>
      </p:sp>
      <p:sp>
        <p:nvSpPr>
          <p:cNvPr id="2540" name="Google Shape;2540;p70"/>
          <p:cNvSpPr txBox="1">
            <a:spLocks noGrp="1"/>
          </p:cNvSpPr>
          <p:nvPr>
            <p:ph type="subTitle" idx="1"/>
          </p:nvPr>
        </p:nvSpPr>
        <p:spPr>
          <a:xfrm>
            <a:off x="720000" y="2671850"/>
            <a:ext cx="2886900" cy="1046700"/>
          </a:xfrm>
          <a:prstGeom prst="rect">
            <a:avLst/>
          </a:prstGeom>
        </p:spPr>
        <p:txBody>
          <a:bodyPr spcFirstLastPara="1" wrap="square" lIns="0" tIns="91425" rIns="0" bIns="91425" anchor="ctr" anchorCtr="0">
            <a:sp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2541" name="Google Shape;2541;p70"/>
          <p:cNvGrpSpPr/>
          <p:nvPr/>
        </p:nvGrpSpPr>
        <p:grpSpPr>
          <a:xfrm>
            <a:off x="3606792" y="1186054"/>
            <a:ext cx="4816800" cy="2771393"/>
            <a:chOff x="3606792" y="1186050"/>
            <a:chExt cx="4816800" cy="2771393"/>
          </a:xfrm>
        </p:grpSpPr>
        <p:sp>
          <p:nvSpPr>
            <p:cNvPr id="2542" name="Google Shape;2542;p70"/>
            <p:cNvSpPr/>
            <p:nvPr/>
          </p:nvSpPr>
          <p:spPr>
            <a:xfrm>
              <a:off x="4064937" y="1186050"/>
              <a:ext cx="3900600" cy="2610600"/>
            </a:xfrm>
            <a:prstGeom prst="round2SameRect">
              <a:avLst>
                <a:gd name="adj1" fmla="val 5556"/>
                <a:gd name="adj2" fmla="val 144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0"/>
            <p:cNvSpPr/>
            <p:nvPr/>
          </p:nvSpPr>
          <p:spPr>
            <a:xfrm>
              <a:off x="3606792" y="3815843"/>
              <a:ext cx="4816800" cy="141600"/>
            </a:xfrm>
            <a:prstGeom prst="round2SameRect">
              <a:avLst>
                <a:gd name="adj1" fmla="val 5556"/>
                <a:gd name="adj2"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0"/>
            <p:cNvSpPr/>
            <p:nvPr/>
          </p:nvSpPr>
          <p:spPr>
            <a:xfrm>
              <a:off x="5631819" y="3815843"/>
              <a:ext cx="766800" cy="55200"/>
            </a:xfrm>
            <a:prstGeom prst="round2SameRect">
              <a:avLst>
                <a:gd name="adj1" fmla="val 5556"/>
                <a:gd name="adj2"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45" name="Google Shape;2545;p70"/>
          <p:cNvPicPr preferRelativeResize="0"/>
          <p:nvPr/>
        </p:nvPicPr>
        <p:blipFill>
          <a:blip r:embed="rId3">
            <a:alphaModFix/>
          </a:blip>
          <a:stretch>
            <a:fillRect/>
          </a:stretch>
        </p:blipFill>
        <p:spPr>
          <a:xfrm>
            <a:off x="4218875" y="1463275"/>
            <a:ext cx="3592647" cy="201737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49"/>
        <p:cNvGrpSpPr/>
        <p:nvPr/>
      </p:nvGrpSpPr>
      <p:grpSpPr>
        <a:xfrm>
          <a:off x="0" y="0"/>
          <a:ext cx="0" cy="0"/>
          <a:chOff x="0" y="0"/>
          <a:chExt cx="0" cy="0"/>
        </a:xfrm>
      </p:grpSpPr>
      <p:sp>
        <p:nvSpPr>
          <p:cNvPr id="2550" name="Google Shape;2550;p71"/>
          <p:cNvSpPr txBox="1">
            <a:spLocks noGrp="1"/>
          </p:cNvSpPr>
          <p:nvPr>
            <p:ph type="title"/>
          </p:nvPr>
        </p:nvSpPr>
        <p:spPr>
          <a:xfrm>
            <a:off x="4801050" y="1767500"/>
            <a:ext cx="2887200" cy="5985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MOBILE WEB</a:t>
            </a:r>
            <a:endParaRPr/>
          </a:p>
        </p:txBody>
      </p:sp>
      <p:sp>
        <p:nvSpPr>
          <p:cNvPr id="2551" name="Google Shape;2551;p71"/>
          <p:cNvSpPr txBox="1">
            <a:spLocks noGrp="1"/>
          </p:cNvSpPr>
          <p:nvPr>
            <p:ph type="subTitle" idx="1"/>
          </p:nvPr>
        </p:nvSpPr>
        <p:spPr>
          <a:xfrm>
            <a:off x="4801050" y="2366025"/>
            <a:ext cx="2887200" cy="1046700"/>
          </a:xfrm>
          <a:prstGeom prst="rect">
            <a:avLst/>
          </a:prstGeom>
        </p:spPr>
        <p:txBody>
          <a:bodyPr spcFirstLastPara="1" wrap="square" lIns="0" tIns="91425" rIns="0" bIns="91425" anchor="ctr" anchorCtr="0">
            <a:sp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2552" name="Google Shape;2552;p71"/>
          <p:cNvGrpSpPr/>
          <p:nvPr/>
        </p:nvGrpSpPr>
        <p:grpSpPr>
          <a:xfrm>
            <a:off x="2740975" y="969810"/>
            <a:ext cx="1601980" cy="3203879"/>
            <a:chOff x="4801050" y="969810"/>
            <a:chExt cx="1601980" cy="3203879"/>
          </a:xfrm>
        </p:grpSpPr>
        <p:grpSp>
          <p:nvGrpSpPr>
            <p:cNvPr id="2553" name="Google Shape;2553;p71"/>
            <p:cNvGrpSpPr/>
            <p:nvPr/>
          </p:nvGrpSpPr>
          <p:grpSpPr>
            <a:xfrm>
              <a:off x="4801050" y="969810"/>
              <a:ext cx="1601980" cy="3203879"/>
              <a:chOff x="451025" y="297475"/>
              <a:chExt cx="2187900" cy="4491000"/>
            </a:xfrm>
          </p:grpSpPr>
          <p:sp>
            <p:nvSpPr>
              <p:cNvPr id="2554" name="Google Shape;2554;p71"/>
              <p:cNvSpPr/>
              <p:nvPr/>
            </p:nvSpPr>
            <p:spPr>
              <a:xfrm>
                <a:off x="451025" y="297475"/>
                <a:ext cx="2187900" cy="4491000"/>
              </a:xfrm>
              <a:prstGeom prst="roundRect">
                <a:avLst>
                  <a:gd name="adj" fmla="val 1578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1369775" y="566175"/>
                <a:ext cx="350400" cy="37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1381175" y="4356625"/>
                <a:ext cx="327600" cy="326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57" name="Google Shape;2557;p71"/>
            <p:cNvPicPr preferRelativeResize="0"/>
            <p:nvPr/>
          </p:nvPicPr>
          <p:blipFill rotWithShape="1">
            <a:blip r:embed="rId3">
              <a:alphaModFix/>
            </a:blip>
            <a:srcRect l="30728" r="30731"/>
            <a:stretch/>
          </p:blipFill>
          <p:spPr>
            <a:xfrm>
              <a:off x="4892360" y="1367016"/>
              <a:ext cx="1419361" cy="2450977"/>
            </a:xfrm>
            <a:prstGeom prst="rect">
              <a:avLst/>
            </a:prstGeom>
            <a:noFill/>
            <a:ln>
              <a:noFill/>
            </a:ln>
          </p:spPr>
        </p:pic>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61"/>
        <p:cNvGrpSpPr/>
        <p:nvPr/>
      </p:nvGrpSpPr>
      <p:grpSpPr>
        <a:xfrm>
          <a:off x="0" y="0"/>
          <a:ext cx="0" cy="0"/>
          <a:chOff x="0" y="0"/>
          <a:chExt cx="0" cy="0"/>
        </a:xfrm>
      </p:grpSpPr>
      <p:sp>
        <p:nvSpPr>
          <p:cNvPr id="2562" name="Google Shape;2562;p72"/>
          <p:cNvSpPr txBox="1">
            <a:spLocks noGrp="1"/>
          </p:cNvSpPr>
          <p:nvPr>
            <p:ph type="title"/>
          </p:nvPr>
        </p:nvSpPr>
        <p:spPr>
          <a:xfrm>
            <a:off x="1455750" y="1767600"/>
            <a:ext cx="2887200" cy="5973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TABLET APP</a:t>
            </a:r>
            <a:endParaRPr/>
          </a:p>
        </p:txBody>
      </p:sp>
      <p:sp>
        <p:nvSpPr>
          <p:cNvPr id="2563" name="Google Shape;2563;p72"/>
          <p:cNvSpPr txBox="1">
            <a:spLocks noGrp="1"/>
          </p:cNvSpPr>
          <p:nvPr>
            <p:ph type="subTitle" idx="1"/>
          </p:nvPr>
        </p:nvSpPr>
        <p:spPr>
          <a:xfrm>
            <a:off x="1455750" y="2364925"/>
            <a:ext cx="2887200" cy="1046700"/>
          </a:xfrm>
          <a:prstGeom prst="rect">
            <a:avLst/>
          </a:prstGeom>
        </p:spPr>
        <p:txBody>
          <a:bodyPr spcFirstLastPara="1" wrap="square" lIns="0" tIns="91425" rIns="0" bIns="91425" anchor="ctr" anchorCtr="0">
            <a:sp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2564" name="Google Shape;2564;p72"/>
          <p:cNvGrpSpPr/>
          <p:nvPr/>
        </p:nvGrpSpPr>
        <p:grpSpPr>
          <a:xfrm>
            <a:off x="4801050" y="969750"/>
            <a:ext cx="2242800" cy="3204000"/>
            <a:chOff x="4801050" y="969750"/>
            <a:chExt cx="2242800" cy="3204000"/>
          </a:xfrm>
        </p:grpSpPr>
        <p:sp>
          <p:nvSpPr>
            <p:cNvPr id="2565" name="Google Shape;2565;p72"/>
            <p:cNvSpPr/>
            <p:nvPr/>
          </p:nvSpPr>
          <p:spPr>
            <a:xfrm>
              <a:off x="4801050" y="969750"/>
              <a:ext cx="2242800" cy="3204000"/>
            </a:xfrm>
            <a:prstGeom prst="roundRect">
              <a:avLst>
                <a:gd name="adj" fmla="val 655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2"/>
            <p:cNvSpPr/>
            <p:nvPr/>
          </p:nvSpPr>
          <p:spPr>
            <a:xfrm>
              <a:off x="5836800" y="3944971"/>
              <a:ext cx="171300" cy="160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67" name="Google Shape;2567;p72"/>
            <p:cNvPicPr preferRelativeResize="0"/>
            <p:nvPr/>
          </p:nvPicPr>
          <p:blipFill rotWithShape="1">
            <a:blip r:embed="rId3">
              <a:alphaModFix/>
            </a:blip>
            <a:srcRect l="21609" r="29310" b="7697"/>
            <a:stretch/>
          </p:blipFill>
          <p:spPr>
            <a:xfrm>
              <a:off x="4902174" y="1295331"/>
              <a:ext cx="2040550" cy="2557686"/>
            </a:xfrm>
            <a:prstGeom prst="rect">
              <a:avLst/>
            </a:prstGeom>
            <a:noFill/>
            <a:ln>
              <a:noFill/>
            </a:ln>
          </p:spPr>
        </p:pic>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grpSp>
        <p:nvGrpSpPr>
          <p:cNvPr id="2572" name="Google Shape;2572;p73"/>
          <p:cNvGrpSpPr/>
          <p:nvPr/>
        </p:nvGrpSpPr>
        <p:grpSpPr>
          <a:xfrm>
            <a:off x="4855502" y="2426979"/>
            <a:ext cx="441571" cy="432206"/>
            <a:chOff x="5572081" y="3069657"/>
            <a:chExt cx="363314" cy="356576"/>
          </a:xfrm>
        </p:grpSpPr>
        <p:sp>
          <p:nvSpPr>
            <p:cNvPr id="2573" name="Google Shape;2573;p73"/>
            <p:cNvSpPr/>
            <p:nvPr/>
          </p:nvSpPr>
          <p:spPr>
            <a:xfrm>
              <a:off x="5572081" y="30696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3"/>
            <p:cNvSpPr/>
            <p:nvPr/>
          </p:nvSpPr>
          <p:spPr>
            <a:xfrm>
              <a:off x="5727221" y="30696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3"/>
            <p:cNvSpPr/>
            <p:nvPr/>
          </p:nvSpPr>
          <p:spPr>
            <a:xfrm>
              <a:off x="5657227" y="32164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3"/>
            <p:cNvSpPr/>
            <p:nvPr/>
          </p:nvSpPr>
          <p:spPr>
            <a:xfrm>
              <a:off x="5641315" y="31467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3"/>
            <p:cNvSpPr/>
            <p:nvPr/>
          </p:nvSpPr>
          <p:spPr>
            <a:xfrm>
              <a:off x="5734798" y="32164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 name="Google Shape;2578;p73"/>
          <p:cNvGrpSpPr/>
          <p:nvPr/>
        </p:nvGrpSpPr>
        <p:grpSpPr>
          <a:xfrm>
            <a:off x="4351214" y="2427086"/>
            <a:ext cx="441565" cy="433162"/>
            <a:chOff x="5123647" y="3069657"/>
            <a:chExt cx="362920" cy="356865"/>
          </a:xfrm>
        </p:grpSpPr>
        <p:sp>
          <p:nvSpPr>
            <p:cNvPr id="2579" name="Google Shape;2579;p73"/>
            <p:cNvSpPr/>
            <p:nvPr/>
          </p:nvSpPr>
          <p:spPr>
            <a:xfrm>
              <a:off x="5123647" y="30696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3"/>
            <p:cNvSpPr/>
            <p:nvPr/>
          </p:nvSpPr>
          <p:spPr>
            <a:xfrm>
              <a:off x="5278788" y="30696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1" name="Google Shape;2581;p73"/>
            <p:cNvGrpSpPr/>
            <p:nvPr/>
          </p:nvGrpSpPr>
          <p:grpSpPr>
            <a:xfrm>
              <a:off x="5203883" y="3146912"/>
              <a:ext cx="202339" cy="202323"/>
              <a:chOff x="935197" y="1793977"/>
              <a:chExt cx="256451" cy="256430"/>
            </a:xfrm>
          </p:grpSpPr>
          <p:sp>
            <p:nvSpPr>
              <p:cNvPr id="2582" name="Google Shape;2582;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84" name="Google Shape;2584;p73"/>
          <p:cNvGrpSpPr/>
          <p:nvPr/>
        </p:nvGrpSpPr>
        <p:grpSpPr>
          <a:xfrm>
            <a:off x="3846927" y="2427032"/>
            <a:ext cx="441565" cy="433127"/>
            <a:chOff x="4675213" y="3069657"/>
            <a:chExt cx="362920" cy="356865"/>
          </a:xfrm>
        </p:grpSpPr>
        <p:sp>
          <p:nvSpPr>
            <p:cNvPr id="2585" name="Google Shape;2585;p73"/>
            <p:cNvSpPr/>
            <p:nvPr/>
          </p:nvSpPr>
          <p:spPr>
            <a:xfrm>
              <a:off x="4675213" y="30696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3"/>
            <p:cNvSpPr/>
            <p:nvPr/>
          </p:nvSpPr>
          <p:spPr>
            <a:xfrm>
              <a:off x="4830354" y="30696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3"/>
            <p:cNvSpPr/>
            <p:nvPr/>
          </p:nvSpPr>
          <p:spPr>
            <a:xfrm>
              <a:off x="4737264" y="31468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8" name="Google Shape;2588;p73"/>
          <p:cNvSpPr txBox="1">
            <a:spLocks noGrp="1"/>
          </p:cNvSpPr>
          <p:nvPr>
            <p:ph type="ctrTitle"/>
          </p:nvPr>
        </p:nvSpPr>
        <p:spPr>
          <a:xfrm>
            <a:off x="3128400" y="540000"/>
            <a:ext cx="2887200" cy="7026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THANKS!</a:t>
            </a:r>
            <a:endParaRPr/>
          </a:p>
        </p:txBody>
      </p:sp>
      <p:sp>
        <p:nvSpPr>
          <p:cNvPr id="2589" name="Google Shape;2589;p73"/>
          <p:cNvSpPr txBox="1">
            <a:spLocks noGrp="1"/>
          </p:cNvSpPr>
          <p:nvPr>
            <p:ph type="subTitle" idx="1"/>
          </p:nvPr>
        </p:nvSpPr>
        <p:spPr>
          <a:xfrm>
            <a:off x="3128400" y="1242600"/>
            <a:ext cx="2887200" cy="11844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b="1">
                <a:solidFill>
                  <a:schemeClr val="accent5"/>
                </a:solidFill>
                <a:latin typeface="Montserrat"/>
                <a:ea typeface="Montserrat"/>
                <a:cs typeface="Montserrat"/>
                <a:sym typeface="Montserrat"/>
              </a:rPr>
              <a:t>Do you have any questions?</a:t>
            </a:r>
            <a:endParaRPr b="1">
              <a:solidFill>
                <a:schemeClr val="accent5"/>
              </a:solidFill>
              <a:latin typeface="Montserrat"/>
              <a:ea typeface="Montserrat"/>
              <a:cs typeface="Montserrat"/>
              <a:sym typeface="Montserrat"/>
            </a:endParaRPr>
          </a:p>
          <a:p>
            <a:pPr marL="0" lvl="0" indent="0" algn="ctr" rtl="0">
              <a:spcBef>
                <a:spcPts val="1000"/>
              </a:spcBef>
              <a:spcAft>
                <a:spcPts val="0"/>
              </a:spcAft>
              <a:buNone/>
            </a:pPr>
            <a:r>
              <a:rPr lang="en">
                <a:solidFill>
                  <a:schemeClr val="accent6"/>
                </a:solidFill>
              </a:rPr>
              <a:t>youremail@freepik.com </a:t>
            </a:r>
            <a:endParaRPr>
              <a:solidFill>
                <a:schemeClr val="accent6"/>
              </a:solidFill>
            </a:endParaRPr>
          </a:p>
          <a:p>
            <a:pPr marL="0" lvl="0" indent="0" algn="ctr" rtl="0">
              <a:spcBef>
                <a:spcPts val="0"/>
              </a:spcBef>
              <a:spcAft>
                <a:spcPts val="0"/>
              </a:spcAft>
              <a:buNone/>
            </a:pPr>
            <a:r>
              <a:rPr lang="en">
                <a:solidFill>
                  <a:schemeClr val="accent6"/>
                </a:solidFill>
              </a:rPr>
              <a:t>+91  620 421 838 </a:t>
            </a:r>
            <a:endParaRPr>
              <a:solidFill>
                <a:schemeClr val="accent6"/>
              </a:solidFill>
            </a:endParaRPr>
          </a:p>
          <a:p>
            <a:pPr marL="0" lvl="0" indent="0" algn="ctr" rtl="0">
              <a:spcBef>
                <a:spcPts val="0"/>
              </a:spcBef>
              <a:spcAft>
                <a:spcPts val="0"/>
              </a:spcAft>
              <a:buNone/>
            </a:pPr>
            <a:r>
              <a:rPr lang="en">
                <a:solidFill>
                  <a:schemeClr val="accent6"/>
                </a:solidFill>
              </a:rPr>
              <a:t>yourcompany.com</a:t>
            </a:r>
            <a:endParaRPr>
              <a:solidFill>
                <a:schemeClr val="accent6"/>
              </a:solidFill>
            </a:endParaRPr>
          </a:p>
        </p:txBody>
      </p:sp>
      <p:sp>
        <p:nvSpPr>
          <p:cNvPr id="2590" name="Google Shape;2590;p73"/>
          <p:cNvSpPr txBox="1"/>
          <p:nvPr/>
        </p:nvSpPr>
        <p:spPr>
          <a:xfrm>
            <a:off x="2165400" y="4265100"/>
            <a:ext cx="4813200" cy="338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sz="1200">
                <a:solidFill>
                  <a:schemeClr val="accent6"/>
                </a:solidFill>
                <a:latin typeface="Montserrat"/>
                <a:ea typeface="Montserrat"/>
                <a:cs typeface="Montserrat"/>
                <a:sym typeface="Montserrat"/>
              </a:rPr>
              <a:t>Please keep this slide for attribution</a:t>
            </a:r>
            <a:endParaRPr sz="1200">
              <a:solidFill>
                <a:schemeClr val="accent6"/>
              </a:solidFill>
              <a:latin typeface="Montserrat"/>
              <a:ea typeface="Montserrat"/>
              <a:cs typeface="Montserrat"/>
              <a:sym typeface="Montserrat"/>
            </a:endParaRPr>
          </a:p>
        </p:txBody>
      </p:sp>
      <p:grpSp>
        <p:nvGrpSpPr>
          <p:cNvPr id="2591" name="Google Shape;2591;p73"/>
          <p:cNvGrpSpPr/>
          <p:nvPr/>
        </p:nvGrpSpPr>
        <p:grpSpPr>
          <a:xfrm>
            <a:off x="-328024" y="2860247"/>
            <a:ext cx="2792221" cy="1769660"/>
            <a:chOff x="9841150" y="2461225"/>
            <a:chExt cx="1898050" cy="1202950"/>
          </a:xfrm>
        </p:grpSpPr>
        <p:sp>
          <p:nvSpPr>
            <p:cNvPr id="2592" name="Google Shape;2592;p73"/>
            <p:cNvSpPr/>
            <p:nvPr/>
          </p:nvSpPr>
          <p:spPr>
            <a:xfrm>
              <a:off x="11258000" y="3243225"/>
              <a:ext cx="433675" cy="420950"/>
            </a:xfrm>
            <a:custGeom>
              <a:avLst/>
              <a:gdLst/>
              <a:ahLst/>
              <a:cxnLst/>
              <a:rect l="l" t="t" r="r" b="b"/>
              <a:pathLst>
                <a:path w="17347" h="16838" extrusionOk="0">
                  <a:moveTo>
                    <a:pt x="8655" y="3941"/>
                  </a:moveTo>
                  <a:cubicBezTo>
                    <a:pt x="8738" y="3941"/>
                    <a:pt x="8822" y="3943"/>
                    <a:pt x="8907" y="3948"/>
                  </a:cubicBezTo>
                  <a:cubicBezTo>
                    <a:pt x="11409" y="4081"/>
                    <a:pt x="13310" y="6216"/>
                    <a:pt x="13176" y="8718"/>
                  </a:cubicBezTo>
                  <a:cubicBezTo>
                    <a:pt x="13015" y="11074"/>
                    <a:pt x="11012" y="12961"/>
                    <a:pt x="8647" y="12961"/>
                  </a:cubicBezTo>
                  <a:cubicBezTo>
                    <a:pt x="8567" y="12961"/>
                    <a:pt x="8487" y="12959"/>
                    <a:pt x="8406" y="12954"/>
                  </a:cubicBezTo>
                  <a:cubicBezTo>
                    <a:pt x="5905" y="12821"/>
                    <a:pt x="4037" y="10719"/>
                    <a:pt x="4170" y="8184"/>
                  </a:cubicBezTo>
                  <a:cubicBezTo>
                    <a:pt x="4299" y="5767"/>
                    <a:pt x="6265" y="3941"/>
                    <a:pt x="8655" y="3941"/>
                  </a:cubicBezTo>
                  <a:close/>
                  <a:moveTo>
                    <a:pt x="8707" y="1"/>
                  </a:moveTo>
                  <a:cubicBezTo>
                    <a:pt x="4257" y="1"/>
                    <a:pt x="492" y="3459"/>
                    <a:pt x="234" y="7951"/>
                  </a:cubicBezTo>
                  <a:cubicBezTo>
                    <a:pt x="0" y="12587"/>
                    <a:pt x="3536" y="16590"/>
                    <a:pt x="8173" y="16824"/>
                  </a:cubicBezTo>
                  <a:cubicBezTo>
                    <a:pt x="8338" y="16833"/>
                    <a:pt x="8502" y="16838"/>
                    <a:pt x="8665" y="16838"/>
                  </a:cubicBezTo>
                  <a:cubicBezTo>
                    <a:pt x="13087" y="16838"/>
                    <a:pt x="16789" y="13390"/>
                    <a:pt x="17046" y="8918"/>
                  </a:cubicBezTo>
                  <a:cubicBezTo>
                    <a:pt x="17346" y="4248"/>
                    <a:pt x="13744" y="279"/>
                    <a:pt x="9140" y="12"/>
                  </a:cubicBezTo>
                  <a:cubicBezTo>
                    <a:pt x="8995" y="4"/>
                    <a:pt x="8850" y="1"/>
                    <a:pt x="8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3"/>
            <p:cNvSpPr/>
            <p:nvPr/>
          </p:nvSpPr>
          <p:spPr>
            <a:xfrm>
              <a:off x="11408950" y="3391050"/>
              <a:ext cx="129275" cy="126925"/>
            </a:xfrm>
            <a:custGeom>
              <a:avLst/>
              <a:gdLst/>
              <a:ahLst/>
              <a:cxnLst/>
              <a:rect l="l" t="t" r="r" b="b"/>
              <a:pathLst>
                <a:path w="5171" h="5077" extrusionOk="0">
                  <a:moveTo>
                    <a:pt x="2580" y="0"/>
                  </a:moveTo>
                  <a:cubicBezTo>
                    <a:pt x="1264" y="0"/>
                    <a:pt x="131" y="1045"/>
                    <a:pt x="33" y="2405"/>
                  </a:cubicBezTo>
                  <a:cubicBezTo>
                    <a:pt x="0" y="3806"/>
                    <a:pt x="1034" y="5007"/>
                    <a:pt x="2468" y="5073"/>
                  </a:cubicBezTo>
                  <a:cubicBezTo>
                    <a:pt x="2510" y="5075"/>
                    <a:pt x="2552" y="5076"/>
                    <a:pt x="2593" y="5076"/>
                  </a:cubicBezTo>
                  <a:cubicBezTo>
                    <a:pt x="3942" y="5076"/>
                    <a:pt x="5105" y="4031"/>
                    <a:pt x="5137" y="2672"/>
                  </a:cubicBezTo>
                  <a:cubicBezTo>
                    <a:pt x="5170" y="1271"/>
                    <a:pt x="4136" y="70"/>
                    <a:pt x="2702" y="3"/>
                  </a:cubicBezTo>
                  <a:cubicBezTo>
                    <a:pt x="2661" y="1"/>
                    <a:pt x="2621" y="0"/>
                    <a:pt x="2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3"/>
            <p:cNvSpPr/>
            <p:nvPr/>
          </p:nvSpPr>
          <p:spPr>
            <a:xfrm>
              <a:off x="11159636" y="2657203"/>
              <a:ext cx="496225" cy="826575"/>
            </a:xfrm>
            <a:custGeom>
              <a:avLst/>
              <a:gdLst/>
              <a:ahLst/>
              <a:cxnLst/>
              <a:rect l="l" t="t" r="r" b="b"/>
              <a:pathLst>
                <a:path w="19849" h="33063" extrusionOk="0">
                  <a:moveTo>
                    <a:pt x="18736" y="0"/>
                  </a:moveTo>
                  <a:cubicBezTo>
                    <a:pt x="18273" y="0"/>
                    <a:pt x="17834" y="363"/>
                    <a:pt x="17747" y="827"/>
                  </a:cubicBezTo>
                  <a:lnTo>
                    <a:pt x="11942" y="29581"/>
                  </a:lnTo>
                  <a:lnTo>
                    <a:pt x="7806" y="24477"/>
                  </a:lnTo>
                  <a:lnTo>
                    <a:pt x="2002" y="16538"/>
                  </a:lnTo>
                  <a:cubicBezTo>
                    <a:pt x="1807" y="16266"/>
                    <a:pt x="1511" y="16129"/>
                    <a:pt x="1205" y="16129"/>
                  </a:cubicBezTo>
                  <a:cubicBezTo>
                    <a:pt x="986" y="16129"/>
                    <a:pt x="762" y="16199"/>
                    <a:pt x="568" y="16338"/>
                  </a:cubicBezTo>
                  <a:cubicBezTo>
                    <a:pt x="101" y="16671"/>
                    <a:pt x="1" y="17339"/>
                    <a:pt x="334" y="17806"/>
                  </a:cubicBezTo>
                  <a:lnTo>
                    <a:pt x="6138" y="25745"/>
                  </a:lnTo>
                  <a:lnTo>
                    <a:pt x="6172" y="25811"/>
                  </a:lnTo>
                  <a:lnTo>
                    <a:pt x="11742" y="32683"/>
                  </a:lnTo>
                  <a:cubicBezTo>
                    <a:pt x="11909" y="32883"/>
                    <a:pt x="12209" y="33050"/>
                    <a:pt x="12476" y="33050"/>
                  </a:cubicBezTo>
                  <a:cubicBezTo>
                    <a:pt x="12512" y="33059"/>
                    <a:pt x="12545" y="33063"/>
                    <a:pt x="12576" y="33063"/>
                  </a:cubicBezTo>
                  <a:cubicBezTo>
                    <a:pt x="12658" y="33063"/>
                    <a:pt x="12719" y="33032"/>
                    <a:pt x="12743" y="32983"/>
                  </a:cubicBezTo>
                  <a:cubicBezTo>
                    <a:pt x="13110" y="32883"/>
                    <a:pt x="13410" y="32550"/>
                    <a:pt x="13477" y="32183"/>
                  </a:cubicBezTo>
                  <a:lnTo>
                    <a:pt x="19748" y="1227"/>
                  </a:lnTo>
                  <a:cubicBezTo>
                    <a:pt x="19848" y="693"/>
                    <a:pt x="19481" y="160"/>
                    <a:pt x="18947" y="26"/>
                  </a:cubicBezTo>
                  <a:cubicBezTo>
                    <a:pt x="18877" y="9"/>
                    <a:pt x="18807" y="0"/>
                    <a:pt x="18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3"/>
            <p:cNvSpPr/>
            <p:nvPr/>
          </p:nvSpPr>
          <p:spPr>
            <a:xfrm>
              <a:off x="10032950" y="2493625"/>
              <a:ext cx="858975" cy="1103650"/>
            </a:xfrm>
            <a:custGeom>
              <a:avLst/>
              <a:gdLst/>
              <a:ahLst/>
              <a:cxnLst/>
              <a:rect l="l" t="t" r="r" b="b"/>
              <a:pathLst>
                <a:path w="34359" h="44146" extrusionOk="0">
                  <a:moveTo>
                    <a:pt x="1026" y="1"/>
                  </a:moveTo>
                  <a:cubicBezTo>
                    <a:pt x="531" y="1"/>
                    <a:pt x="65" y="413"/>
                    <a:pt x="34" y="942"/>
                  </a:cubicBezTo>
                  <a:cubicBezTo>
                    <a:pt x="1" y="1509"/>
                    <a:pt x="434" y="2009"/>
                    <a:pt x="1001" y="2042"/>
                  </a:cubicBezTo>
                  <a:lnTo>
                    <a:pt x="12143" y="2676"/>
                  </a:lnTo>
                  <a:lnTo>
                    <a:pt x="21950" y="25426"/>
                  </a:lnTo>
                  <a:lnTo>
                    <a:pt x="25819" y="42371"/>
                  </a:lnTo>
                  <a:lnTo>
                    <a:pt x="25819" y="42438"/>
                  </a:lnTo>
                  <a:cubicBezTo>
                    <a:pt x="26119" y="43405"/>
                    <a:pt x="26887" y="44073"/>
                    <a:pt x="27854" y="44139"/>
                  </a:cubicBezTo>
                  <a:lnTo>
                    <a:pt x="27954" y="44139"/>
                  </a:lnTo>
                  <a:cubicBezTo>
                    <a:pt x="28010" y="44143"/>
                    <a:pt x="28065" y="44145"/>
                    <a:pt x="28120" y="44145"/>
                  </a:cubicBezTo>
                  <a:cubicBezTo>
                    <a:pt x="28986" y="44145"/>
                    <a:pt x="29752" y="43658"/>
                    <a:pt x="30222" y="42905"/>
                  </a:cubicBezTo>
                  <a:lnTo>
                    <a:pt x="30289" y="42805"/>
                  </a:lnTo>
                  <a:lnTo>
                    <a:pt x="34225" y="29062"/>
                  </a:lnTo>
                  <a:cubicBezTo>
                    <a:pt x="34359" y="28528"/>
                    <a:pt x="34025" y="27928"/>
                    <a:pt x="33491" y="27794"/>
                  </a:cubicBezTo>
                  <a:cubicBezTo>
                    <a:pt x="33428" y="27782"/>
                    <a:pt x="33363" y="27776"/>
                    <a:pt x="33299" y="27776"/>
                  </a:cubicBezTo>
                  <a:cubicBezTo>
                    <a:pt x="32821" y="27776"/>
                    <a:pt x="32341" y="28091"/>
                    <a:pt x="32224" y="28561"/>
                  </a:cubicBezTo>
                  <a:lnTo>
                    <a:pt x="28321" y="42071"/>
                  </a:lnTo>
                  <a:cubicBezTo>
                    <a:pt x="28288" y="42138"/>
                    <a:pt x="28188" y="42138"/>
                    <a:pt x="28121" y="42138"/>
                  </a:cubicBezTo>
                  <a:cubicBezTo>
                    <a:pt x="27987" y="42138"/>
                    <a:pt x="27954" y="42071"/>
                    <a:pt x="27887" y="41971"/>
                  </a:cubicBezTo>
                  <a:lnTo>
                    <a:pt x="24018" y="24959"/>
                  </a:lnTo>
                  <a:lnTo>
                    <a:pt x="23985" y="24859"/>
                  </a:lnTo>
                  <a:lnTo>
                    <a:pt x="13544" y="708"/>
                  </a:lnTo>
                  <a:lnTo>
                    <a:pt x="1135" y="8"/>
                  </a:lnTo>
                  <a:cubicBezTo>
                    <a:pt x="1098" y="3"/>
                    <a:pt x="1062" y="1"/>
                    <a:pt x="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3"/>
            <p:cNvSpPr/>
            <p:nvPr/>
          </p:nvSpPr>
          <p:spPr>
            <a:xfrm>
              <a:off x="9841150" y="2461225"/>
              <a:ext cx="266050" cy="105225"/>
            </a:xfrm>
            <a:custGeom>
              <a:avLst/>
              <a:gdLst/>
              <a:ahLst/>
              <a:cxnLst/>
              <a:rect l="l" t="t" r="r" b="b"/>
              <a:pathLst>
                <a:path w="10642" h="4209" extrusionOk="0">
                  <a:moveTo>
                    <a:pt x="908" y="0"/>
                  </a:moveTo>
                  <a:cubicBezTo>
                    <a:pt x="504" y="0"/>
                    <a:pt x="199" y="321"/>
                    <a:pt x="167" y="703"/>
                  </a:cubicBezTo>
                  <a:lnTo>
                    <a:pt x="34" y="2905"/>
                  </a:lnTo>
                  <a:cubicBezTo>
                    <a:pt x="1" y="3338"/>
                    <a:pt x="334" y="3672"/>
                    <a:pt x="768" y="3705"/>
                  </a:cubicBezTo>
                  <a:lnTo>
                    <a:pt x="9708" y="4206"/>
                  </a:lnTo>
                  <a:cubicBezTo>
                    <a:pt x="9728" y="4207"/>
                    <a:pt x="9747" y="4208"/>
                    <a:pt x="9767" y="4208"/>
                  </a:cubicBezTo>
                  <a:cubicBezTo>
                    <a:pt x="10171" y="4208"/>
                    <a:pt x="10475" y="3887"/>
                    <a:pt x="10475" y="3505"/>
                  </a:cubicBezTo>
                  <a:lnTo>
                    <a:pt x="10608" y="1304"/>
                  </a:lnTo>
                  <a:cubicBezTo>
                    <a:pt x="10642" y="870"/>
                    <a:pt x="10308" y="536"/>
                    <a:pt x="9874" y="503"/>
                  </a:cubicBezTo>
                  <a:lnTo>
                    <a:pt x="968" y="3"/>
                  </a:lnTo>
                  <a:cubicBezTo>
                    <a:pt x="948" y="1"/>
                    <a:pt x="928" y="0"/>
                    <a:pt x="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3"/>
            <p:cNvSpPr/>
            <p:nvPr/>
          </p:nvSpPr>
          <p:spPr>
            <a:xfrm>
              <a:off x="10375700" y="2648925"/>
              <a:ext cx="1363500" cy="630475"/>
            </a:xfrm>
            <a:custGeom>
              <a:avLst/>
              <a:gdLst/>
              <a:ahLst/>
              <a:cxnLst/>
              <a:rect l="l" t="t" r="r" b="b"/>
              <a:pathLst>
                <a:path w="54540" h="25219" extrusionOk="0">
                  <a:moveTo>
                    <a:pt x="54539" y="0"/>
                  </a:moveTo>
                  <a:lnTo>
                    <a:pt x="1" y="2702"/>
                  </a:lnTo>
                  <a:lnTo>
                    <a:pt x="8974" y="23684"/>
                  </a:lnTo>
                  <a:lnTo>
                    <a:pt x="36527" y="25218"/>
                  </a:lnTo>
                  <a:lnTo>
                    <a:pt x="545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3"/>
            <p:cNvSpPr/>
            <p:nvPr/>
          </p:nvSpPr>
          <p:spPr>
            <a:xfrm>
              <a:off x="10514975" y="2648925"/>
              <a:ext cx="1224225" cy="630475"/>
            </a:xfrm>
            <a:custGeom>
              <a:avLst/>
              <a:gdLst/>
              <a:ahLst/>
              <a:cxnLst/>
              <a:rect l="l" t="t" r="r" b="b"/>
              <a:pathLst>
                <a:path w="48969" h="25219" extrusionOk="0">
                  <a:moveTo>
                    <a:pt x="48968" y="0"/>
                  </a:moveTo>
                  <a:lnTo>
                    <a:pt x="33624" y="734"/>
                  </a:lnTo>
                  <a:cubicBezTo>
                    <a:pt x="32090" y="5838"/>
                    <a:pt x="27587" y="15745"/>
                    <a:pt x="15211" y="17946"/>
                  </a:cubicBezTo>
                  <a:cubicBezTo>
                    <a:pt x="13528" y="18261"/>
                    <a:pt x="11949" y="18402"/>
                    <a:pt x="10471" y="18402"/>
                  </a:cubicBezTo>
                  <a:cubicBezTo>
                    <a:pt x="6148" y="18402"/>
                    <a:pt x="2685" y="17194"/>
                    <a:pt x="0" y="15578"/>
                  </a:cubicBezTo>
                  <a:lnTo>
                    <a:pt x="0" y="15578"/>
                  </a:lnTo>
                  <a:lnTo>
                    <a:pt x="3436" y="23684"/>
                  </a:lnTo>
                  <a:lnTo>
                    <a:pt x="30956" y="25218"/>
                  </a:lnTo>
                  <a:lnTo>
                    <a:pt x="48968"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602"/>
        <p:cNvGrpSpPr/>
        <p:nvPr/>
      </p:nvGrpSpPr>
      <p:grpSpPr>
        <a:xfrm>
          <a:off x="0" y="0"/>
          <a:ext cx="0" cy="0"/>
          <a:chOff x="0" y="0"/>
          <a:chExt cx="0" cy="0"/>
        </a:xfrm>
      </p:grpSpPr>
      <p:sp>
        <p:nvSpPr>
          <p:cNvPr id="2603" name="Google Shape;2603;p74"/>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ICON PACK: CONSTRUCTION</a:t>
            </a:r>
            <a:endParaRPr/>
          </a:p>
        </p:txBody>
      </p:sp>
      <p:grpSp>
        <p:nvGrpSpPr>
          <p:cNvPr id="2604" name="Google Shape;2604;p74"/>
          <p:cNvGrpSpPr/>
          <p:nvPr/>
        </p:nvGrpSpPr>
        <p:grpSpPr>
          <a:xfrm>
            <a:off x="2377242" y="3413052"/>
            <a:ext cx="264689" cy="507620"/>
            <a:chOff x="7761875" y="1570525"/>
            <a:chExt cx="262875" cy="505950"/>
          </a:xfrm>
        </p:grpSpPr>
        <p:sp>
          <p:nvSpPr>
            <p:cNvPr id="2605" name="Google Shape;2605;p74"/>
            <p:cNvSpPr/>
            <p:nvPr/>
          </p:nvSpPr>
          <p:spPr>
            <a:xfrm>
              <a:off x="7821250" y="1854750"/>
              <a:ext cx="154400" cy="221725"/>
            </a:xfrm>
            <a:custGeom>
              <a:avLst/>
              <a:gdLst/>
              <a:ahLst/>
              <a:cxnLst/>
              <a:rect l="l" t="t" r="r" b="b"/>
              <a:pathLst>
                <a:path w="6176" h="8869" extrusionOk="0">
                  <a:moveTo>
                    <a:pt x="2027" y="1"/>
                  </a:moveTo>
                  <a:lnTo>
                    <a:pt x="2027" y="2724"/>
                  </a:lnTo>
                  <a:cubicBezTo>
                    <a:pt x="2027" y="3358"/>
                    <a:pt x="2281" y="3959"/>
                    <a:pt x="2692" y="4403"/>
                  </a:cubicBezTo>
                  <a:lnTo>
                    <a:pt x="3231" y="4909"/>
                  </a:lnTo>
                  <a:cubicBezTo>
                    <a:pt x="3611" y="5289"/>
                    <a:pt x="3611" y="5955"/>
                    <a:pt x="3231" y="6335"/>
                  </a:cubicBezTo>
                  <a:cubicBezTo>
                    <a:pt x="3025" y="6540"/>
                    <a:pt x="2764" y="6643"/>
                    <a:pt x="2506" y="6643"/>
                  </a:cubicBezTo>
                  <a:cubicBezTo>
                    <a:pt x="2249" y="6643"/>
                    <a:pt x="1996" y="6540"/>
                    <a:pt x="1806" y="6335"/>
                  </a:cubicBezTo>
                  <a:lnTo>
                    <a:pt x="602" y="5163"/>
                  </a:lnTo>
                  <a:cubicBezTo>
                    <a:pt x="532" y="5081"/>
                    <a:pt x="446" y="5047"/>
                    <a:pt x="362" y="5047"/>
                  </a:cubicBezTo>
                  <a:cubicBezTo>
                    <a:pt x="218" y="5047"/>
                    <a:pt x="84" y="5149"/>
                    <a:pt x="64" y="5289"/>
                  </a:cubicBezTo>
                  <a:cubicBezTo>
                    <a:pt x="0" y="5511"/>
                    <a:pt x="0" y="5701"/>
                    <a:pt x="0" y="5891"/>
                  </a:cubicBezTo>
                  <a:cubicBezTo>
                    <a:pt x="64" y="7538"/>
                    <a:pt x="1394" y="8868"/>
                    <a:pt x="3072" y="8868"/>
                  </a:cubicBezTo>
                  <a:cubicBezTo>
                    <a:pt x="4814" y="8868"/>
                    <a:pt x="6176" y="7475"/>
                    <a:pt x="6176" y="5796"/>
                  </a:cubicBezTo>
                  <a:cubicBezTo>
                    <a:pt x="6176" y="5194"/>
                    <a:pt x="5954" y="4624"/>
                    <a:pt x="5511" y="4213"/>
                  </a:cubicBezTo>
                  <a:lnTo>
                    <a:pt x="3896" y="2566"/>
                  </a:lnTo>
                  <a:cubicBezTo>
                    <a:pt x="3706" y="2376"/>
                    <a:pt x="3611" y="2123"/>
                    <a:pt x="3611" y="1901"/>
                  </a:cubicBezTo>
                  <a:lnTo>
                    <a:pt x="36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4"/>
            <p:cNvSpPr/>
            <p:nvPr/>
          </p:nvSpPr>
          <p:spPr>
            <a:xfrm>
              <a:off x="7882225" y="1854750"/>
              <a:ext cx="93425" cy="220925"/>
            </a:xfrm>
            <a:custGeom>
              <a:avLst/>
              <a:gdLst/>
              <a:ahLst/>
              <a:cxnLst/>
              <a:rect l="l" t="t" r="r" b="b"/>
              <a:pathLst>
                <a:path w="3737" h="8837" extrusionOk="0">
                  <a:moveTo>
                    <a:pt x="0" y="1"/>
                  </a:moveTo>
                  <a:lnTo>
                    <a:pt x="0" y="1901"/>
                  </a:lnTo>
                  <a:cubicBezTo>
                    <a:pt x="0" y="2186"/>
                    <a:pt x="95" y="2408"/>
                    <a:pt x="253" y="2566"/>
                  </a:cubicBezTo>
                  <a:lnTo>
                    <a:pt x="1900" y="4213"/>
                  </a:lnTo>
                  <a:cubicBezTo>
                    <a:pt x="2312" y="4624"/>
                    <a:pt x="2565" y="5194"/>
                    <a:pt x="2565" y="5796"/>
                  </a:cubicBezTo>
                  <a:cubicBezTo>
                    <a:pt x="2565" y="7285"/>
                    <a:pt x="1488" y="8520"/>
                    <a:pt x="63" y="8805"/>
                  </a:cubicBezTo>
                  <a:cubicBezTo>
                    <a:pt x="222" y="8836"/>
                    <a:pt x="412" y="8836"/>
                    <a:pt x="633" y="8836"/>
                  </a:cubicBezTo>
                  <a:cubicBezTo>
                    <a:pt x="653" y="8837"/>
                    <a:pt x="672" y="8837"/>
                    <a:pt x="692" y="8837"/>
                  </a:cubicBezTo>
                  <a:cubicBezTo>
                    <a:pt x="2405" y="8837"/>
                    <a:pt x="3737" y="7456"/>
                    <a:pt x="3737" y="5796"/>
                  </a:cubicBezTo>
                  <a:cubicBezTo>
                    <a:pt x="3737" y="5194"/>
                    <a:pt x="3515" y="4624"/>
                    <a:pt x="3072" y="4213"/>
                  </a:cubicBezTo>
                  <a:lnTo>
                    <a:pt x="1457" y="2566"/>
                  </a:lnTo>
                  <a:cubicBezTo>
                    <a:pt x="1267" y="2376"/>
                    <a:pt x="1172" y="2123"/>
                    <a:pt x="1172" y="1901"/>
                  </a:cubicBezTo>
                  <a:lnTo>
                    <a:pt x="1172"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4"/>
            <p:cNvSpPr/>
            <p:nvPr/>
          </p:nvSpPr>
          <p:spPr>
            <a:xfrm>
              <a:off x="7961375" y="1570525"/>
              <a:ext cx="13500" cy="72875"/>
            </a:xfrm>
            <a:custGeom>
              <a:avLst/>
              <a:gdLst/>
              <a:ahLst/>
              <a:cxnLst/>
              <a:rect l="l" t="t" r="r" b="b"/>
              <a:pathLst>
                <a:path w="540" h="2915" extrusionOk="0">
                  <a:moveTo>
                    <a:pt x="254" y="1"/>
                  </a:moveTo>
                  <a:cubicBezTo>
                    <a:pt x="96" y="1"/>
                    <a:pt x="1" y="127"/>
                    <a:pt x="1" y="286"/>
                  </a:cubicBezTo>
                  <a:lnTo>
                    <a:pt x="1" y="2629"/>
                  </a:lnTo>
                  <a:cubicBezTo>
                    <a:pt x="1" y="2788"/>
                    <a:pt x="96" y="2914"/>
                    <a:pt x="254" y="2914"/>
                  </a:cubicBezTo>
                  <a:cubicBezTo>
                    <a:pt x="413" y="2914"/>
                    <a:pt x="539" y="2756"/>
                    <a:pt x="539" y="2629"/>
                  </a:cubicBezTo>
                  <a:lnTo>
                    <a:pt x="539" y="286"/>
                  </a:lnTo>
                  <a:cubicBezTo>
                    <a:pt x="539" y="127"/>
                    <a:pt x="413" y="1"/>
                    <a:pt x="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4"/>
            <p:cNvSpPr/>
            <p:nvPr/>
          </p:nvSpPr>
          <p:spPr>
            <a:xfrm>
              <a:off x="7931300" y="1570525"/>
              <a:ext cx="14275" cy="72875"/>
            </a:xfrm>
            <a:custGeom>
              <a:avLst/>
              <a:gdLst/>
              <a:ahLst/>
              <a:cxnLst/>
              <a:rect l="l" t="t" r="r" b="b"/>
              <a:pathLst>
                <a:path w="571" h="2915" extrusionOk="0">
                  <a:moveTo>
                    <a:pt x="286" y="1"/>
                  </a:moveTo>
                  <a:cubicBezTo>
                    <a:pt x="127" y="1"/>
                    <a:pt x="0" y="127"/>
                    <a:pt x="0" y="286"/>
                  </a:cubicBezTo>
                  <a:lnTo>
                    <a:pt x="0" y="2629"/>
                  </a:lnTo>
                  <a:cubicBezTo>
                    <a:pt x="0" y="2788"/>
                    <a:pt x="127" y="2914"/>
                    <a:pt x="286" y="2914"/>
                  </a:cubicBezTo>
                  <a:cubicBezTo>
                    <a:pt x="444" y="2914"/>
                    <a:pt x="571" y="2756"/>
                    <a:pt x="539" y="2629"/>
                  </a:cubicBezTo>
                  <a:lnTo>
                    <a:pt x="539" y="286"/>
                  </a:lnTo>
                  <a:cubicBezTo>
                    <a:pt x="539" y="127"/>
                    <a:pt x="444"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4"/>
            <p:cNvSpPr/>
            <p:nvPr/>
          </p:nvSpPr>
          <p:spPr>
            <a:xfrm>
              <a:off x="7841050" y="1570525"/>
              <a:ext cx="14275" cy="72875"/>
            </a:xfrm>
            <a:custGeom>
              <a:avLst/>
              <a:gdLst/>
              <a:ahLst/>
              <a:cxnLst/>
              <a:rect l="l" t="t" r="r" b="b"/>
              <a:pathLst>
                <a:path w="571" h="2915" extrusionOk="0">
                  <a:moveTo>
                    <a:pt x="285" y="1"/>
                  </a:moveTo>
                  <a:cubicBezTo>
                    <a:pt x="127" y="1"/>
                    <a:pt x="0" y="127"/>
                    <a:pt x="0" y="286"/>
                  </a:cubicBezTo>
                  <a:lnTo>
                    <a:pt x="0" y="2629"/>
                  </a:lnTo>
                  <a:cubicBezTo>
                    <a:pt x="0" y="2788"/>
                    <a:pt x="127" y="2914"/>
                    <a:pt x="285" y="2914"/>
                  </a:cubicBezTo>
                  <a:cubicBezTo>
                    <a:pt x="444" y="2914"/>
                    <a:pt x="570" y="2756"/>
                    <a:pt x="570" y="2629"/>
                  </a:cubicBezTo>
                  <a:lnTo>
                    <a:pt x="570" y="286"/>
                  </a:lnTo>
                  <a:cubicBezTo>
                    <a:pt x="570" y="127"/>
                    <a:pt x="444"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4"/>
            <p:cNvSpPr/>
            <p:nvPr/>
          </p:nvSpPr>
          <p:spPr>
            <a:xfrm>
              <a:off x="7810950" y="1570525"/>
              <a:ext cx="14275" cy="72875"/>
            </a:xfrm>
            <a:custGeom>
              <a:avLst/>
              <a:gdLst/>
              <a:ahLst/>
              <a:cxnLst/>
              <a:rect l="l" t="t" r="r" b="b"/>
              <a:pathLst>
                <a:path w="571" h="2915" extrusionOk="0">
                  <a:moveTo>
                    <a:pt x="254" y="1"/>
                  </a:moveTo>
                  <a:cubicBezTo>
                    <a:pt x="96" y="1"/>
                    <a:pt x="1" y="127"/>
                    <a:pt x="1" y="286"/>
                  </a:cubicBezTo>
                  <a:lnTo>
                    <a:pt x="1" y="2629"/>
                  </a:lnTo>
                  <a:cubicBezTo>
                    <a:pt x="1" y="2788"/>
                    <a:pt x="96" y="2914"/>
                    <a:pt x="254" y="2914"/>
                  </a:cubicBezTo>
                  <a:cubicBezTo>
                    <a:pt x="412" y="2914"/>
                    <a:pt x="571" y="2756"/>
                    <a:pt x="539" y="2629"/>
                  </a:cubicBezTo>
                  <a:lnTo>
                    <a:pt x="539" y="286"/>
                  </a:lnTo>
                  <a:cubicBezTo>
                    <a:pt x="539" y="127"/>
                    <a:pt x="412" y="1"/>
                    <a:pt x="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4"/>
            <p:cNvSpPr/>
            <p:nvPr/>
          </p:nvSpPr>
          <p:spPr>
            <a:xfrm>
              <a:off x="7761875" y="1623575"/>
              <a:ext cx="262875" cy="262875"/>
            </a:xfrm>
            <a:custGeom>
              <a:avLst/>
              <a:gdLst/>
              <a:ahLst/>
              <a:cxnLst/>
              <a:rect l="l" t="t" r="r" b="b"/>
              <a:pathLst>
                <a:path w="10515" h="10515" extrusionOk="0">
                  <a:moveTo>
                    <a:pt x="2122" y="0"/>
                  </a:moveTo>
                  <a:cubicBezTo>
                    <a:pt x="1869" y="0"/>
                    <a:pt x="1679" y="64"/>
                    <a:pt x="1520" y="222"/>
                  </a:cubicBezTo>
                  <a:lnTo>
                    <a:pt x="285" y="1489"/>
                  </a:lnTo>
                  <a:cubicBezTo>
                    <a:pt x="127" y="1679"/>
                    <a:pt x="0" y="1932"/>
                    <a:pt x="0" y="2154"/>
                  </a:cubicBezTo>
                  <a:lnTo>
                    <a:pt x="0" y="4212"/>
                  </a:lnTo>
                  <a:lnTo>
                    <a:pt x="634" y="4846"/>
                  </a:lnTo>
                  <a:lnTo>
                    <a:pt x="855" y="5891"/>
                  </a:lnTo>
                  <a:lnTo>
                    <a:pt x="1995" y="7696"/>
                  </a:lnTo>
                  <a:lnTo>
                    <a:pt x="2787" y="8234"/>
                  </a:lnTo>
                  <a:lnTo>
                    <a:pt x="2977" y="9248"/>
                  </a:lnTo>
                  <a:lnTo>
                    <a:pt x="3579" y="10166"/>
                  </a:lnTo>
                  <a:cubicBezTo>
                    <a:pt x="3737" y="10388"/>
                    <a:pt x="3959" y="10515"/>
                    <a:pt x="4212" y="10515"/>
                  </a:cubicBezTo>
                  <a:lnTo>
                    <a:pt x="4656" y="10515"/>
                  </a:lnTo>
                  <a:lnTo>
                    <a:pt x="6746" y="9406"/>
                  </a:lnTo>
                  <a:lnTo>
                    <a:pt x="10293" y="4846"/>
                  </a:lnTo>
                  <a:lnTo>
                    <a:pt x="10356" y="4814"/>
                  </a:lnTo>
                  <a:cubicBezTo>
                    <a:pt x="10451" y="4656"/>
                    <a:pt x="10514" y="4466"/>
                    <a:pt x="10514" y="4276"/>
                  </a:cubicBezTo>
                  <a:lnTo>
                    <a:pt x="10514" y="2122"/>
                  </a:lnTo>
                  <a:cubicBezTo>
                    <a:pt x="10514" y="1996"/>
                    <a:pt x="10451" y="1901"/>
                    <a:pt x="10419" y="1774"/>
                  </a:cubicBezTo>
                  <a:cubicBezTo>
                    <a:pt x="10356" y="1679"/>
                    <a:pt x="9564" y="1362"/>
                    <a:pt x="9564" y="1362"/>
                  </a:cubicBezTo>
                  <a:lnTo>
                    <a:pt x="9248" y="475"/>
                  </a:lnTo>
                  <a:lnTo>
                    <a:pt x="8994" y="222"/>
                  </a:lnTo>
                  <a:cubicBezTo>
                    <a:pt x="8836" y="64"/>
                    <a:pt x="8646" y="0"/>
                    <a:pt x="8393" y="0"/>
                  </a:cubicBezTo>
                  <a:lnTo>
                    <a:pt x="6777" y="0"/>
                  </a:lnTo>
                  <a:lnTo>
                    <a:pt x="5352" y="254"/>
                  </a:lnTo>
                  <a:lnTo>
                    <a:pt x="42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4"/>
            <p:cNvSpPr/>
            <p:nvPr/>
          </p:nvSpPr>
          <p:spPr>
            <a:xfrm>
              <a:off x="7906750" y="1624375"/>
              <a:ext cx="116425" cy="238325"/>
            </a:xfrm>
            <a:custGeom>
              <a:avLst/>
              <a:gdLst/>
              <a:ahLst/>
              <a:cxnLst/>
              <a:rect l="l" t="t" r="r" b="b"/>
              <a:pathLst>
                <a:path w="4657" h="9533" extrusionOk="0">
                  <a:moveTo>
                    <a:pt x="982" y="0"/>
                  </a:moveTo>
                  <a:cubicBezTo>
                    <a:pt x="1236" y="0"/>
                    <a:pt x="1426" y="63"/>
                    <a:pt x="1584" y="222"/>
                  </a:cubicBezTo>
                  <a:lnTo>
                    <a:pt x="2819" y="1489"/>
                  </a:lnTo>
                  <a:cubicBezTo>
                    <a:pt x="2978" y="1710"/>
                    <a:pt x="3073" y="1932"/>
                    <a:pt x="3073" y="2185"/>
                  </a:cubicBezTo>
                  <a:lnTo>
                    <a:pt x="3073" y="4307"/>
                  </a:lnTo>
                  <a:cubicBezTo>
                    <a:pt x="3073" y="4497"/>
                    <a:pt x="3041" y="4655"/>
                    <a:pt x="2914" y="4877"/>
                  </a:cubicBezTo>
                  <a:lnTo>
                    <a:pt x="1" y="9532"/>
                  </a:lnTo>
                  <a:lnTo>
                    <a:pt x="919" y="9469"/>
                  </a:lnTo>
                  <a:lnTo>
                    <a:pt x="4466" y="4909"/>
                  </a:lnTo>
                  <a:lnTo>
                    <a:pt x="4498" y="4877"/>
                  </a:lnTo>
                  <a:cubicBezTo>
                    <a:pt x="4624" y="4719"/>
                    <a:pt x="4656" y="4497"/>
                    <a:pt x="4656" y="4307"/>
                  </a:cubicBezTo>
                  <a:lnTo>
                    <a:pt x="4656" y="2185"/>
                  </a:lnTo>
                  <a:cubicBezTo>
                    <a:pt x="4656" y="2059"/>
                    <a:pt x="4624" y="1932"/>
                    <a:pt x="4593" y="1805"/>
                  </a:cubicBezTo>
                  <a:cubicBezTo>
                    <a:pt x="4561" y="1647"/>
                    <a:pt x="3674" y="1457"/>
                    <a:pt x="3674" y="1457"/>
                  </a:cubicBezTo>
                  <a:lnTo>
                    <a:pt x="3453" y="475"/>
                  </a:lnTo>
                  <a:lnTo>
                    <a:pt x="3199" y="222"/>
                  </a:lnTo>
                  <a:cubicBezTo>
                    <a:pt x="3041" y="63"/>
                    <a:pt x="2851" y="0"/>
                    <a:pt x="2598"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4"/>
            <p:cNvSpPr/>
            <p:nvPr/>
          </p:nvSpPr>
          <p:spPr>
            <a:xfrm>
              <a:off x="7763450" y="1622000"/>
              <a:ext cx="168675" cy="148850"/>
            </a:xfrm>
            <a:custGeom>
              <a:avLst/>
              <a:gdLst/>
              <a:ahLst/>
              <a:cxnLst/>
              <a:rect l="l" t="t" r="r" b="b"/>
              <a:pathLst>
                <a:path w="6747" h="5954" extrusionOk="0">
                  <a:moveTo>
                    <a:pt x="4213" y="0"/>
                  </a:moveTo>
                  <a:lnTo>
                    <a:pt x="1" y="4244"/>
                  </a:lnTo>
                  <a:lnTo>
                    <a:pt x="1" y="4307"/>
                  </a:lnTo>
                  <a:cubicBezTo>
                    <a:pt x="1" y="4529"/>
                    <a:pt x="32" y="4687"/>
                    <a:pt x="159" y="4877"/>
                  </a:cubicBezTo>
                  <a:lnTo>
                    <a:pt x="824" y="5954"/>
                  </a:lnTo>
                  <a:lnTo>
                    <a:pt x="6746" y="0"/>
                  </a:ln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4"/>
            <p:cNvSpPr/>
            <p:nvPr/>
          </p:nvSpPr>
          <p:spPr>
            <a:xfrm>
              <a:off x="7811750" y="1636250"/>
              <a:ext cx="209825" cy="218525"/>
            </a:xfrm>
            <a:custGeom>
              <a:avLst/>
              <a:gdLst/>
              <a:ahLst/>
              <a:cxnLst/>
              <a:rect l="l" t="t" r="r" b="b"/>
              <a:pathLst>
                <a:path w="8393" h="8741" extrusionOk="0">
                  <a:moveTo>
                    <a:pt x="7253" y="0"/>
                  </a:moveTo>
                  <a:lnTo>
                    <a:pt x="0" y="7189"/>
                  </a:lnTo>
                  <a:lnTo>
                    <a:pt x="951" y="8741"/>
                  </a:lnTo>
                  <a:lnTo>
                    <a:pt x="8393" y="1299"/>
                  </a:lnTo>
                  <a:cubicBezTo>
                    <a:pt x="8361" y="1172"/>
                    <a:pt x="8266" y="1077"/>
                    <a:pt x="8203" y="982"/>
                  </a:cubicBezTo>
                  <a:lnTo>
                    <a:pt x="72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4"/>
            <p:cNvSpPr/>
            <p:nvPr/>
          </p:nvSpPr>
          <p:spPr>
            <a:xfrm>
              <a:off x="7876675" y="1744700"/>
              <a:ext cx="141750" cy="141750"/>
            </a:xfrm>
            <a:custGeom>
              <a:avLst/>
              <a:gdLst/>
              <a:ahLst/>
              <a:cxnLst/>
              <a:rect l="l" t="t" r="r" b="b"/>
              <a:pathLst>
                <a:path w="5670" h="5670" extrusionOk="0">
                  <a:moveTo>
                    <a:pt x="5669" y="1"/>
                  </a:moveTo>
                  <a:lnTo>
                    <a:pt x="0" y="5670"/>
                  </a:lnTo>
                  <a:lnTo>
                    <a:pt x="1710" y="5670"/>
                  </a:lnTo>
                  <a:cubicBezTo>
                    <a:pt x="1995" y="5670"/>
                    <a:pt x="2217" y="5543"/>
                    <a:pt x="2344" y="5321"/>
                  </a:cubicBezTo>
                  <a:lnTo>
                    <a:pt x="56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4"/>
            <p:cNvSpPr/>
            <p:nvPr/>
          </p:nvSpPr>
          <p:spPr>
            <a:xfrm>
              <a:off x="7763450" y="1622000"/>
              <a:ext cx="168675" cy="148850"/>
            </a:xfrm>
            <a:custGeom>
              <a:avLst/>
              <a:gdLst/>
              <a:ahLst/>
              <a:cxnLst/>
              <a:rect l="l" t="t" r="r" b="b"/>
              <a:pathLst>
                <a:path w="6747" h="5954" extrusionOk="0">
                  <a:moveTo>
                    <a:pt x="4213" y="0"/>
                  </a:moveTo>
                  <a:lnTo>
                    <a:pt x="1" y="4244"/>
                  </a:lnTo>
                  <a:lnTo>
                    <a:pt x="1" y="4307"/>
                  </a:lnTo>
                  <a:cubicBezTo>
                    <a:pt x="1" y="4529"/>
                    <a:pt x="32" y="4687"/>
                    <a:pt x="159" y="4877"/>
                  </a:cubicBezTo>
                  <a:lnTo>
                    <a:pt x="824" y="5954"/>
                  </a:lnTo>
                  <a:lnTo>
                    <a:pt x="67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4"/>
            <p:cNvSpPr/>
            <p:nvPr/>
          </p:nvSpPr>
          <p:spPr>
            <a:xfrm>
              <a:off x="7870325" y="1662375"/>
              <a:ext cx="45175" cy="45950"/>
            </a:xfrm>
            <a:custGeom>
              <a:avLst/>
              <a:gdLst/>
              <a:ahLst/>
              <a:cxnLst/>
              <a:rect l="l" t="t" r="r" b="b"/>
              <a:pathLst>
                <a:path w="1807" h="1838" extrusionOk="0">
                  <a:moveTo>
                    <a:pt x="888" y="0"/>
                  </a:moveTo>
                  <a:cubicBezTo>
                    <a:pt x="381" y="0"/>
                    <a:pt x="1" y="412"/>
                    <a:pt x="1" y="919"/>
                  </a:cubicBezTo>
                  <a:cubicBezTo>
                    <a:pt x="1" y="1425"/>
                    <a:pt x="381" y="1837"/>
                    <a:pt x="888" y="1837"/>
                  </a:cubicBezTo>
                  <a:cubicBezTo>
                    <a:pt x="1394" y="1837"/>
                    <a:pt x="1806" y="1425"/>
                    <a:pt x="1806" y="919"/>
                  </a:cubicBezTo>
                  <a:cubicBezTo>
                    <a:pt x="1806" y="412"/>
                    <a:pt x="1394" y="0"/>
                    <a:pt x="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4"/>
            <p:cNvSpPr/>
            <p:nvPr/>
          </p:nvSpPr>
          <p:spPr>
            <a:xfrm>
              <a:off x="7871125" y="1663950"/>
              <a:ext cx="44375" cy="44375"/>
            </a:xfrm>
            <a:custGeom>
              <a:avLst/>
              <a:gdLst/>
              <a:ahLst/>
              <a:cxnLst/>
              <a:rect l="l" t="t" r="r" b="b"/>
              <a:pathLst>
                <a:path w="1775" h="1775" extrusionOk="0">
                  <a:moveTo>
                    <a:pt x="1141" y="1"/>
                  </a:moveTo>
                  <a:cubicBezTo>
                    <a:pt x="1172" y="64"/>
                    <a:pt x="1172" y="191"/>
                    <a:pt x="1172" y="254"/>
                  </a:cubicBezTo>
                  <a:cubicBezTo>
                    <a:pt x="1172" y="792"/>
                    <a:pt x="792" y="1172"/>
                    <a:pt x="286" y="1172"/>
                  </a:cubicBezTo>
                  <a:cubicBezTo>
                    <a:pt x="191" y="1172"/>
                    <a:pt x="64" y="1172"/>
                    <a:pt x="1" y="1141"/>
                  </a:cubicBezTo>
                  <a:lnTo>
                    <a:pt x="1" y="1141"/>
                  </a:lnTo>
                  <a:cubicBezTo>
                    <a:pt x="127" y="1489"/>
                    <a:pt x="476" y="1774"/>
                    <a:pt x="856" y="1774"/>
                  </a:cubicBezTo>
                  <a:cubicBezTo>
                    <a:pt x="1394" y="1774"/>
                    <a:pt x="1774" y="1394"/>
                    <a:pt x="1774" y="856"/>
                  </a:cubicBezTo>
                  <a:cubicBezTo>
                    <a:pt x="1774" y="476"/>
                    <a:pt x="1489" y="127"/>
                    <a:pt x="114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4"/>
            <p:cNvSpPr/>
            <p:nvPr/>
          </p:nvSpPr>
          <p:spPr>
            <a:xfrm>
              <a:off x="7870325" y="1800925"/>
              <a:ext cx="45175" cy="45950"/>
            </a:xfrm>
            <a:custGeom>
              <a:avLst/>
              <a:gdLst/>
              <a:ahLst/>
              <a:cxnLst/>
              <a:rect l="l" t="t" r="r" b="b"/>
              <a:pathLst>
                <a:path w="1807" h="1838" extrusionOk="0">
                  <a:moveTo>
                    <a:pt x="888" y="0"/>
                  </a:moveTo>
                  <a:cubicBezTo>
                    <a:pt x="381" y="0"/>
                    <a:pt x="1" y="412"/>
                    <a:pt x="1" y="919"/>
                  </a:cubicBezTo>
                  <a:cubicBezTo>
                    <a:pt x="1" y="1425"/>
                    <a:pt x="381" y="1837"/>
                    <a:pt x="888" y="1837"/>
                  </a:cubicBezTo>
                  <a:cubicBezTo>
                    <a:pt x="1394" y="1837"/>
                    <a:pt x="1806" y="1425"/>
                    <a:pt x="1806" y="919"/>
                  </a:cubicBezTo>
                  <a:cubicBezTo>
                    <a:pt x="1806" y="412"/>
                    <a:pt x="1394" y="0"/>
                    <a:pt x="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4"/>
            <p:cNvSpPr/>
            <p:nvPr/>
          </p:nvSpPr>
          <p:spPr>
            <a:xfrm>
              <a:off x="7871125" y="1802500"/>
              <a:ext cx="44375" cy="44375"/>
            </a:xfrm>
            <a:custGeom>
              <a:avLst/>
              <a:gdLst/>
              <a:ahLst/>
              <a:cxnLst/>
              <a:rect l="l" t="t" r="r" b="b"/>
              <a:pathLst>
                <a:path w="1775" h="1775" extrusionOk="0">
                  <a:moveTo>
                    <a:pt x="1141" y="1"/>
                  </a:moveTo>
                  <a:cubicBezTo>
                    <a:pt x="1172" y="64"/>
                    <a:pt x="1172" y="191"/>
                    <a:pt x="1172" y="254"/>
                  </a:cubicBezTo>
                  <a:cubicBezTo>
                    <a:pt x="1172" y="792"/>
                    <a:pt x="792" y="1172"/>
                    <a:pt x="286" y="1172"/>
                  </a:cubicBezTo>
                  <a:cubicBezTo>
                    <a:pt x="191" y="1172"/>
                    <a:pt x="64" y="1172"/>
                    <a:pt x="1" y="1141"/>
                  </a:cubicBezTo>
                  <a:lnTo>
                    <a:pt x="1" y="1141"/>
                  </a:lnTo>
                  <a:cubicBezTo>
                    <a:pt x="127" y="1489"/>
                    <a:pt x="476" y="1774"/>
                    <a:pt x="856" y="1774"/>
                  </a:cubicBezTo>
                  <a:cubicBezTo>
                    <a:pt x="1394" y="1774"/>
                    <a:pt x="1774" y="1394"/>
                    <a:pt x="1774" y="856"/>
                  </a:cubicBezTo>
                  <a:cubicBezTo>
                    <a:pt x="1774" y="476"/>
                    <a:pt x="1489" y="127"/>
                    <a:pt x="114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4"/>
            <p:cNvSpPr/>
            <p:nvPr/>
          </p:nvSpPr>
          <p:spPr>
            <a:xfrm>
              <a:off x="7863200" y="1656025"/>
              <a:ext cx="59425" cy="59425"/>
            </a:xfrm>
            <a:custGeom>
              <a:avLst/>
              <a:gdLst/>
              <a:ahLst/>
              <a:cxnLst/>
              <a:rect l="l" t="t" r="r" b="b"/>
              <a:pathLst>
                <a:path w="2377" h="2377" extrusionOk="0">
                  <a:moveTo>
                    <a:pt x="1173" y="603"/>
                  </a:moveTo>
                  <a:cubicBezTo>
                    <a:pt x="1489" y="603"/>
                    <a:pt x="1774" y="824"/>
                    <a:pt x="1774" y="1173"/>
                  </a:cubicBezTo>
                  <a:cubicBezTo>
                    <a:pt x="1774" y="1489"/>
                    <a:pt x="1489" y="1774"/>
                    <a:pt x="1173" y="1774"/>
                  </a:cubicBezTo>
                  <a:cubicBezTo>
                    <a:pt x="856" y="1774"/>
                    <a:pt x="603" y="1489"/>
                    <a:pt x="603" y="1173"/>
                  </a:cubicBezTo>
                  <a:cubicBezTo>
                    <a:pt x="603" y="856"/>
                    <a:pt x="856" y="603"/>
                    <a:pt x="1173" y="603"/>
                  </a:cubicBezTo>
                  <a:close/>
                  <a:moveTo>
                    <a:pt x="1173" y="1"/>
                  </a:moveTo>
                  <a:cubicBezTo>
                    <a:pt x="539" y="1"/>
                    <a:pt x="1" y="508"/>
                    <a:pt x="1" y="1173"/>
                  </a:cubicBezTo>
                  <a:cubicBezTo>
                    <a:pt x="1" y="1806"/>
                    <a:pt x="508" y="2376"/>
                    <a:pt x="1173" y="2376"/>
                  </a:cubicBezTo>
                  <a:cubicBezTo>
                    <a:pt x="1869" y="2376"/>
                    <a:pt x="2376" y="1806"/>
                    <a:pt x="2376" y="1173"/>
                  </a:cubicBezTo>
                  <a:cubicBezTo>
                    <a:pt x="2376" y="539"/>
                    <a:pt x="1869" y="1"/>
                    <a:pt x="11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4"/>
            <p:cNvSpPr/>
            <p:nvPr/>
          </p:nvSpPr>
          <p:spPr>
            <a:xfrm>
              <a:off x="7863200" y="1794575"/>
              <a:ext cx="59425" cy="59425"/>
            </a:xfrm>
            <a:custGeom>
              <a:avLst/>
              <a:gdLst/>
              <a:ahLst/>
              <a:cxnLst/>
              <a:rect l="l" t="t" r="r" b="b"/>
              <a:pathLst>
                <a:path w="2377" h="2377" extrusionOk="0">
                  <a:moveTo>
                    <a:pt x="1173" y="539"/>
                  </a:moveTo>
                  <a:cubicBezTo>
                    <a:pt x="1489" y="539"/>
                    <a:pt x="1774" y="824"/>
                    <a:pt x="1774" y="1141"/>
                  </a:cubicBezTo>
                  <a:cubicBezTo>
                    <a:pt x="1774" y="1458"/>
                    <a:pt x="1489" y="1743"/>
                    <a:pt x="1173" y="1743"/>
                  </a:cubicBezTo>
                  <a:cubicBezTo>
                    <a:pt x="856" y="1743"/>
                    <a:pt x="603" y="1458"/>
                    <a:pt x="603" y="1141"/>
                  </a:cubicBezTo>
                  <a:cubicBezTo>
                    <a:pt x="603" y="824"/>
                    <a:pt x="856" y="539"/>
                    <a:pt x="1173" y="539"/>
                  </a:cubicBezTo>
                  <a:close/>
                  <a:moveTo>
                    <a:pt x="1173" y="1"/>
                  </a:moveTo>
                  <a:cubicBezTo>
                    <a:pt x="539" y="1"/>
                    <a:pt x="1" y="508"/>
                    <a:pt x="1" y="1173"/>
                  </a:cubicBezTo>
                  <a:cubicBezTo>
                    <a:pt x="1" y="1806"/>
                    <a:pt x="508" y="2376"/>
                    <a:pt x="1173" y="2376"/>
                  </a:cubicBezTo>
                  <a:cubicBezTo>
                    <a:pt x="1869" y="2376"/>
                    <a:pt x="2376" y="1806"/>
                    <a:pt x="2376" y="1173"/>
                  </a:cubicBezTo>
                  <a:cubicBezTo>
                    <a:pt x="2376" y="539"/>
                    <a:pt x="1869" y="1"/>
                    <a:pt x="11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4"/>
            <p:cNvSpPr/>
            <p:nvPr/>
          </p:nvSpPr>
          <p:spPr>
            <a:xfrm>
              <a:off x="7879850" y="1746300"/>
              <a:ext cx="139350" cy="140950"/>
            </a:xfrm>
            <a:custGeom>
              <a:avLst/>
              <a:gdLst/>
              <a:ahLst/>
              <a:cxnLst/>
              <a:rect l="l" t="t" r="r" b="b"/>
              <a:pathLst>
                <a:path w="5574" h="5638" extrusionOk="0">
                  <a:moveTo>
                    <a:pt x="5574" y="0"/>
                  </a:moveTo>
                  <a:lnTo>
                    <a:pt x="1298" y="4212"/>
                  </a:lnTo>
                  <a:lnTo>
                    <a:pt x="633" y="5289"/>
                  </a:lnTo>
                  <a:cubicBezTo>
                    <a:pt x="475" y="5542"/>
                    <a:pt x="253" y="5637"/>
                    <a:pt x="0" y="5637"/>
                  </a:cubicBezTo>
                  <a:lnTo>
                    <a:pt x="1615" y="5637"/>
                  </a:lnTo>
                  <a:cubicBezTo>
                    <a:pt x="1900" y="5637"/>
                    <a:pt x="2154" y="5511"/>
                    <a:pt x="2249" y="5289"/>
                  </a:cubicBezTo>
                  <a:lnTo>
                    <a:pt x="5574"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4"/>
            <p:cNvSpPr/>
            <p:nvPr/>
          </p:nvSpPr>
          <p:spPr>
            <a:xfrm>
              <a:off x="7971675" y="1636250"/>
              <a:ext cx="49900" cy="71275"/>
            </a:xfrm>
            <a:custGeom>
              <a:avLst/>
              <a:gdLst/>
              <a:ahLst/>
              <a:cxnLst/>
              <a:rect l="l" t="t" r="r" b="b"/>
              <a:pathLst>
                <a:path w="1996" h="2851" extrusionOk="0">
                  <a:moveTo>
                    <a:pt x="856" y="0"/>
                  </a:moveTo>
                  <a:lnTo>
                    <a:pt x="1" y="824"/>
                  </a:lnTo>
                  <a:lnTo>
                    <a:pt x="159" y="982"/>
                  </a:lnTo>
                  <a:cubicBezTo>
                    <a:pt x="317" y="1172"/>
                    <a:pt x="444" y="1425"/>
                    <a:pt x="444" y="1647"/>
                  </a:cubicBezTo>
                  <a:lnTo>
                    <a:pt x="444" y="2850"/>
                  </a:lnTo>
                  <a:lnTo>
                    <a:pt x="1996" y="1299"/>
                  </a:lnTo>
                  <a:cubicBezTo>
                    <a:pt x="1964" y="1172"/>
                    <a:pt x="1869" y="1077"/>
                    <a:pt x="1806" y="982"/>
                  </a:cubicBezTo>
                  <a:lnTo>
                    <a:pt x="856"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4"/>
            <p:cNvSpPr/>
            <p:nvPr/>
          </p:nvSpPr>
          <p:spPr>
            <a:xfrm>
              <a:off x="7971675" y="1735200"/>
              <a:ext cx="19825" cy="19825"/>
            </a:xfrm>
            <a:custGeom>
              <a:avLst/>
              <a:gdLst/>
              <a:ahLst/>
              <a:cxnLst/>
              <a:rect l="l" t="t" r="r" b="b"/>
              <a:pathLst>
                <a:path w="793" h="793" extrusionOk="0">
                  <a:moveTo>
                    <a:pt x="412" y="1"/>
                  </a:moveTo>
                  <a:cubicBezTo>
                    <a:pt x="191" y="1"/>
                    <a:pt x="1" y="159"/>
                    <a:pt x="1" y="381"/>
                  </a:cubicBezTo>
                  <a:cubicBezTo>
                    <a:pt x="1" y="602"/>
                    <a:pt x="191" y="793"/>
                    <a:pt x="412" y="793"/>
                  </a:cubicBezTo>
                  <a:cubicBezTo>
                    <a:pt x="634" y="793"/>
                    <a:pt x="792" y="602"/>
                    <a:pt x="792" y="381"/>
                  </a:cubicBezTo>
                  <a:cubicBezTo>
                    <a:pt x="792" y="159"/>
                    <a:pt x="634" y="1"/>
                    <a:pt x="4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4"/>
            <p:cNvSpPr/>
            <p:nvPr/>
          </p:nvSpPr>
          <p:spPr>
            <a:xfrm>
              <a:off x="7971675" y="1667900"/>
              <a:ext cx="19825" cy="19825"/>
            </a:xfrm>
            <a:custGeom>
              <a:avLst/>
              <a:gdLst/>
              <a:ahLst/>
              <a:cxnLst/>
              <a:rect l="l" t="t" r="r" b="b"/>
              <a:pathLst>
                <a:path w="793" h="793" extrusionOk="0">
                  <a:moveTo>
                    <a:pt x="412" y="1"/>
                  </a:moveTo>
                  <a:cubicBezTo>
                    <a:pt x="191" y="1"/>
                    <a:pt x="1" y="159"/>
                    <a:pt x="1" y="381"/>
                  </a:cubicBezTo>
                  <a:cubicBezTo>
                    <a:pt x="1" y="603"/>
                    <a:pt x="191" y="793"/>
                    <a:pt x="412" y="793"/>
                  </a:cubicBezTo>
                  <a:cubicBezTo>
                    <a:pt x="634" y="793"/>
                    <a:pt x="792" y="603"/>
                    <a:pt x="792" y="381"/>
                  </a:cubicBezTo>
                  <a:cubicBezTo>
                    <a:pt x="792" y="159"/>
                    <a:pt x="634" y="1"/>
                    <a:pt x="4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4"/>
            <p:cNvSpPr/>
            <p:nvPr/>
          </p:nvSpPr>
          <p:spPr>
            <a:xfrm>
              <a:off x="7793550" y="1735200"/>
              <a:ext cx="19800" cy="19825"/>
            </a:xfrm>
            <a:custGeom>
              <a:avLst/>
              <a:gdLst/>
              <a:ahLst/>
              <a:cxnLst/>
              <a:rect l="l" t="t" r="r" b="b"/>
              <a:pathLst>
                <a:path w="792" h="793" extrusionOk="0">
                  <a:moveTo>
                    <a:pt x="412" y="1"/>
                  </a:moveTo>
                  <a:cubicBezTo>
                    <a:pt x="190" y="1"/>
                    <a:pt x="0" y="159"/>
                    <a:pt x="0" y="381"/>
                  </a:cubicBezTo>
                  <a:cubicBezTo>
                    <a:pt x="0" y="602"/>
                    <a:pt x="190" y="793"/>
                    <a:pt x="412" y="793"/>
                  </a:cubicBezTo>
                  <a:cubicBezTo>
                    <a:pt x="633" y="793"/>
                    <a:pt x="792" y="602"/>
                    <a:pt x="792" y="381"/>
                  </a:cubicBezTo>
                  <a:cubicBezTo>
                    <a:pt x="792" y="159"/>
                    <a:pt x="633" y="1"/>
                    <a:pt x="4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4"/>
            <p:cNvSpPr/>
            <p:nvPr/>
          </p:nvSpPr>
          <p:spPr>
            <a:xfrm>
              <a:off x="7793550" y="1667900"/>
              <a:ext cx="19800" cy="19825"/>
            </a:xfrm>
            <a:custGeom>
              <a:avLst/>
              <a:gdLst/>
              <a:ahLst/>
              <a:cxnLst/>
              <a:rect l="l" t="t" r="r" b="b"/>
              <a:pathLst>
                <a:path w="792" h="793" extrusionOk="0">
                  <a:moveTo>
                    <a:pt x="412" y="1"/>
                  </a:moveTo>
                  <a:cubicBezTo>
                    <a:pt x="190" y="1"/>
                    <a:pt x="0" y="159"/>
                    <a:pt x="0" y="381"/>
                  </a:cubicBezTo>
                  <a:cubicBezTo>
                    <a:pt x="0" y="603"/>
                    <a:pt x="190" y="793"/>
                    <a:pt x="412" y="793"/>
                  </a:cubicBezTo>
                  <a:cubicBezTo>
                    <a:pt x="633" y="793"/>
                    <a:pt x="792" y="603"/>
                    <a:pt x="792" y="381"/>
                  </a:cubicBezTo>
                  <a:cubicBezTo>
                    <a:pt x="792" y="159"/>
                    <a:pt x="633" y="1"/>
                    <a:pt x="4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74"/>
          <p:cNvGrpSpPr/>
          <p:nvPr/>
        </p:nvGrpSpPr>
        <p:grpSpPr>
          <a:xfrm>
            <a:off x="719992" y="3566337"/>
            <a:ext cx="507525" cy="201050"/>
            <a:chOff x="632400" y="3356525"/>
            <a:chExt cx="507525" cy="201050"/>
          </a:xfrm>
        </p:grpSpPr>
        <p:sp>
          <p:nvSpPr>
            <p:cNvPr id="2630" name="Google Shape;2630;p74"/>
            <p:cNvSpPr/>
            <p:nvPr/>
          </p:nvSpPr>
          <p:spPr>
            <a:xfrm>
              <a:off x="632400" y="3394650"/>
              <a:ext cx="357075" cy="162925"/>
            </a:xfrm>
            <a:custGeom>
              <a:avLst/>
              <a:gdLst/>
              <a:ahLst/>
              <a:cxnLst/>
              <a:rect l="l" t="t" r="r" b="b"/>
              <a:pathLst>
                <a:path w="14283" h="6517" extrusionOk="0">
                  <a:moveTo>
                    <a:pt x="1520" y="4403"/>
                  </a:moveTo>
                  <a:cubicBezTo>
                    <a:pt x="1742" y="4403"/>
                    <a:pt x="1900" y="4561"/>
                    <a:pt x="1900" y="4751"/>
                  </a:cubicBezTo>
                  <a:cubicBezTo>
                    <a:pt x="1900" y="4941"/>
                    <a:pt x="1742" y="5100"/>
                    <a:pt x="1520" y="5100"/>
                  </a:cubicBezTo>
                  <a:cubicBezTo>
                    <a:pt x="1330" y="5100"/>
                    <a:pt x="1172" y="4941"/>
                    <a:pt x="1172" y="4751"/>
                  </a:cubicBezTo>
                  <a:cubicBezTo>
                    <a:pt x="1172" y="4561"/>
                    <a:pt x="1330" y="4403"/>
                    <a:pt x="1520" y="4403"/>
                  </a:cubicBezTo>
                  <a:close/>
                  <a:moveTo>
                    <a:pt x="13998" y="1"/>
                  </a:moveTo>
                  <a:lnTo>
                    <a:pt x="13998" y="33"/>
                  </a:lnTo>
                  <a:lnTo>
                    <a:pt x="222" y="3801"/>
                  </a:lnTo>
                  <a:cubicBezTo>
                    <a:pt x="95" y="3833"/>
                    <a:pt x="0" y="3959"/>
                    <a:pt x="0" y="4054"/>
                  </a:cubicBezTo>
                  <a:lnTo>
                    <a:pt x="0" y="6208"/>
                  </a:lnTo>
                  <a:cubicBezTo>
                    <a:pt x="0" y="6271"/>
                    <a:pt x="32" y="6366"/>
                    <a:pt x="159" y="6398"/>
                  </a:cubicBezTo>
                  <a:lnTo>
                    <a:pt x="380" y="6493"/>
                  </a:lnTo>
                  <a:cubicBezTo>
                    <a:pt x="396" y="6509"/>
                    <a:pt x="428" y="6517"/>
                    <a:pt x="459" y="6517"/>
                  </a:cubicBezTo>
                  <a:cubicBezTo>
                    <a:pt x="491" y="6517"/>
                    <a:pt x="523" y="6509"/>
                    <a:pt x="539" y="6493"/>
                  </a:cubicBezTo>
                  <a:lnTo>
                    <a:pt x="950" y="6335"/>
                  </a:lnTo>
                  <a:cubicBezTo>
                    <a:pt x="966" y="6303"/>
                    <a:pt x="990" y="6287"/>
                    <a:pt x="1018" y="6287"/>
                  </a:cubicBezTo>
                  <a:cubicBezTo>
                    <a:pt x="1045" y="6287"/>
                    <a:pt x="1077" y="6303"/>
                    <a:pt x="1109" y="6335"/>
                  </a:cubicBezTo>
                  <a:lnTo>
                    <a:pt x="1489" y="6493"/>
                  </a:lnTo>
                  <a:cubicBezTo>
                    <a:pt x="1504" y="6509"/>
                    <a:pt x="1536" y="6517"/>
                    <a:pt x="1568" y="6517"/>
                  </a:cubicBezTo>
                  <a:cubicBezTo>
                    <a:pt x="1599" y="6517"/>
                    <a:pt x="1631" y="6509"/>
                    <a:pt x="1647" y="6493"/>
                  </a:cubicBezTo>
                  <a:lnTo>
                    <a:pt x="2059" y="6335"/>
                  </a:lnTo>
                  <a:cubicBezTo>
                    <a:pt x="2075" y="6303"/>
                    <a:pt x="2098" y="6287"/>
                    <a:pt x="2126" y="6287"/>
                  </a:cubicBezTo>
                  <a:cubicBezTo>
                    <a:pt x="2154" y="6287"/>
                    <a:pt x="2185" y="6303"/>
                    <a:pt x="2217" y="6335"/>
                  </a:cubicBezTo>
                  <a:lnTo>
                    <a:pt x="2597" y="6493"/>
                  </a:lnTo>
                  <a:cubicBezTo>
                    <a:pt x="2613" y="6509"/>
                    <a:pt x="2645" y="6517"/>
                    <a:pt x="2676" y="6517"/>
                  </a:cubicBezTo>
                  <a:cubicBezTo>
                    <a:pt x="2708" y="6517"/>
                    <a:pt x="2740" y="6509"/>
                    <a:pt x="2755" y="6493"/>
                  </a:cubicBezTo>
                  <a:lnTo>
                    <a:pt x="3167" y="6335"/>
                  </a:lnTo>
                  <a:cubicBezTo>
                    <a:pt x="3183" y="6303"/>
                    <a:pt x="3207" y="6287"/>
                    <a:pt x="3234" y="6287"/>
                  </a:cubicBezTo>
                  <a:cubicBezTo>
                    <a:pt x="3262" y="6287"/>
                    <a:pt x="3294" y="6303"/>
                    <a:pt x="3325" y="6335"/>
                  </a:cubicBezTo>
                  <a:lnTo>
                    <a:pt x="3705" y="6493"/>
                  </a:lnTo>
                  <a:cubicBezTo>
                    <a:pt x="3721" y="6509"/>
                    <a:pt x="3753" y="6517"/>
                    <a:pt x="3785" y="6517"/>
                  </a:cubicBezTo>
                  <a:cubicBezTo>
                    <a:pt x="3816" y="6517"/>
                    <a:pt x="3848" y="6509"/>
                    <a:pt x="3864" y="6493"/>
                  </a:cubicBezTo>
                  <a:lnTo>
                    <a:pt x="4244" y="6335"/>
                  </a:lnTo>
                  <a:cubicBezTo>
                    <a:pt x="4276" y="6303"/>
                    <a:pt x="4307" y="6287"/>
                    <a:pt x="4335" y="6287"/>
                  </a:cubicBezTo>
                  <a:cubicBezTo>
                    <a:pt x="4363" y="6287"/>
                    <a:pt x="4386" y="6303"/>
                    <a:pt x="4402" y="6335"/>
                  </a:cubicBezTo>
                  <a:lnTo>
                    <a:pt x="4814" y="6493"/>
                  </a:lnTo>
                  <a:cubicBezTo>
                    <a:pt x="4830" y="6509"/>
                    <a:pt x="4861" y="6517"/>
                    <a:pt x="4893" y="6517"/>
                  </a:cubicBezTo>
                  <a:cubicBezTo>
                    <a:pt x="4925" y="6517"/>
                    <a:pt x="4956" y="6509"/>
                    <a:pt x="4972" y="6493"/>
                  </a:cubicBezTo>
                  <a:lnTo>
                    <a:pt x="5352" y="6335"/>
                  </a:lnTo>
                  <a:cubicBezTo>
                    <a:pt x="5384" y="6303"/>
                    <a:pt x="5416" y="6287"/>
                    <a:pt x="5443" y="6287"/>
                  </a:cubicBezTo>
                  <a:cubicBezTo>
                    <a:pt x="5471" y="6287"/>
                    <a:pt x="5495" y="6303"/>
                    <a:pt x="5511" y="6335"/>
                  </a:cubicBezTo>
                  <a:lnTo>
                    <a:pt x="5922" y="6493"/>
                  </a:lnTo>
                  <a:cubicBezTo>
                    <a:pt x="5938" y="6509"/>
                    <a:pt x="5970" y="6517"/>
                    <a:pt x="6001" y="6517"/>
                  </a:cubicBezTo>
                  <a:cubicBezTo>
                    <a:pt x="6033" y="6517"/>
                    <a:pt x="6065" y="6509"/>
                    <a:pt x="6081" y="6493"/>
                  </a:cubicBezTo>
                  <a:lnTo>
                    <a:pt x="6461" y="6335"/>
                  </a:lnTo>
                  <a:cubicBezTo>
                    <a:pt x="6492" y="6303"/>
                    <a:pt x="6524" y="6287"/>
                    <a:pt x="6552" y="6287"/>
                  </a:cubicBezTo>
                  <a:cubicBezTo>
                    <a:pt x="6579" y="6287"/>
                    <a:pt x="6603" y="6303"/>
                    <a:pt x="6619" y="6335"/>
                  </a:cubicBezTo>
                  <a:lnTo>
                    <a:pt x="7031" y="6493"/>
                  </a:lnTo>
                  <a:cubicBezTo>
                    <a:pt x="7047" y="6509"/>
                    <a:pt x="7078" y="6517"/>
                    <a:pt x="7110" y="6517"/>
                  </a:cubicBezTo>
                  <a:cubicBezTo>
                    <a:pt x="7142" y="6517"/>
                    <a:pt x="7173" y="6509"/>
                    <a:pt x="7189" y="6493"/>
                  </a:cubicBezTo>
                  <a:lnTo>
                    <a:pt x="7569" y="6335"/>
                  </a:lnTo>
                  <a:cubicBezTo>
                    <a:pt x="7601" y="6303"/>
                    <a:pt x="7632" y="6287"/>
                    <a:pt x="7660" y="6287"/>
                  </a:cubicBezTo>
                  <a:cubicBezTo>
                    <a:pt x="7688" y="6287"/>
                    <a:pt x="7712" y="6303"/>
                    <a:pt x="7727" y="6335"/>
                  </a:cubicBezTo>
                  <a:lnTo>
                    <a:pt x="8139" y="6493"/>
                  </a:lnTo>
                  <a:cubicBezTo>
                    <a:pt x="8155" y="6509"/>
                    <a:pt x="8187" y="6517"/>
                    <a:pt x="8218" y="6517"/>
                  </a:cubicBezTo>
                  <a:cubicBezTo>
                    <a:pt x="8250" y="6517"/>
                    <a:pt x="8282" y="6509"/>
                    <a:pt x="8297" y="6493"/>
                  </a:cubicBezTo>
                  <a:lnTo>
                    <a:pt x="8678" y="6335"/>
                  </a:lnTo>
                  <a:cubicBezTo>
                    <a:pt x="8709" y="6303"/>
                    <a:pt x="8741" y="6287"/>
                    <a:pt x="8769" y="6287"/>
                  </a:cubicBezTo>
                  <a:cubicBezTo>
                    <a:pt x="8796" y="6287"/>
                    <a:pt x="8820" y="6303"/>
                    <a:pt x="8836" y="6335"/>
                  </a:cubicBezTo>
                  <a:lnTo>
                    <a:pt x="9248" y="6493"/>
                  </a:lnTo>
                  <a:cubicBezTo>
                    <a:pt x="9263" y="6509"/>
                    <a:pt x="9295" y="6517"/>
                    <a:pt x="9327" y="6517"/>
                  </a:cubicBezTo>
                  <a:cubicBezTo>
                    <a:pt x="9358" y="6517"/>
                    <a:pt x="9390" y="6509"/>
                    <a:pt x="9406" y="6493"/>
                  </a:cubicBezTo>
                  <a:lnTo>
                    <a:pt x="9786" y="6335"/>
                  </a:lnTo>
                  <a:cubicBezTo>
                    <a:pt x="9818" y="6303"/>
                    <a:pt x="9849" y="6287"/>
                    <a:pt x="9877" y="6287"/>
                  </a:cubicBezTo>
                  <a:cubicBezTo>
                    <a:pt x="9905" y="6287"/>
                    <a:pt x="9928" y="6303"/>
                    <a:pt x="9944" y="6335"/>
                  </a:cubicBezTo>
                  <a:lnTo>
                    <a:pt x="10356" y="6493"/>
                  </a:lnTo>
                  <a:cubicBezTo>
                    <a:pt x="10372" y="6509"/>
                    <a:pt x="10403" y="6517"/>
                    <a:pt x="10435" y="6517"/>
                  </a:cubicBezTo>
                  <a:cubicBezTo>
                    <a:pt x="10467" y="6517"/>
                    <a:pt x="10498" y="6509"/>
                    <a:pt x="10514" y="6493"/>
                  </a:cubicBezTo>
                  <a:lnTo>
                    <a:pt x="10894" y="6335"/>
                  </a:lnTo>
                  <a:cubicBezTo>
                    <a:pt x="10926" y="6303"/>
                    <a:pt x="10958" y="6287"/>
                    <a:pt x="10989" y="6287"/>
                  </a:cubicBezTo>
                  <a:cubicBezTo>
                    <a:pt x="11021" y="6287"/>
                    <a:pt x="11053" y="6303"/>
                    <a:pt x="11084" y="6335"/>
                  </a:cubicBezTo>
                  <a:lnTo>
                    <a:pt x="11464" y="6493"/>
                  </a:lnTo>
                  <a:cubicBezTo>
                    <a:pt x="11480" y="6509"/>
                    <a:pt x="11512" y="6517"/>
                    <a:pt x="11544" y="6517"/>
                  </a:cubicBezTo>
                  <a:cubicBezTo>
                    <a:pt x="11575" y="6517"/>
                    <a:pt x="11607" y="6509"/>
                    <a:pt x="11623" y="6493"/>
                  </a:cubicBezTo>
                  <a:lnTo>
                    <a:pt x="12034" y="6335"/>
                  </a:lnTo>
                  <a:cubicBezTo>
                    <a:pt x="12050" y="6303"/>
                    <a:pt x="12074" y="6287"/>
                    <a:pt x="12102" y="6287"/>
                  </a:cubicBezTo>
                  <a:cubicBezTo>
                    <a:pt x="12129" y="6287"/>
                    <a:pt x="12161" y="6303"/>
                    <a:pt x="12193" y="6335"/>
                  </a:cubicBezTo>
                  <a:lnTo>
                    <a:pt x="12573" y="6493"/>
                  </a:lnTo>
                  <a:cubicBezTo>
                    <a:pt x="12589" y="6509"/>
                    <a:pt x="12620" y="6517"/>
                    <a:pt x="12652" y="6517"/>
                  </a:cubicBezTo>
                  <a:cubicBezTo>
                    <a:pt x="12684" y="6517"/>
                    <a:pt x="12715" y="6509"/>
                    <a:pt x="12731" y="6493"/>
                  </a:cubicBezTo>
                  <a:lnTo>
                    <a:pt x="13143" y="6335"/>
                  </a:lnTo>
                  <a:cubicBezTo>
                    <a:pt x="13159" y="6303"/>
                    <a:pt x="13182" y="6287"/>
                    <a:pt x="13210" y="6287"/>
                  </a:cubicBezTo>
                  <a:cubicBezTo>
                    <a:pt x="13238" y="6287"/>
                    <a:pt x="13270" y="6303"/>
                    <a:pt x="13301" y="6335"/>
                  </a:cubicBezTo>
                  <a:lnTo>
                    <a:pt x="13650" y="6493"/>
                  </a:lnTo>
                  <a:cubicBezTo>
                    <a:pt x="13667" y="6501"/>
                    <a:pt x="13686" y="6505"/>
                    <a:pt x="13705" y="6505"/>
                  </a:cubicBezTo>
                  <a:cubicBezTo>
                    <a:pt x="13759" y="6505"/>
                    <a:pt x="13816" y="6476"/>
                    <a:pt x="13840" y="6430"/>
                  </a:cubicBezTo>
                  <a:lnTo>
                    <a:pt x="14251" y="6050"/>
                  </a:lnTo>
                  <a:cubicBezTo>
                    <a:pt x="14283" y="6018"/>
                    <a:pt x="14283" y="5955"/>
                    <a:pt x="14283" y="5891"/>
                  </a:cubicBezTo>
                  <a:lnTo>
                    <a:pt x="142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4"/>
            <p:cNvSpPr/>
            <p:nvPr/>
          </p:nvSpPr>
          <p:spPr>
            <a:xfrm>
              <a:off x="633200" y="3394650"/>
              <a:ext cx="357100" cy="162925"/>
            </a:xfrm>
            <a:custGeom>
              <a:avLst/>
              <a:gdLst/>
              <a:ahLst/>
              <a:cxnLst/>
              <a:rect l="l" t="t" r="r" b="b"/>
              <a:pathLst>
                <a:path w="14284" h="6517" extrusionOk="0">
                  <a:moveTo>
                    <a:pt x="14283" y="0"/>
                  </a:moveTo>
                  <a:lnTo>
                    <a:pt x="13650" y="64"/>
                  </a:lnTo>
                  <a:lnTo>
                    <a:pt x="13175" y="190"/>
                  </a:lnTo>
                  <a:lnTo>
                    <a:pt x="13175" y="5067"/>
                  </a:lnTo>
                  <a:cubicBezTo>
                    <a:pt x="13175" y="5131"/>
                    <a:pt x="13143" y="5194"/>
                    <a:pt x="13017" y="5257"/>
                  </a:cubicBezTo>
                  <a:lnTo>
                    <a:pt x="12700" y="5384"/>
                  </a:lnTo>
                  <a:cubicBezTo>
                    <a:pt x="12684" y="5400"/>
                    <a:pt x="12652" y="5408"/>
                    <a:pt x="12621" y="5408"/>
                  </a:cubicBezTo>
                  <a:cubicBezTo>
                    <a:pt x="12589" y="5408"/>
                    <a:pt x="12557" y="5400"/>
                    <a:pt x="12542" y="5384"/>
                  </a:cubicBezTo>
                  <a:lnTo>
                    <a:pt x="12130" y="5226"/>
                  </a:lnTo>
                  <a:cubicBezTo>
                    <a:pt x="12114" y="5194"/>
                    <a:pt x="12090" y="5178"/>
                    <a:pt x="12063" y="5178"/>
                  </a:cubicBezTo>
                  <a:cubicBezTo>
                    <a:pt x="12035" y="5178"/>
                    <a:pt x="12003" y="5194"/>
                    <a:pt x="11971" y="5226"/>
                  </a:cubicBezTo>
                  <a:lnTo>
                    <a:pt x="11591" y="5384"/>
                  </a:lnTo>
                  <a:cubicBezTo>
                    <a:pt x="11576" y="5400"/>
                    <a:pt x="11544" y="5408"/>
                    <a:pt x="11512" y="5408"/>
                  </a:cubicBezTo>
                  <a:cubicBezTo>
                    <a:pt x="11481" y="5408"/>
                    <a:pt x="11449" y="5400"/>
                    <a:pt x="11433" y="5384"/>
                  </a:cubicBezTo>
                  <a:lnTo>
                    <a:pt x="11021" y="5226"/>
                  </a:lnTo>
                  <a:cubicBezTo>
                    <a:pt x="11006" y="5194"/>
                    <a:pt x="10982" y="5178"/>
                    <a:pt x="10954" y="5178"/>
                  </a:cubicBezTo>
                  <a:cubicBezTo>
                    <a:pt x="10926" y="5178"/>
                    <a:pt x="10895" y="5194"/>
                    <a:pt x="10863" y="5226"/>
                  </a:cubicBezTo>
                  <a:lnTo>
                    <a:pt x="10483" y="5384"/>
                  </a:lnTo>
                  <a:cubicBezTo>
                    <a:pt x="10467" y="5400"/>
                    <a:pt x="10436" y="5408"/>
                    <a:pt x="10404" y="5408"/>
                  </a:cubicBezTo>
                  <a:cubicBezTo>
                    <a:pt x="10372" y="5408"/>
                    <a:pt x="10341" y="5400"/>
                    <a:pt x="10325" y="5384"/>
                  </a:cubicBezTo>
                  <a:lnTo>
                    <a:pt x="9913" y="5226"/>
                  </a:lnTo>
                  <a:cubicBezTo>
                    <a:pt x="9897" y="5194"/>
                    <a:pt x="9873" y="5178"/>
                    <a:pt x="9846" y="5178"/>
                  </a:cubicBezTo>
                  <a:cubicBezTo>
                    <a:pt x="9818" y="5178"/>
                    <a:pt x="9786" y="5194"/>
                    <a:pt x="9755" y="5226"/>
                  </a:cubicBezTo>
                  <a:lnTo>
                    <a:pt x="9375" y="5384"/>
                  </a:lnTo>
                  <a:cubicBezTo>
                    <a:pt x="9359" y="5400"/>
                    <a:pt x="9327" y="5408"/>
                    <a:pt x="9295" y="5408"/>
                  </a:cubicBezTo>
                  <a:cubicBezTo>
                    <a:pt x="9264" y="5408"/>
                    <a:pt x="9232" y="5400"/>
                    <a:pt x="9216" y="5384"/>
                  </a:cubicBezTo>
                  <a:lnTo>
                    <a:pt x="8805" y="5226"/>
                  </a:lnTo>
                  <a:cubicBezTo>
                    <a:pt x="8789" y="5194"/>
                    <a:pt x="8765" y="5178"/>
                    <a:pt x="8737" y="5178"/>
                  </a:cubicBezTo>
                  <a:cubicBezTo>
                    <a:pt x="8710" y="5178"/>
                    <a:pt x="8678" y="5194"/>
                    <a:pt x="8646" y="5226"/>
                  </a:cubicBezTo>
                  <a:lnTo>
                    <a:pt x="8266" y="5384"/>
                  </a:lnTo>
                  <a:cubicBezTo>
                    <a:pt x="8250" y="5400"/>
                    <a:pt x="8219" y="5408"/>
                    <a:pt x="8187" y="5408"/>
                  </a:cubicBezTo>
                  <a:cubicBezTo>
                    <a:pt x="8155" y="5408"/>
                    <a:pt x="8124" y="5400"/>
                    <a:pt x="8108" y="5384"/>
                  </a:cubicBezTo>
                  <a:lnTo>
                    <a:pt x="7696" y="5226"/>
                  </a:lnTo>
                  <a:cubicBezTo>
                    <a:pt x="7680" y="5194"/>
                    <a:pt x="7657" y="5178"/>
                    <a:pt x="7629" y="5178"/>
                  </a:cubicBezTo>
                  <a:cubicBezTo>
                    <a:pt x="7601" y="5178"/>
                    <a:pt x="7569" y="5194"/>
                    <a:pt x="7538" y="5226"/>
                  </a:cubicBezTo>
                  <a:lnTo>
                    <a:pt x="7158" y="5384"/>
                  </a:lnTo>
                  <a:cubicBezTo>
                    <a:pt x="7142" y="5400"/>
                    <a:pt x="7110" y="5408"/>
                    <a:pt x="7079" y="5408"/>
                  </a:cubicBezTo>
                  <a:cubicBezTo>
                    <a:pt x="7047" y="5408"/>
                    <a:pt x="7015" y="5400"/>
                    <a:pt x="6999" y="5384"/>
                  </a:cubicBezTo>
                  <a:lnTo>
                    <a:pt x="6588" y="5226"/>
                  </a:lnTo>
                  <a:cubicBezTo>
                    <a:pt x="6572" y="5194"/>
                    <a:pt x="6548" y="5178"/>
                    <a:pt x="6520" y="5178"/>
                  </a:cubicBezTo>
                  <a:cubicBezTo>
                    <a:pt x="6493" y="5178"/>
                    <a:pt x="6461" y="5194"/>
                    <a:pt x="6429" y="5226"/>
                  </a:cubicBezTo>
                  <a:lnTo>
                    <a:pt x="6049" y="5384"/>
                  </a:lnTo>
                  <a:cubicBezTo>
                    <a:pt x="6034" y="5400"/>
                    <a:pt x="6002" y="5408"/>
                    <a:pt x="5970" y="5408"/>
                  </a:cubicBezTo>
                  <a:cubicBezTo>
                    <a:pt x="5939" y="5408"/>
                    <a:pt x="5907" y="5400"/>
                    <a:pt x="5891" y="5384"/>
                  </a:cubicBezTo>
                  <a:lnTo>
                    <a:pt x="5479" y="5226"/>
                  </a:lnTo>
                  <a:cubicBezTo>
                    <a:pt x="5463" y="5194"/>
                    <a:pt x="5440" y="5178"/>
                    <a:pt x="5412" y="5178"/>
                  </a:cubicBezTo>
                  <a:cubicBezTo>
                    <a:pt x="5384" y="5178"/>
                    <a:pt x="5353" y="5194"/>
                    <a:pt x="5321" y="5226"/>
                  </a:cubicBezTo>
                  <a:lnTo>
                    <a:pt x="4941" y="5384"/>
                  </a:lnTo>
                  <a:cubicBezTo>
                    <a:pt x="4925" y="5400"/>
                    <a:pt x="4893" y="5408"/>
                    <a:pt x="4862" y="5408"/>
                  </a:cubicBezTo>
                  <a:cubicBezTo>
                    <a:pt x="4830" y="5408"/>
                    <a:pt x="4798" y="5400"/>
                    <a:pt x="4783" y="5384"/>
                  </a:cubicBezTo>
                  <a:lnTo>
                    <a:pt x="4371" y="5226"/>
                  </a:lnTo>
                  <a:cubicBezTo>
                    <a:pt x="4355" y="5194"/>
                    <a:pt x="4331" y="5178"/>
                    <a:pt x="4304" y="5178"/>
                  </a:cubicBezTo>
                  <a:cubicBezTo>
                    <a:pt x="4276" y="5178"/>
                    <a:pt x="4244" y="5194"/>
                    <a:pt x="4213" y="5226"/>
                  </a:cubicBezTo>
                  <a:lnTo>
                    <a:pt x="3833" y="5384"/>
                  </a:lnTo>
                  <a:cubicBezTo>
                    <a:pt x="3817" y="5400"/>
                    <a:pt x="3785" y="5408"/>
                    <a:pt x="3753" y="5408"/>
                  </a:cubicBezTo>
                  <a:cubicBezTo>
                    <a:pt x="3722" y="5408"/>
                    <a:pt x="3690" y="5400"/>
                    <a:pt x="3674" y="5384"/>
                  </a:cubicBezTo>
                  <a:lnTo>
                    <a:pt x="3262" y="5226"/>
                  </a:lnTo>
                  <a:cubicBezTo>
                    <a:pt x="3247" y="5194"/>
                    <a:pt x="3223" y="5178"/>
                    <a:pt x="3195" y="5178"/>
                  </a:cubicBezTo>
                  <a:cubicBezTo>
                    <a:pt x="3167" y="5178"/>
                    <a:pt x="3136" y="5194"/>
                    <a:pt x="3104" y="5226"/>
                  </a:cubicBezTo>
                  <a:lnTo>
                    <a:pt x="2724" y="5384"/>
                  </a:lnTo>
                  <a:cubicBezTo>
                    <a:pt x="2708" y="5400"/>
                    <a:pt x="2677" y="5408"/>
                    <a:pt x="2645" y="5408"/>
                  </a:cubicBezTo>
                  <a:cubicBezTo>
                    <a:pt x="2613" y="5408"/>
                    <a:pt x="2582" y="5400"/>
                    <a:pt x="2566" y="5384"/>
                  </a:cubicBezTo>
                  <a:lnTo>
                    <a:pt x="2154" y="5226"/>
                  </a:lnTo>
                  <a:cubicBezTo>
                    <a:pt x="2138" y="5194"/>
                    <a:pt x="2114" y="5178"/>
                    <a:pt x="2087" y="5178"/>
                  </a:cubicBezTo>
                  <a:cubicBezTo>
                    <a:pt x="2059" y="5178"/>
                    <a:pt x="2027" y="5194"/>
                    <a:pt x="1996" y="5226"/>
                  </a:cubicBezTo>
                  <a:lnTo>
                    <a:pt x="1616" y="5384"/>
                  </a:lnTo>
                  <a:cubicBezTo>
                    <a:pt x="1600" y="5400"/>
                    <a:pt x="1568" y="5408"/>
                    <a:pt x="1537" y="5408"/>
                  </a:cubicBezTo>
                  <a:cubicBezTo>
                    <a:pt x="1505" y="5408"/>
                    <a:pt x="1473" y="5400"/>
                    <a:pt x="1457" y="5384"/>
                  </a:cubicBezTo>
                  <a:lnTo>
                    <a:pt x="1046" y="5226"/>
                  </a:lnTo>
                  <a:cubicBezTo>
                    <a:pt x="1030" y="5194"/>
                    <a:pt x="1006" y="5178"/>
                    <a:pt x="978" y="5178"/>
                  </a:cubicBezTo>
                  <a:cubicBezTo>
                    <a:pt x="951" y="5178"/>
                    <a:pt x="919" y="5194"/>
                    <a:pt x="887" y="5226"/>
                  </a:cubicBezTo>
                  <a:lnTo>
                    <a:pt x="507" y="5384"/>
                  </a:lnTo>
                  <a:cubicBezTo>
                    <a:pt x="491" y="5400"/>
                    <a:pt x="460" y="5408"/>
                    <a:pt x="428" y="5408"/>
                  </a:cubicBezTo>
                  <a:cubicBezTo>
                    <a:pt x="396" y="5408"/>
                    <a:pt x="365" y="5400"/>
                    <a:pt x="349" y="5384"/>
                  </a:cubicBezTo>
                  <a:lnTo>
                    <a:pt x="1" y="5226"/>
                  </a:lnTo>
                  <a:lnTo>
                    <a:pt x="1" y="6207"/>
                  </a:lnTo>
                  <a:cubicBezTo>
                    <a:pt x="1" y="6271"/>
                    <a:pt x="32" y="6366"/>
                    <a:pt x="159" y="6397"/>
                  </a:cubicBezTo>
                  <a:lnTo>
                    <a:pt x="381" y="6492"/>
                  </a:lnTo>
                  <a:cubicBezTo>
                    <a:pt x="396" y="6508"/>
                    <a:pt x="428" y="6516"/>
                    <a:pt x="460" y="6516"/>
                  </a:cubicBezTo>
                  <a:cubicBezTo>
                    <a:pt x="491" y="6516"/>
                    <a:pt x="523" y="6508"/>
                    <a:pt x="539" y="6492"/>
                  </a:cubicBezTo>
                  <a:lnTo>
                    <a:pt x="951" y="6334"/>
                  </a:lnTo>
                  <a:cubicBezTo>
                    <a:pt x="966" y="6302"/>
                    <a:pt x="990" y="6286"/>
                    <a:pt x="1018" y="6286"/>
                  </a:cubicBezTo>
                  <a:cubicBezTo>
                    <a:pt x="1046" y="6286"/>
                    <a:pt x="1077" y="6302"/>
                    <a:pt x="1109" y="6334"/>
                  </a:cubicBezTo>
                  <a:lnTo>
                    <a:pt x="1489" y="6492"/>
                  </a:lnTo>
                  <a:cubicBezTo>
                    <a:pt x="1505" y="6508"/>
                    <a:pt x="1537" y="6516"/>
                    <a:pt x="1568" y="6516"/>
                  </a:cubicBezTo>
                  <a:cubicBezTo>
                    <a:pt x="1600" y="6516"/>
                    <a:pt x="1632" y="6508"/>
                    <a:pt x="1647" y="6492"/>
                  </a:cubicBezTo>
                  <a:lnTo>
                    <a:pt x="2059" y="6334"/>
                  </a:lnTo>
                  <a:cubicBezTo>
                    <a:pt x="2075" y="6302"/>
                    <a:pt x="2099" y="6286"/>
                    <a:pt x="2126" y="6286"/>
                  </a:cubicBezTo>
                  <a:cubicBezTo>
                    <a:pt x="2154" y="6286"/>
                    <a:pt x="2186" y="6302"/>
                    <a:pt x="2217" y="6334"/>
                  </a:cubicBezTo>
                  <a:lnTo>
                    <a:pt x="2597" y="6492"/>
                  </a:lnTo>
                  <a:cubicBezTo>
                    <a:pt x="2613" y="6508"/>
                    <a:pt x="2645" y="6516"/>
                    <a:pt x="2677" y="6516"/>
                  </a:cubicBezTo>
                  <a:cubicBezTo>
                    <a:pt x="2708" y="6516"/>
                    <a:pt x="2740" y="6508"/>
                    <a:pt x="2756" y="6492"/>
                  </a:cubicBezTo>
                  <a:lnTo>
                    <a:pt x="3167" y="6334"/>
                  </a:lnTo>
                  <a:cubicBezTo>
                    <a:pt x="3183" y="6302"/>
                    <a:pt x="3207" y="6286"/>
                    <a:pt x="3235" y="6286"/>
                  </a:cubicBezTo>
                  <a:cubicBezTo>
                    <a:pt x="3262" y="6286"/>
                    <a:pt x="3294" y="6302"/>
                    <a:pt x="3326" y="6334"/>
                  </a:cubicBezTo>
                  <a:lnTo>
                    <a:pt x="3706" y="6492"/>
                  </a:lnTo>
                  <a:cubicBezTo>
                    <a:pt x="3722" y="6508"/>
                    <a:pt x="3753" y="6516"/>
                    <a:pt x="3785" y="6516"/>
                  </a:cubicBezTo>
                  <a:cubicBezTo>
                    <a:pt x="3817" y="6516"/>
                    <a:pt x="3848" y="6508"/>
                    <a:pt x="3864" y="6492"/>
                  </a:cubicBezTo>
                  <a:lnTo>
                    <a:pt x="4276" y="6334"/>
                  </a:lnTo>
                  <a:cubicBezTo>
                    <a:pt x="4292" y="6302"/>
                    <a:pt x="4315" y="6286"/>
                    <a:pt x="4343" y="6286"/>
                  </a:cubicBezTo>
                  <a:cubicBezTo>
                    <a:pt x="4371" y="6286"/>
                    <a:pt x="4403" y="6302"/>
                    <a:pt x="4434" y="6334"/>
                  </a:cubicBezTo>
                  <a:lnTo>
                    <a:pt x="4814" y="6492"/>
                  </a:lnTo>
                  <a:cubicBezTo>
                    <a:pt x="4830" y="6508"/>
                    <a:pt x="4862" y="6516"/>
                    <a:pt x="4893" y="6516"/>
                  </a:cubicBezTo>
                  <a:cubicBezTo>
                    <a:pt x="4925" y="6516"/>
                    <a:pt x="4957" y="6508"/>
                    <a:pt x="4973" y="6492"/>
                  </a:cubicBezTo>
                  <a:lnTo>
                    <a:pt x="5384" y="6334"/>
                  </a:lnTo>
                  <a:cubicBezTo>
                    <a:pt x="5400" y="6302"/>
                    <a:pt x="5424" y="6286"/>
                    <a:pt x="5452" y="6286"/>
                  </a:cubicBezTo>
                  <a:cubicBezTo>
                    <a:pt x="5479" y="6286"/>
                    <a:pt x="5511" y="6302"/>
                    <a:pt x="5543" y="6334"/>
                  </a:cubicBezTo>
                  <a:lnTo>
                    <a:pt x="5923" y="6492"/>
                  </a:lnTo>
                  <a:cubicBezTo>
                    <a:pt x="5939" y="6508"/>
                    <a:pt x="5970" y="6516"/>
                    <a:pt x="6002" y="6516"/>
                  </a:cubicBezTo>
                  <a:cubicBezTo>
                    <a:pt x="6034" y="6516"/>
                    <a:pt x="6065" y="6508"/>
                    <a:pt x="6081" y="6492"/>
                  </a:cubicBezTo>
                  <a:lnTo>
                    <a:pt x="6493" y="6334"/>
                  </a:lnTo>
                  <a:cubicBezTo>
                    <a:pt x="6509" y="6302"/>
                    <a:pt x="6532" y="6286"/>
                    <a:pt x="6560" y="6286"/>
                  </a:cubicBezTo>
                  <a:cubicBezTo>
                    <a:pt x="6588" y="6286"/>
                    <a:pt x="6619" y="6302"/>
                    <a:pt x="6651" y="6334"/>
                  </a:cubicBezTo>
                  <a:lnTo>
                    <a:pt x="7031" y="6492"/>
                  </a:lnTo>
                  <a:cubicBezTo>
                    <a:pt x="7047" y="6508"/>
                    <a:pt x="7079" y="6516"/>
                    <a:pt x="7110" y="6516"/>
                  </a:cubicBezTo>
                  <a:cubicBezTo>
                    <a:pt x="7142" y="6516"/>
                    <a:pt x="7174" y="6508"/>
                    <a:pt x="7189" y="6492"/>
                  </a:cubicBezTo>
                  <a:lnTo>
                    <a:pt x="7601" y="6334"/>
                  </a:lnTo>
                  <a:cubicBezTo>
                    <a:pt x="7617" y="6302"/>
                    <a:pt x="7641" y="6286"/>
                    <a:pt x="7668" y="6286"/>
                  </a:cubicBezTo>
                  <a:cubicBezTo>
                    <a:pt x="7696" y="6286"/>
                    <a:pt x="7728" y="6302"/>
                    <a:pt x="7759" y="6334"/>
                  </a:cubicBezTo>
                  <a:lnTo>
                    <a:pt x="8140" y="6492"/>
                  </a:lnTo>
                  <a:cubicBezTo>
                    <a:pt x="8155" y="6508"/>
                    <a:pt x="8187" y="6516"/>
                    <a:pt x="8219" y="6516"/>
                  </a:cubicBezTo>
                  <a:cubicBezTo>
                    <a:pt x="8250" y="6516"/>
                    <a:pt x="8282" y="6508"/>
                    <a:pt x="8298" y="6492"/>
                  </a:cubicBezTo>
                  <a:lnTo>
                    <a:pt x="8710" y="6334"/>
                  </a:lnTo>
                  <a:cubicBezTo>
                    <a:pt x="8725" y="6302"/>
                    <a:pt x="8749" y="6286"/>
                    <a:pt x="8777" y="6286"/>
                  </a:cubicBezTo>
                  <a:cubicBezTo>
                    <a:pt x="8805" y="6286"/>
                    <a:pt x="8836" y="6302"/>
                    <a:pt x="8868" y="6334"/>
                  </a:cubicBezTo>
                  <a:lnTo>
                    <a:pt x="9248" y="6492"/>
                  </a:lnTo>
                  <a:cubicBezTo>
                    <a:pt x="9264" y="6508"/>
                    <a:pt x="9295" y="6516"/>
                    <a:pt x="9327" y="6516"/>
                  </a:cubicBezTo>
                  <a:cubicBezTo>
                    <a:pt x="9359" y="6516"/>
                    <a:pt x="9390" y="6508"/>
                    <a:pt x="9406" y="6492"/>
                  </a:cubicBezTo>
                  <a:lnTo>
                    <a:pt x="9818" y="6334"/>
                  </a:lnTo>
                  <a:cubicBezTo>
                    <a:pt x="9834" y="6302"/>
                    <a:pt x="9858" y="6286"/>
                    <a:pt x="9885" y="6286"/>
                  </a:cubicBezTo>
                  <a:cubicBezTo>
                    <a:pt x="9913" y="6286"/>
                    <a:pt x="9945" y="6302"/>
                    <a:pt x="9976" y="6334"/>
                  </a:cubicBezTo>
                  <a:lnTo>
                    <a:pt x="10356" y="6492"/>
                  </a:lnTo>
                  <a:cubicBezTo>
                    <a:pt x="10372" y="6508"/>
                    <a:pt x="10404" y="6516"/>
                    <a:pt x="10436" y="6516"/>
                  </a:cubicBezTo>
                  <a:cubicBezTo>
                    <a:pt x="10467" y="6516"/>
                    <a:pt x="10499" y="6508"/>
                    <a:pt x="10515" y="6492"/>
                  </a:cubicBezTo>
                  <a:lnTo>
                    <a:pt x="10926" y="6334"/>
                  </a:lnTo>
                  <a:cubicBezTo>
                    <a:pt x="10942" y="6302"/>
                    <a:pt x="10966" y="6286"/>
                    <a:pt x="10994" y="6286"/>
                  </a:cubicBezTo>
                  <a:cubicBezTo>
                    <a:pt x="11021" y="6286"/>
                    <a:pt x="11053" y="6302"/>
                    <a:pt x="11085" y="6334"/>
                  </a:cubicBezTo>
                  <a:lnTo>
                    <a:pt x="11465" y="6492"/>
                  </a:lnTo>
                  <a:cubicBezTo>
                    <a:pt x="11481" y="6508"/>
                    <a:pt x="11512" y="6516"/>
                    <a:pt x="11544" y="6516"/>
                  </a:cubicBezTo>
                  <a:cubicBezTo>
                    <a:pt x="11576" y="6516"/>
                    <a:pt x="11607" y="6508"/>
                    <a:pt x="11623" y="6492"/>
                  </a:cubicBezTo>
                  <a:lnTo>
                    <a:pt x="12035" y="6334"/>
                  </a:lnTo>
                  <a:cubicBezTo>
                    <a:pt x="12051" y="6302"/>
                    <a:pt x="12074" y="6286"/>
                    <a:pt x="12102" y="6286"/>
                  </a:cubicBezTo>
                  <a:cubicBezTo>
                    <a:pt x="12130" y="6286"/>
                    <a:pt x="12161" y="6302"/>
                    <a:pt x="12193" y="6334"/>
                  </a:cubicBezTo>
                  <a:lnTo>
                    <a:pt x="12573" y="6492"/>
                  </a:lnTo>
                  <a:cubicBezTo>
                    <a:pt x="12589" y="6508"/>
                    <a:pt x="12621" y="6516"/>
                    <a:pt x="12652" y="6516"/>
                  </a:cubicBezTo>
                  <a:cubicBezTo>
                    <a:pt x="12684" y="6516"/>
                    <a:pt x="12716" y="6508"/>
                    <a:pt x="12732" y="6492"/>
                  </a:cubicBezTo>
                  <a:lnTo>
                    <a:pt x="13143" y="6334"/>
                  </a:lnTo>
                  <a:cubicBezTo>
                    <a:pt x="13159" y="6302"/>
                    <a:pt x="13191" y="6286"/>
                    <a:pt x="13222" y="6286"/>
                  </a:cubicBezTo>
                  <a:cubicBezTo>
                    <a:pt x="13254" y="6286"/>
                    <a:pt x="13286" y="6302"/>
                    <a:pt x="13302" y="6334"/>
                  </a:cubicBezTo>
                  <a:lnTo>
                    <a:pt x="13650" y="6492"/>
                  </a:lnTo>
                  <a:cubicBezTo>
                    <a:pt x="13675" y="6501"/>
                    <a:pt x="13699" y="6505"/>
                    <a:pt x="13719" y="6505"/>
                  </a:cubicBezTo>
                  <a:cubicBezTo>
                    <a:pt x="13777" y="6505"/>
                    <a:pt x="13817" y="6475"/>
                    <a:pt x="13840" y="6429"/>
                  </a:cubicBezTo>
                  <a:lnTo>
                    <a:pt x="14252" y="6049"/>
                  </a:lnTo>
                  <a:cubicBezTo>
                    <a:pt x="14283" y="5986"/>
                    <a:pt x="14283" y="5954"/>
                    <a:pt x="14283" y="5891"/>
                  </a:cubicBezTo>
                  <a:lnTo>
                    <a:pt x="14283"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4"/>
            <p:cNvSpPr/>
            <p:nvPr/>
          </p:nvSpPr>
          <p:spPr>
            <a:xfrm>
              <a:off x="927700" y="3392275"/>
              <a:ext cx="167875" cy="151250"/>
            </a:xfrm>
            <a:custGeom>
              <a:avLst/>
              <a:gdLst/>
              <a:ahLst/>
              <a:cxnLst/>
              <a:rect l="l" t="t" r="r" b="b"/>
              <a:pathLst>
                <a:path w="6715" h="6050" extrusionOk="0">
                  <a:moveTo>
                    <a:pt x="1743" y="1"/>
                  </a:moveTo>
                  <a:lnTo>
                    <a:pt x="381" y="413"/>
                  </a:lnTo>
                  <a:cubicBezTo>
                    <a:pt x="159" y="444"/>
                    <a:pt x="1" y="634"/>
                    <a:pt x="1" y="856"/>
                  </a:cubicBezTo>
                  <a:lnTo>
                    <a:pt x="1" y="3928"/>
                  </a:lnTo>
                  <a:cubicBezTo>
                    <a:pt x="1" y="4054"/>
                    <a:pt x="64" y="4181"/>
                    <a:pt x="159" y="4276"/>
                  </a:cubicBezTo>
                  <a:lnTo>
                    <a:pt x="2028" y="5955"/>
                  </a:lnTo>
                  <a:cubicBezTo>
                    <a:pt x="2123" y="6018"/>
                    <a:pt x="2218" y="6050"/>
                    <a:pt x="2344" y="6050"/>
                  </a:cubicBezTo>
                  <a:lnTo>
                    <a:pt x="3421" y="6050"/>
                  </a:lnTo>
                  <a:cubicBezTo>
                    <a:pt x="3548" y="6050"/>
                    <a:pt x="3611" y="6050"/>
                    <a:pt x="3738" y="6018"/>
                  </a:cubicBezTo>
                  <a:lnTo>
                    <a:pt x="6715" y="5226"/>
                  </a:lnTo>
                  <a:lnTo>
                    <a:pt x="6303" y="3801"/>
                  </a:lnTo>
                  <a:lnTo>
                    <a:pt x="4498" y="4339"/>
                  </a:lnTo>
                  <a:cubicBezTo>
                    <a:pt x="4453" y="4347"/>
                    <a:pt x="4412" y="4351"/>
                    <a:pt x="4373" y="4351"/>
                  </a:cubicBezTo>
                  <a:cubicBezTo>
                    <a:pt x="4250" y="4351"/>
                    <a:pt x="4159" y="4310"/>
                    <a:pt x="4086" y="4213"/>
                  </a:cubicBezTo>
                  <a:lnTo>
                    <a:pt x="3453" y="3358"/>
                  </a:lnTo>
                  <a:cubicBezTo>
                    <a:pt x="3263" y="3104"/>
                    <a:pt x="3136" y="2788"/>
                    <a:pt x="3136" y="2471"/>
                  </a:cubicBezTo>
                  <a:lnTo>
                    <a:pt x="3136" y="2344"/>
                  </a:lnTo>
                  <a:lnTo>
                    <a:pt x="17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4"/>
            <p:cNvSpPr/>
            <p:nvPr/>
          </p:nvSpPr>
          <p:spPr>
            <a:xfrm>
              <a:off x="799450" y="3440725"/>
              <a:ext cx="102950" cy="66375"/>
            </a:xfrm>
            <a:custGeom>
              <a:avLst/>
              <a:gdLst/>
              <a:ahLst/>
              <a:cxnLst/>
              <a:rect l="l" t="t" r="r" b="b"/>
              <a:pathLst>
                <a:path w="4118" h="2655" extrusionOk="0">
                  <a:moveTo>
                    <a:pt x="3484" y="691"/>
                  </a:moveTo>
                  <a:lnTo>
                    <a:pt x="3484" y="1230"/>
                  </a:lnTo>
                  <a:lnTo>
                    <a:pt x="602" y="2021"/>
                  </a:lnTo>
                  <a:lnTo>
                    <a:pt x="602" y="1483"/>
                  </a:lnTo>
                  <a:lnTo>
                    <a:pt x="3484" y="691"/>
                  </a:lnTo>
                  <a:close/>
                  <a:moveTo>
                    <a:pt x="3701" y="0"/>
                  </a:moveTo>
                  <a:cubicBezTo>
                    <a:pt x="3669" y="0"/>
                    <a:pt x="3638" y="8"/>
                    <a:pt x="3611" y="26"/>
                  </a:cubicBezTo>
                  <a:lnTo>
                    <a:pt x="444" y="881"/>
                  </a:lnTo>
                  <a:cubicBezTo>
                    <a:pt x="159" y="945"/>
                    <a:pt x="0" y="1166"/>
                    <a:pt x="0" y="1420"/>
                  </a:cubicBezTo>
                  <a:lnTo>
                    <a:pt x="0" y="2275"/>
                  </a:lnTo>
                  <a:cubicBezTo>
                    <a:pt x="0" y="2401"/>
                    <a:pt x="32" y="2496"/>
                    <a:pt x="159" y="2591"/>
                  </a:cubicBezTo>
                  <a:cubicBezTo>
                    <a:pt x="222" y="2623"/>
                    <a:pt x="317" y="2655"/>
                    <a:pt x="380" y="2655"/>
                  </a:cubicBezTo>
                  <a:lnTo>
                    <a:pt x="507" y="2655"/>
                  </a:lnTo>
                  <a:lnTo>
                    <a:pt x="3674" y="1800"/>
                  </a:lnTo>
                  <a:cubicBezTo>
                    <a:pt x="3959" y="1705"/>
                    <a:pt x="4117" y="1515"/>
                    <a:pt x="4117" y="1230"/>
                  </a:cubicBezTo>
                  <a:lnTo>
                    <a:pt x="4117" y="406"/>
                  </a:lnTo>
                  <a:cubicBezTo>
                    <a:pt x="4117" y="280"/>
                    <a:pt x="4086" y="153"/>
                    <a:pt x="3959" y="90"/>
                  </a:cubicBezTo>
                  <a:cubicBezTo>
                    <a:pt x="3869" y="45"/>
                    <a:pt x="3780" y="0"/>
                    <a:pt x="3701"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4"/>
            <p:cNvSpPr/>
            <p:nvPr/>
          </p:nvSpPr>
          <p:spPr>
            <a:xfrm>
              <a:off x="961750" y="3474625"/>
              <a:ext cx="19825" cy="19825"/>
            </a:xfrm>
            <a:custGeom>
              <a:avLst/>
              <a:gdLst/>
              <a:ahLst/>
              <a:cxnLst/>
              <a:rect l="l" t="t" r="r" b="b"/>
              <a:pathLst>
                <a:path w="793" h="793" extrusionOk="0">
                  <a:moveTo>
                    <a:pt x="381" y="0"/>
                  </a:moveTo>
                  <a:cubicBezTo>
                    <a:pt x="159" y="0"/>
                    <a:pt x="1" y="190"/>
                    <a:pt x="1" y="380"/>
                  </a:cubicBezTo>
                  <a:cubicBezTo>
                    <a:pt x="1" y="602"/>
                    <a:pt x="159" y="792"/>
                    <a:pt x="381" y="792"/>
                  </a:cubicBezTo>
                  <a:cubicBezTo>
                    <a:pt x="602" y="792"/>
                    <a:pt x="792" y="602"/>
                    <a:pt x="792" y="380"/>
                  </a:cubicBezTo>
                  <a:cubicBezTo>
                    <a:pt x="792" y="190"/>
                    <a:pt x="602"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4"/>
            <p:cNvSpPr/>
            <p:nvPr/>
          </p:nvSpPr>
          <p:spPr>
            <a:xfrm>
              <a:off x="960950" y="3499175"/>
              <a:ext cx="136200" cy="43550"/>
            </a:xfrm>
            <a:custGeom>
              <a:avLst/>
              <a:gdLst/>
              <a:ahLst/>
              <a:cxnLst/>
              <a:rect l="l" t="t" r="r" b="b"/>
              <a:pathLst>
                <a:path w="5448" h="1742" extrusionOk="0">
                  <a:moveTo>
                    <a:pt x="5448" y="0"/>
                  </a:moveTo>
                  <a:lnTo>
                    <a:pt x="1964" y="950"/>
                  </a:lnTo>
                  <a:cubicBezTo>
                    <a:pt x="1838" y="982"/>
                    <a:pt x="1774" y="982"/>
                    <a:pt x="1648" y="982"/>
                  </a:cubicBezTo>
                  <a:lnTo>
                    <a:pt x="1" y="982"/>
                  </a:lnTo>
                  <a:lnTo>
                    <a:pt x="698" y="1647"/>
                  </a:lnTo>
                  <a:cubicBezTo>
                    <a:pt x="793" y="1710"/>
                    <a:pt x="888" y="1742"/>
                    <a:pt x="1014" y="1742"/>
                  </a:cubicBezTo>
                  <a:lnTo>
                    <a:pt x="2091" y="1742"/>
                  </a:lnTo>
                  <a:cubicBezTo>
                    <a:pt x="2186" y="1742"/>
                    <a:pt x="2281" y="1742"/>
                    <a:pt x="2408" y="1710"/>
                  </a:cubicBezTo>
                  <a:lnTo>
                    <a:pt x="5385" y="919"/>
                  </a:lnTo>
                  <a:lnTo>
                    <a:pt x="5448"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4"/>
            <p:cNvSpPr/>
            <p:nvPr/>
          </p:nvSpPr>
          <p:spPr>
            <a:xfrm>
              <a:off x="971250" y="3356525"/>
              <a:ext cx="168525" cy="162500"/>
            </a:xfrm>
            <a:custGeom>
              <a:avLst/>
              <a:gdLst/>
              <a:ahLst/>
              <a:cxnLst/>
              <a:rect l="l" t="t" r="r" b="b"/>
              <a:pathLst>
                <a:path w="6741" h="6500" extrusionOk="0">
                  <a:moveTo>
                    <a:pt x="4874" y="1"/>
                  </a:moveTo>
                  <a:cubicBezTo>
                    <a:pt x="4854" y="1"/>
                    <a:pt x="4834" y="2"/>
                    <a:pt x="4814" y="6"/>
                  </a:cubicBezTo>
                  <a:lnTo>
                    <a:pt x="1" y="1304"/>
                  </a:lnTo>
                  <a:lnTo>
                    <a:pt x="1" y="2856"/>
                  </a:lnTo>
                  <a:cubicBezTo>
                    <a:pt x="1" y="3371"/>
                    <a:pt x="440" y="3756"/>
                    <a:pt x="921" y="3756"/>
                  </a:cubicBezTo>
                  <a:cubicBezTo>
                    <a:pt x="973" y="3756"/>
                    <a:pt x="1025" y="3752"/>
                    <a:pt x="1077" y="3743"/>
                  </a:cubicBezTo>
                  <a:lnTo>
                    <a:pt x="1394" y="3648"/>
                  </a:lnTo>
                  <a:lnTo>
                    <a:pt x="1394" y="2698"/>
                  </a:lnTo>
                  <a:cubicBezTo>
                    <a:pt x="1394" y="2539"/>
                    <a:pt x="1521" y="2381"/>
                    <a:pt x="1679" y="2349"/>
                  </a:cubicBezTo>
                  <a:lnTo>
                    <a:pt x="3579" y="1843"/>
                  </a:lnTo>
                  <a:cubicBezTo>
                    <a:pt x="3607" y="1831"/>
                    <a:pt x="3635" y="1826"/>
                    <a:pt x="3662" y="1826"/>
                  </a:cubicBezTo>
                  <a:cubicBezTo>
                    <a:pt x="3789" y="1826"/>
                    <a:pt x="3896" y="1940"/>
                    <a:pt x="3896" y="2096"/>
                  </a:cubicBezTo>
                  <a:lnTo>
                    <a:pt x="3896" y="3046"/>
                  </a:lnTo>
                  <a:cubicBezTo>
                    <a:pt x="3896" y="3331"/>
                    <a:pt x="3959" y="3648"/>
                    <a:pt x="4118" y="3901"/>
                  </a:cubicBezTo>
                  <a:lnTo>
                    <a:pt x="4688" y="4724"/>
                  </a:lnTo>
                  <a:cubicBezTo>
                    <a:pt x="4814" y="4883"/>
                    <a:pt x="4719" y="5073"/>
                    <a:pt x="4529" y="5104"/>
                  </a:cubicBezTo>
                  <a:cubicBezTo>
                    <a:pt x="4118" y="5231"/>
                    <a:pt x="3928" y="5643"/>
                    <a:pt x="4054" y="5991"/>
                  </a:cubicBezTo>
                  <a:cubicBezTo>
                    <a:pt x="4158" y="6277"/>
                    <a:pt x="4433" y="6499"/>
                    <a:pt x="4721" y="6499"/>
                  </a:cubicBezTo>
                  <a:cubicBezTo>
                    <a:pt x="4784" y="6499"/>
                    <a:pt x="4847" y="6489"/>
                    <a:pt x="4909" y="6466"/>
                  </a:cubicBezTo>
                  <a:lnTo>
                    <a:pt x="6429" y="6054"/>
                  </a:lnTo>
                  <a:cubicBezTo>
                    <a:pt x="6463" y="6072"/>
                    <a:pt x="6495" y="6079"/>
                    <a:pt x="6525" y="6079"/>
                  </a:cubicBezTo>
                  <a:cubicBezTo>
                    <a:pt x="6660" y="6079"/>
                    <a:pt x="6740" y="5914"/>
                    <a:pt x="6714" y="5706"/>
                  </a:cubicBezTo>
                  <a:lnTo>
                    <a:pt x="6714" y="5643"/>
                  </a:lnTo>
                  <a:cubicBezTo>
                    <a:pt x="6619" y="5358"/>
                    <a:pt x="6461" y="5104"/>
                    <a:pt x="6271" y="4914"/>
                  </a:cubicBezTo>
                  <a:cubicBezTo>
                    <a:pt x="6018" y="4724"/>
                    <a:pt x="5954" y="4376"/>
                    <a:pt x="5986" y="4091"/>
                  </a:cubicBezTo>
                  <a:lnTo>
                    <a:pt x="6081" y="3774"/>
                  </a:lnTo>
                  <a:cubicBezTo>
                    <a:pt x="6113" y="3616"/>
                    <a:pt x="6113" y="3489"/>
                    <a:pt x="6081" y="3331"/>
                  </a:cubicBezTo>
                  <a:lnTo>
                    <a:pt x="5923" y="2729"/>
                  </a:lnTo>
                  <a:cubicBezTo>
                    <a:pt x="5859" y="2571"/>
                    <a:pt x="5796" y="2476"/>
                    <a:pt x="5701" y="2349"/>
                  </a:cubicBezTo>
                  <a:lnTo>
                    <a:pt x="5479" y="2096"/>
                  </a:lnTo>
                  <a:cubicBezTo>
                    <a:pt x="5226" y="1874"/>
                    <a:pt x="5163" y="1558"/>
                    <a:pt x="5289" y="1241"/>
                  </a:cubicBezTo>
                  <a:cubicBezTo>
                    <a:pt x="5353" y="956"/>
                    <a:pt x="5353" y="671"/>
                    <a:pt x="5289" y="354"/>
                  </a:cubicBezTo>
                  <a:lnTo>
                    <a:pt x="5289" y="291"/>
                  </a:lnTo>
                  <a:cubicBezTo>
                    <a:pt x="5232" y="120"/>
                    <a:pt x="5048" y="1"/>
                    <a:pt x="4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4"/>
            <p:cNvSpPr/>
            <p:nvPr/>
          </p:nvSpPr>
          <p:spPr>
            <a:xfrm>
              <a:off x="1071000" y="3356525"/>
              <a:ext cx="68925" cy="164600"/>
            </a:xfrm>
            <a:custGeom>
              <a:avLst/>
              <a:gdLst/>
              <a:ahLst/>
              <a:cxnLst/>
              <a:rect l="l" t="t" r="r" b="b"/>
              <a:pathLst>
                <a:path w="2757" h="6584" extrusionOk="0">
                  <a:moveTo>
                    <a:pt x="884" y="1"/>
                  </a:moveTo>
                  <a:cubicBezTo>
                    <a:pt x="864" y="1"/>
                    <a:pt x="844" y="2"/>
                    <a:pt x="824" y="6"/>
                  </a:cubicBezTo>
                  <a:lnTo>
                    <a:pt x="349" y="132"/>
                  </a:lnTo>
                  <a:cubicBezTo>
                    <a:pt x="349" y="291"/>
                    <a:pt x="349" y="449"/>
                    <a:pt x="254" y="607"/>
                  </a:cubicBezTo>
                  <a:cubicBezTo>
                    <a:pt x="191" y="924"/>
                    <a:pt x="254" y="1241"/>
                    <a:pt x="444" y="1463"/>
                  </a:cubicBezTo>
                  <a:lnTo>
                    <a:pt x="698" y="1716"/>
                  </a:lnTo>
                  <a:cubicBezTo>
                    <a:pt x="793" y="1843"/>
                    <a:pt x="856" y="1938"/>
                    <a:pt x="888" y="2096"/>
                  </a:cubicBezTo>
                  <a:lnTo>
                    <a:pt x="1046" y="2698"/>
                  </a:lnTo>
                  <a:cubicBezTo>
                    <a:pt x="1078" y="2856"/>
                    <a:pt x="1078" y="2983"/>
                    <a:pt x="1046" y="3141"/>
                  </a:cubicBezTo>
                  <a:lnTo>
                    <a:pt x="983" y="3458"/>
                  </a:lnTo>
                  <a:cubicBezTo>
                    <a:pt x="888" y="3774"/>
                    <a:pt x="1014" y="4091"/>
                    <a:pt x="1236" y="4313"/>
                  </a:cubicBezTo>
                  <a:cubicBezTo>
                    <a:pt x="1458" y="4534"/>
                    <a:pt x="1616" y="4756"/>
                    <a:pt x="1679" y="5041"/>
                  </a:cubicBezTo>
                  <a:lnTo>
                    <a:pt x="1679" y="5073"/>
                  </a:lnTo>
                  <a:cubicBezTo>
                    <a:pt x="1711" y="5294"/>
                    <a:pt x="1584" y="5484"/>
                    <a:pt x="1394" y="5548"/>
                  </a:cubicBezTo>
                  <a:lnTo>
                    <a:pt x="1" y="5959"/>
                  </a:lnTo>
                  <a:cubicBezTo>
                    <a:pt x="1" y="5991"/>
                    <a:pt x="1" y="6023"/>
                    <a:pt x="64" y="6086"/>
                  </a:cubicBezTo>
                  <a:cubicBezTo>
                    <a:pt x="144" y="6380"/>
                    <a:pt x="449" y="6583"/>
                    <a:pt x="752" y="6583"/>
                  </a:cubicBezTo>
                  <a:cubicBezTo>
                    <a:pt x="808" y="6583"/>
                    <a:pt x="864" y="6576"/>
                    <a:pt x="919" y="6561"/>
                  </a:cubicBezTo>
                  <a:lnTo>
                    <a:pt x="2439" y="6150"/>
                  </a:lnTo>
                  <a:cubicBezTo>
                    <a:pt x="2629" y="6150"/>
                    <a:pt x="2756" y="5959"/>
                    <a:pt x="2724" y="5706"/>
                  </a:cubicBezTo>
                  <a:lnTo>
                    <a:pt x="2724" y="5643"/>
                  </a:lnTo>
                  <a:cubicBezTo>
                    <a:pt x="2629" y="5358"/>
                    <a:pt x="2471" y="5104"/>
                    <a:pt x="2281" y="4914"/>
                  </a:cubicBezTo>
                  <a:cubicBezTo>
                    <a:pt x="2028" y="4724"/>
                    <a:pt x="1964" y="4376"/>
                    <a:pt x="1996" y="4091"/>
                  </a:cubicBezTo>
                  <a:lnTo>
                    <a:pt x="2091" y="3774"/>
                  </a:lnTo>
                  <a:cubicBezTo>
                    <a:pt x="2123" y="3616"/>
                    <a:pt x="2123" y="3489"/>
                    <a:pt x="2091" y="3331"/>
                  </a:cubicBezTo>
                  <a:lnTo>
                    <a:pt x="1933" y="2729"/>
                  </a:lnTo>
                  <a:cubicBezTo>
                    <a:pt x="1869" y="2571"/>
                    <a:pt x="1806" y="2476"/>
                    <a:pt x="1711" y="2349"/>
                  </a:cubicBezTo>
                  <a:lnTo>
                    <a:pt x="1489" y="2096"/>
                  </a:lnTo>
                  <a:cubicBezTo>
                    <a:pt x="1236" y="1874"/>
                    <a:pt x="1173" y="1558"/>
                    <a:pt x="1299" y="1241"/>
                  </a:cubicBezTo>
                  <a:cubicBezTo>
                    <a:pt x="1363" y="956"/>
                    <a:pt x="1363" y="671"/>
                    <a:pt x="1299" y="354"/>
                  </a:cubicBezTo>
                  <a:lnTo>
                    <a:pt x="1299" y="291"/>
                  </a:lnTo>
                  <a:cubicBezTo>
                    <a:pt x="1242" y="120"/>
                    <a:pt x="1058" y="1"/>
                    <a:pt x="884"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74"/>
          <p:cNvGrpSpPr/>
          <p:nvPr/>
        </p:nvGrpSpPr>
        <p:grpSpPr>
          <a:xfrm>
            <a:off x="4751519" y="3464362"/>
            <a:ext cx="506725" cy="405000"/>
            <a:chOff x="3906175" y="3256500"/>
            <a:chExt cx="506725" cy="405000"/>
          </a:xfrm>
        </p:grpSpPr>
        <p:sp>
          <p:nvSpPr>
            <p:cNvPr id="2639" name="Google Shape;2639;p74"/>
            <p:cNvSpPr/>
            <p:nvPr/>
          </p:nvSpPr>
          <p:spPr>
            <a:xfrm>
              <a:off x="4025725" y="3340825"/>
              <a:ext cx="139375" cy="71275"/>
            </a:xfrm>
            <a:custGeom>
              <a:avLst/>
              <a:gdLst/>
              <a:ahLst/>
              <a:cxnLst/>
              <a:rect l="l" t="t" r="r" b="b"/>
              <a:pathLst>
                <a:path w="5575" h="2851" extrusionOk="0">
                  <a:moveTo>
                    <a:pt x="1394" y="0"/>
                  </a:moveTo>
                  <a:lnTo>
                    <a:pt x="1" y="1014"/>
                  </a:lnTo>
                  <a:lnTo>
                    <a:pt x="2724" y="2851"/>
                  </a:lnTo>
                  <a:lnTo>
                    <a:pt x="5575" y="2851"/>
                  </a:lnTo>
                  <a:lnTo>
                    <a:pt x="13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4"/>
            <p:cNvSpPr/>
            <p:nvPr/>
          </p:nvSpPr>
          <p:spPr>
            <a:xfrm>
              <a:off x="4044725" y="3340825"/>
              <a:ext cx="120375" cy="71275"/>
            </a:xfrm>
            <a:custGeom>
              <a:avLst/>
              <a:gdLst/>
              <a:ahLst/>
              <a:cxnLst/>
              <a:rect l="l" t="t" r="r" b="b"/>
              <a:pathLst>
                <a:path w="4815" h="2851" extrusionOk="0">
                  <a:moveTo>
                    <a:pt x="634" y="0"/>
                  </a:moveTo>
                  <a:lnTo>
                    <a:pt x="1" y="444"/>
                  </a:lnTo>
                  <a:lnTo>
                    <a:pt x="3516" y="2851"/>
                  </a:lnTo>
                  <a:lnTo>
                    <a:pt x="4815" y="2851"/>
                  </a:lnTo>
                  <a:lnTo>
                    <a:pt x="6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4"/>
            <p:cNvSpPr/>
            <p:nvPr/>
          </p:nvSpPr>
          <p:spPr>
            <a:xfrm>
              <a:off x="4153200" y="3340825"/>
              <a:ext cx="139375" cy="71275"/>
            </a:xfrm>
            <a:custGeom>
              <a:avLst/>
              <a:gdLst/>
              <a:ahLst/>
              <a:cxnLst/>
              <a:rect l="l" t="t" r="r" b="b"/>
              <a:pathLst>
                <a:path w="5575" h="2851" extrusionOk="0">
                  <a:moveTo>
                    <a:pt x="4213" y="0"/>
                  </a:moveTo>
                  <a:lnTo>
                    <a:pt x="1" y="2851"/>
                  </a:lnTo>
                  <a:lnTo>
                    <a:pt x="2851" y="2851"/>
                  </a:lnTo>
                  <a:lnTo>
                    <a:pt x="5574" y="1014"/>
                  </a:lnTo>
                  <a:lnTo>
                    <a:pt x="42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4"/>
            <p:cNvSpPr/>
            <p:nvPr/>
          </p:nvSpPr>
          <p:spPr>
            <a:xfrm>
              <a:off x="4192000" y="3354275"/>
              <a:ext cx="100575" cy="57825"/>
            </a:xfrm>
            <a:custGeom>
              <a:avLst/>
              <a:gdLst/>
              <a:ahLst/>
              <a:cxnLst/>
              <a:rect l="l" t="t" r="r" b="b"/>
              <a:pathLst>
                <a:path w="4023" h="2313" extrusionOk="0">
                  <a:moveTo>
                    <a:pt x="3389" y="1"/>
                  </a:moveTo>
                  <a:lnTo>
                    <a:pt x="0" y="2313"/>
                  </a:lnTo>
                  <a:lnTo>
                    <a:pt x="1299" y="2313"/>
                  </a:lnTo>
                  <a:lnTo>
                    <a:pt x="4022" y="476"/>
                  </a:lnTo>
                  <a:lnTo>
                    <a:pt x="33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4"/>
            <p:cNvSpPr/>
            <p:nvPr/>
          </p:nvSpPr>
          <p:spPr>
            <a:xfrm>
              <a:off x="4139750" y="3281450"/>
              <a:ext cx="39600" cy="142525"/>
            </a:xfrm>
            <a:custGeom>
              <a:avLst/>
              <a:gdLst/>
              <a:ahLst/>
              <a:cxnLst/>
              <a:rect l="l" t="t" r="r" b="b"/>
              <a:pathLst>
                <a:path w="1584" h="5701" extrusionOk="0">
                  <a:moveTo>
                    <a:pt x="0" y="0"/>
                  </a:moveTo>
                  <a:lnTo>
                    <a:pt x="0" y="5701"/>
                  </a:lnTo>
                  <a:lnTo>
                    <a:pt x="1584" y="5701"/>
                  </a:lnTo>
                  <a:lnTo>
                    <a:pt x="15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4"/>
            <p:cNvSpPr/>
            <p:nvPr/>
          </p:nvSpPr>
          <p:spPr>
            <a:xfrm>
              <a:off x="4160325" y="3281450"/>
              <a:ext cx="19025" cy="142525"/>
            </a:xfrm>
            <a:custGeom>
              <a:avLst/>
              <a:gdLst/>
              <a:ahLst/>
              <a:cxnLst/>
              <a:rect l="l" t="t" r="r" b="b"/>
              <a:pathLst>
                <a:path w="761" h="5701" extrusionOk="0">
                  <a:moveTo>
                    <a:pt x="1" y="0"/>
                  </a:moveTo>
                  <a:lnTo>
                    <a:pt x="1" y="5701"/>
                  </a:lnTo>
                  <a:lnTo>
                    <a:pt x="761" y="5701"/>
                  </a:lnTo>
                  <a:lnTo>
                    <a:pt x="7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4"/>
            <p:cNvSpPr/>
            <p:nvPr/>
          </p:nvSpPr>
          <p:spPr>
            <a:xfrm>
              <a:off x="3951300" y="3502325"/>
              <a:ext cx="427575" cy="39625"/>
            </a:xfrm>
            <a:custGeom>
              <a:avLst/>
              <a:gdLst/>
              <a:ahLst/>
              <a:cxnLst/>
              <a:rect l="l" t="t" r="r" b="b"/>
              <a:pathLst>
                <a:path w="17103" h="1585" extrusionOk="0">
                  <a:moveTo>
                    <a:pt x="1" y="1"/>
                  </a:moveTo>
                  <a:lnTo>
                    <a:pt x="1" y="1584"/>
                  </a:lnTo>
                  <a:lnTo>
                    <a:pt x="17102" y="1584"/>
                  </a:lnTo>
                  <a:lnTo>
                    <a:pt x="171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4"/>
            <p:cNvSpPr/>
            <p:nvPr/>
          </p:nvSpPr>
          <p:spPr>
            <a:xfrm>
              <a:off x="3951300" y="3502325"/>
              <a:ext cx="427575" cy="39625"/>
            </a:xfrm>
            <a:custGeom>
              <a:avLst/>
              <a:gdLst/>
              <a:ahLst/>
              <a:cxnLst/>
              <a:rect l="l" t="t" r="r" b="b"/>
              <a:pathLst>
                <a:path w="17103" h="1585" extrusionOk="0">
                  <a:moveTo>
                    <a:pt x="12479" y="1"/>
                  </a:moveTo>
                  <a:lnTo>
                    <a:pt x="13555" y="666"/>
                  </a:lnTo>
                  <a:cubicBezTo>
                    <a:pt x="13619" y="729"/>
                    <a:pt x="13587" y="824"/>
                    <a:pt x="13492" y="824"/>
                  </a:cubicBezTo>
                  <a:lnTo>
                    <a:pt x="1" y="856"/>
                  </a:lnTo>
                  <a:lnTo>
                    <a:pt x="1" y="1584"/>
                  </a:lnTo>
                  <a:lnTo>
                    <a:pt x="17102" y="1584"/>
                  </a:lnTo>
                  <a:lnTo>
                    <a:pt x="17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4"/>
            <p:cNvSpPr/>
            <p:nvPr/>
          </p:nvSpPr>
          <p:spPr>
            <a:xfrm>
              <a:off x="4065325" y="3435025"/>
              <a:ext cx="39600" cy="186875"/>
            </a:xfrm>
            <a:custGeom>
              <a:avLst/>
              <a:gdLst/>
              <a:ahLst/>
              <a:cxnLst/>
              <a:rect l="l" t="t" r="r" b="b"/>
              <a:pathLst>
                <a:path w="1584" h="7475" extrusionOk="0">
                  <a:moveTo>
                    <a:pt x="0" y="1"/>
                  </a:moveTo>
                  <a:lnTo>
                    <a:pt x="0" y="7475"/>
                  </a:lnTo>
                  <a:lnTo>
                    <a:pt x="1584" y="7475"/>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4"/>
            <p:cNvSpPr/>
            <p:nvPr/>
          </p:nvSpPr>
          <p:spPr>
            <a:xfrm>
              <a:off x="4213375" y="3435025"/>
              <a:ext cx="39600" cy="186875"/>
            </a:xfrm>
            <a:custGeom>
              <a:avLst/>
              <a:gdLst/>
              <a:ahLst/>
              <a:cxnLst/>
              <a:rect l="l" t="t" r="r" b="b"/>
              <a:pathLst>
                <a:path w="1584" h="7475" extrusionOk="0">
                  <a:moveTo>
                    <a:pt x="0" y="1"/>
                  </a:moveTo>
                  <a:lnTo>
                    <a:pt x="0" y="7475"/>
                  </a:lnTo>
                  <a:lnTo>
                    <a:pt x="1584" y="7475"/>
                  </a:lnTo>
                  <a:lnTo>
                    <a:pt x="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4"/>
            <p:cNvSpPr/>
            <p:nvPr/>
          </p:nvSpPr>
          <p:spPr>
            <a:xfrm>
              <a:off x="4085900" y="3435025"/>
              <a:ext cx="19025" cy="186875"/>
            </a:xfrm>
            <a:custGeom>
              <a:avLst/>
              <a:gdLst/>
              <a:ahLst/>
              <a:cxnLst/>
              <a:rect l="l" t="t" r="r" b="b"/>
              <a:pathLst>
                <a:path w="761" h="7475" extrusionOk="0">
                  <a:moveTo>
                    <a:pt x="1" y="1"/>
                  </a:moveTo>
                  <a:lnTo>
                    <a:pt x="1" y="7475"/>
                  </a:lnTo>
                  <a:lnTo>
                    <a:pt x="761" y="7475"/>
                  </a:lnTo>
                  <a:lnTo>
                    <a:pt x="7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4"/>
            <p:cNvSpPr/>
            <p:nvPr/>
          </p:nvSpPr>
          <p:spPr>
            <a:xfrm>
              <a:off x="4234750" y="3435025"/>
              <a:ext cx="18225" cy="186875"/>
            </a:xfrm>
            <a:custGeom>
              <a:avLst/>
              <a:gdLst/>
              <a:ahLst/>
              <a:cxnLst/>
              <a:rect l="l" t="t" r="r" b="b"/>
              <a:pathLst>
                <a:path w="729" h="7475" extrusionOk="0">
                  <a:moveTo>
                    <a:pt x="0" y="1"/>
                  </a:moveTo>
                  <a:lnTo>
                    <a:pt x="0" y="7475"/>
                  </a:lnTo>
                  <a:lnTo>
                    <a:pt x="729" y="7475"/>
                  </a:lnTo>
                  <a:lnTo>
                    <a:pt x="7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4"/>
            <p:cNvSpPr/>
            <p:nvPr/>
          </p:nvSpPr>
          <p:spPr>
            <a:xfrm>
              <a:off x="3931525" y="3439775"/>
              <a:ext cx="182900" cy="110075"/>
            </a:xfrm>
            <a:custGeom>
              <a:avLst/>
              <a:gdLst/>
              <a:ahLst/>
              <a:cxnLst/>
              <a:rect l="l" t="t" r="r" b="b"/>
              <a:pathLst>
                <a:path w="7316" h="4403" extrusionOk="0">
                  <a:moveTo>
                    <a:pt x="4529" y="1"/>
                  </a:moveTo>
                  <a:lnTo>
                    <a:pt x="0" y="3105"/>
                  </a:lnTo>
                  <a:lnTo>
                    <a:pt x="887" y="4403"/>
                  </a:lnTo>
                  <a:lnTo>
                    <a:pt x="73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4"/>
            <p:cNvSpPr/>
            <p:nvPr/>
          </p:nvSpPr>
          <p:spPr>
            <a:xfrm>
              <a:off x="4204675" y="3439775"/>
              <a:ext cx="182900" cy="110075"/>
            </a:xfrm>
            <a:custGeom>
              <a:avLst/>
              <a:gdLst/>
              <a:ahLst/>
              <a:cxnLst/>
              <a:rect l="l" t="t" r="r" b="b"/>
              <a:pathLst>
                <a:path w="7316" h="4403" extrusionOk="0">
                  <a:moveTo>
                    <a:pt x="0" y="1"/>
                  </a:moveTo>
                  <a:lnTo>
                    <a:pt x="6461" y="4403"/>
                  </a:lnTo>
                  <a:lnTo>
                    <a:pt x="7316" y="3105"/>
                  </a:lnTo>
                  <a:lnTo>
                    <a:pt x="28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4"/>
            <p:cNvSpPr/>
            <p:nvPr/>
          </p:nvSpPr>
          <p:spPr>
            <a:xfrm>
              <a:off x="4243450" y="3439000"/>
              <a:ext cx="144125" cy="91850"/>
            </a:xfrm>
            <a:custGeom>
              <a:avLst/>
              <a:gdLst/>
              <a:ahLst/>
              <a:cxnLst/>
              <a:rect l="l" t="t" r="r" b="b"/>
              <a:pathLst>
                <a:path w="5765" h="3674" extrusionOk="0">
                  <a:moveTo>
                    <a:pt x="1" y="0"/>
                  </a:moveTo>
                  <a:lnTo>
                    <a:pt x="5385" y="3674"/>
                  </a:lnTo>
                  <a:lnTo>
                    <a:pt x="5765" y="3104"/>
                  </a:lnTo>
                  <a:lnTo>
                    <a:pt x="1268" y="0"/>
                  </a:lnTo>
                  <a:close/>
                </a:path>
              </a:pathLst>
            </a:custGeom>
            <a:solidFill>
              <a:srgbClr val="E7A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4"/>
            <p:cNvSpPr/>
            <p:nvPr/>
          </p:nvSpPr>
          <p:spPr>
            <a:xfrm>
              <a:off x="3943400" y="3439775"/>
              <a:ext cx="172625" cy="110075"/>
            </a:xfrm>
            <a:custGeom>
              <a:avLst/>
              <a:gdLst/>
              <a:ahLst/>
              <a:cxnLst/>
              <a:rect l="l" t="t" r="r" b="b"/>
              <a:pathLst>
                <a:path w="6905" h="4403" extrusionOk="0">
                  <a:moveTo>
                    <a:pt x="5542" y="1"/>
                  </a:moveTo>
                  <a:lnTo>
                    <a:pt x="0" y="3770"/>
                  </a:lnTo>
                  <a:lnTo>
                    <a:pt x="444" y="4403"/>
                  </a:lnTo>
                  <a:lnTo>
                    <a:pt x="69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4"/>
            <p:cNvSpPr/>
            <p:nvPr/>
          </p:nvSpPr>
          <p:spPr>
            <a:xfrm>
              <a:off x="3906175" y="3600500"/>
              <a:ext cx="506725" cy="61000"/>
            </a:xfrm>
            <a:custGeom>
              <a:avLst/>
              <a:gdLst/>
              <a:ahLst/>
              <a:cxnLst/>
              <a:rect l="l" t="t" r="r" b="b"/>
              <a:pathLst>
                <a:path w="20269" h="2440" extrusionOk="0">
                  <a:moveTo>
                    <a:pt x="191" y="1"/>
                  </a:moveTo>
                  <a:cubicBezTo>
                    <a:pt x="64" y="1"/>
                    <a:pt x="1" y="64"/>
                    <a:pt x="1" y="191"/>
                  </a:cubicBezTo>
                  <a:lnTo>
                    <a:pt x="1" y="2249"/>
                  </a:lnTo>
                  <a:cubicBezTo>
                    <a:pt x="1" y="2376"/>
                    <a:pt x="64" y="2439"/>
                    <a:pt x="191" y="2439"/>
                  </a:cubicBezTo>
                  <a:lnTo>
                    <a:pt x="20047" y="2439"/>
                  </a:lnTo>
                  <a:cubicBezTo>
                    <a:pt x="20174" y="2439"/>
                    <a:pt x="20269" y="2344"/>
                    <a:pt x="20269" y="2249"/>
                  </a:cubicBezTo>
                  <a:lnTo>
                    <a:pt x="20269" y="191"/>
                  </a:lnTo>
                  <a:cubicBezTo>
                    <a:pt x="20269" y="64"/>
                    <a:pt x="20174" y="1"/>
                    <a:pt x="200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4"/>
            <p:cNvSpPr/>
            <p:nvPr/>
          </p:nvSpPr>
          <p:spPr>
            <a:xfrm>
              <a:off x="3906175" y="3599725"/>
              <a:ext cx="506725" cy="60975"/>
            </a:xfrm>
            <a:custGeom>
              <a:avLst/>
              <a:gdLst/>
              <a:ahLst/>
              <a:cxnLst/>
              <a:rect l="l" t="t" r="r" b="b"/>
              <a:pathLst>
                <a:path w="20269" h="2439" extrusionOk="0">
                  <a:moveTo>
                    <a:pt x="19477" y="0"/>
                  </a:moveTo>
                  <a:lnTo>
                    <a:pt x="19477" y="1457"/>
                  </a:lnTo>
                  <a:cubicBezTo>
                    <a:pt x="19477" y="1584"/>
                    <a:pt x="19382" y="1647"/>
                    <a:pt x="19256" y="1647"/>
                  </a:cubicBezTo>
                  <a:lnTo>
                    <a:pt x="1" y="1647"/>
                  </a:lnTo>
                  <a:lnTo>
                    <a:pt x="1" y="2249"/>
                  </a:lnTo>
                  <a:cubicBezTo>
                    <a:pt x="1" y="2375"/>
                    <a:pt x="64" y="2439"/>
                    <a:pt x="191" y="2439"/>
                  </a:cubicBezTo>
                  <a:lnTo>
                    <a:pt x="20047" y="2439"/>
                  </a:lnTo>
                  <a:cubicBezTo>
                    <a:pt x="20174" y="2439"/>
                    <a:pt x="20269" y="2375"/>
                    <a:pt x="20269" y="2249"/>
                  </a:cubicBezTo>
                  <a:lnTo>
                    <a:pt x="20269" y="190"/>
                  </a:lnTo>
                  <a:cubicBezTo>
                    <a:pt x="20269" y="95"/>
                    <a:pt x="20174" y="0"/>
                    <a:pt x="2004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4"/>
            <p:cNvSpPr/>
            <p:nvPr/>
          </p:nvSpPr>
          <p:spPr>
            <a:xfrm>
              <a:off x="3943400" y="3404950"/>
              <a:ext cx="429925" cy="39600"/>
            </a:xfrm>
            <a:custGeom>
              <a:avLst/>
              <a:gdLst/>
              <a:ahLst/>
              <a:cxnLst/>
              <a:rect l="l" t="t" r="r" b="b"/>
              <a:pathLst>
                <a:path w="17197" h="1584" extrusionOk="0">
                  <a:moveTo>
                    <a:pt x="0" y="1"/>
                  </a:moveTo>
                  <a:lnTo>
                    <a:pt x="0" y="1584"/>
                  </a:lnTo>
                  <a:lnTo>
                    <a:pt x="12225" y="1584"/>
                  </a:lnTo>
                  <a:lnTo>
                    <a:pt x="12858" y="1521"/>
                  </a:lnTo>
                  <a:lnTo>
                    <a:pt x="13491" y="1584"/>
                  </a:lnTo>
                  <a:lnTo>
                    <a:pt x="17197" y="1584"/>
                  </a:lnTo>
                  <a:lnTo>
                    <a:pt x="171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4"/>
            <p:cNvSpPr/>
            <p:nvPr/>
          </p:nvSpPr>
          <p:spPr>
            <a:xfrm>
              <a:off x="3944175" y="3404150"/>
              <a:ext cx="428350" cy="40400"/>
            </a:xfrm>
            <a:custGeom>
              <a:avLst/>
              <a:gdLst/>
              <a:ahLst/>
              <a:cxnLst/>
              <a:rect l="l" t="t" r="r" b="b"/>
              <a:pathLst>
                <a:path w="17134" h="1616" extrusionOk="0">
                  <a:moveTo>
                    <a:pt x="13429" y="1"/>
                  </a:moveTo>
                  <a:lnTo>
                    <a:pt x="13429" y="33"/>
                  </a:lnTo>
                  <a:lnTo>
                    <a:pt x="13475" y="33"/>
                  </a:lnTo>
                  <a:lnTo>
                    <a:pt x="13429" y="1"/>
                  </a:lnTo>
                  <a:close/>
                  <a:moveTo>
                    <a:pt x="13475" y="33"/>
                  </a:moveTo>
                  <a:lnTo>
                    <a:pt x="14505" y="729"/>
                  </a:lnTo>
                  <a:cubicBezTo>
                    <a:pt x="14569" y="761"/>
                    <a:pt x="14537" y="888"/>
                    <a:pt x="14442" y="888"/>
                  </a:cubicBezTo>
                  <a:lnTo>
                    <a:pt x="1" y="888"/>
                  </a:lnTo>
                  <a:lnTo>
                    <a:pt x="1" y="1616"/>
                  </a:lnTo>
                  <a:lnTo>
                    <a:pt x="17134" y="1616"/>
                  </a:lnTo>
                  <a:lnTo>
                    <a:pt x="17134" y="3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4"/>
            <p:cNvSpPr/>
            <p:nvPr/>
          </p:nvSpPr>
          <p:spPr>
            <a:xfrm>
              <a:off x="3920425" y="3256500"/>
              <a:ext cx="479025" cy="373325"/>
            </a:xfrm>
            <a:custGeom>
              <a:avLst/>
              <a:gdLst/>
              <a:ahLst/>
              <a:cxnLst/>
              <a:rect l="l" t="t" r="r" b="b"/>
              <a:pathLst>
                <a:path w="19161" h="14933" extrusionOk="0">
                  <a:moveTo>
                    <a:pt x="9597" y="1"/>
                  </a:moveTo>
                  <a:cubicBezTo>
                    <a:pt x="9422" y="1"/>
                    <a:pt x="9248" y="48"/>
                    <a:pt x="9090" y="143"/>
                  </a:cubicBezTo>
                  <a:lnTo>
                    <a:pt x="413" y="6034"/>
                  </a:lnTo>
                  <a:cubicBezTo>
                    <a:pt x="159" y="6192"/>
                    <a:pt x="1" y="6477"/>
                    <a:pt x="1" y="6794"/>
                  </a:cubicBezTo>
                  <a:lnTo>
                    <a:pt x="1" y="14742"/>
                  </a:lnTo>
                  <a:cubicBezTo>
                    <a:pt x="1" y="14869"/>
                    <a:pt x="96" y="14933"/>
                    <a:pt x="223" y="14933"/>
                  </a:cubicBezTo>
                  <a:lnTo>
                    <a:pt x="1394" y="14933"/>
                  </a:lnTo>
                  <a:cubicBezTo>
                    <a:pt x="1521" y="14933"/>
                    <a:pt x="1584" y="14869"/>
                    <a:pt x="1584" y="14742"/>
                  </a:cubicBezTo>
                  <a:lnTo>
                    <a:pt x="1584" y="7174"/>
                  </a:lnTo>
                  <a:cubicBezTo>
                    <a:pt x="1584" y="7142"/>
                    <a:pt x="1584" y="7110"/>
                    <a:pt x="1648" y="7110"/>
                  </a:cubicBezTo>
                  <a:lnTo>
                    <a:pt x="9502" y="1727"/>
                  </a:lnTo>
                  <a:lnTo>
                    <a:pt x="9597" y="1727"/>
                  </a:lnTo>
                  <a:lnTo>
                    <a:pt x="17482" y="7110"/>
                  </a:lnTo>
                  <a:cubicBezTo>
                    <a:pt x="17514" y="7142"/>
                    <a:pt x="17514" y="7142"/>
                    <a:pt x="17514" y="7174"/>
                  </a:cubicBezTo>
                  <a:lnTo>
                    <a:pt x="17514" y="14742"/>
                  </a:lnTo>
                  <a:cubicBezTo>
                    <a:pt x="17514" y="14869"/>
                    <a:pt x="17577" y="14933"/>
                    <a:pt x="17704" y="14933"/>
                  </a:cubicBezTo>
                  <a:lnTo>
                    <a:pt x="18907" y="14933"/>
                  </a:lnTo>
                  <a:cubicBezTo>
                    <a:pt x="19002" y="14933"/>
                    <a:pt x="19097" y="14869"/>
                    <a:pt x="19161" y="14742"/>
                  </a:cubicBezTo>
                  <a:lnTo>
                    <a:pt x="19161" y="6794"/>
                  </a:lnTo>
                  <a:cubicBezTo>
                    <a:pt x="19161" y="6477"/>
                    <a:pt x="19002" y="6192"/>
                    <a:pt x="18781" y="6034"/>
                  </a:cubicBezTo>
                  <a:lnTo>
                    <a:pt x="10103" y="143"/>
                  </a:lnTo>
                  <a:cubicBezTo>
                    <a:pt x="9945" y="48"/>
                    <a:pt x="9771" y="1"/>
                    <a:pt x="95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4"/>
            <p:cNvSpPr/>
            <p:nvPr/>
          </p:nvSpPr>
          <p:spPr>
            <a:xfrm>
              <a:off x="4141325" y="3256500"/>
              <a:ext cx="256550" cy="372525"/>
            </a:xfrm>
            <a:custGeom>
              <a:avLst/>
              <a:gdLst/>
              <a:ahLst/>
              <a:cxnLst/>
              <a:rect l="l" t="t" r="r" b="b"/>
              <a:pathLst>
                <a:path w="10262" h="14901" extrusionOk="0">
                  <a:moveTo>
                    <a:pt x="681" y="1"/>
                  </a:moveTo>
                  <a:cubicBezTo>
                    <a:pt x="499" y="1"/>
                    <a:pt x="317" y="48"/>
                    <a:pt x="159" y="143"/>
                  </a:cubicBezTo>
                  <a:lnTo>
                    <a:pt x="1" y="206"/>
                  </a:lnTo>
                  <a:lnTo>
                    <a:pt x="9058" y="6382"/>
                  </a:lnTo>
                  <a:cubicBezTo>
                    <a:pt x="9311" y="6540"/>
                    <a:pt x="9470" y="6825"/>
                    <a:pt x="9470" y="7142"/>
                  </a:cubicBezTo>
                  <a:lnTo>
                    <a:pt x="9470" y="14901"/>
                  </a:lnTo>
                  <a:lnTo>
                    <a:pt x="10008" y="14901"/>
                  </a:lnTo>
                  <a:cubicBezTo>
                    <a:pt x="10135" y="14901"/>
                    <a:pt x="10230" y="14838"/>
                    <a:pt x="10230" y="14711"/>
                  </a:cubicBezTo>
                  <a:lnTo>
                    <a:pt x="10230" y="6730"/>
                  </a:lnTo>
                  <a:cubicBezTo>
                    <a:pt x="10261" y="6477"/>
                    <a:pt x="10135" y="6192"/>
                    <a:pt x="9850" y="6034"/>
                  </a:cubicBezTo>
                  <a:lnTo>
                    <a:pt x="1204" y="143"/>
                  </a:lnTo>
                  <a:cubicBezTo>
                    <a:pt x="1046" y="48"/>
                    <a:pt x="863" y="1"/>
                    <a:pt x="6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 name="Google Shape;2661;p74"/>
          <p:cNvGrpSpPr/>
          <p:nvPr/>
        </p:nvGrpSpPr>
        <p:grpSpPr>
          <a:xfrm>
            <a:off x="3880190" y="3453487"/>
            <a:ext cx="506750" cy="426750"/>
            <a:chOff x="3185700" y="3245025"/>
            <a:chExt cx="506750" cy="426750"/>
          </a:xfrm>
        </p:grpSpPr>
        <p:sp>
          <p:nvSpPr>
            <p:cNvPr id="2662" name="Google Shape;2662;p74"/>
            <p:cNvSpPr/>
            <p:nvPr/>
          </p:nvSpPr>
          <p:spPr>
            <a:xfrm>
              <a:off x="3453325" y="3434250"/>
              <a:ext cx="42775" cy="52275"/>
            </a:xfrm>
            <a:custGeom>
              <a:avLst/>
              <a:gdLst/>
              <a:ahLst/>
              <a:cxnLst/>
              <a:rect l="l" t="t" r="r" b="b"/>
              <a:pathLst>
                <a:path w="1711" h="2091" extrusionOk="0">
                  <a:moveTo>
                    <a:pt x="0" y="0"/>
                  </a:moveTo>
                  <a:lnTo>
                    <a:pt x="127" y="222"/>
                  </a:lnTo>
                  <a:cubicBezTo>
                    <a:pt x="380" y="760"/>
                    <a:pt x="380" y="1330"/>
                    <a:pt x="127" y="1869"/>
                  </a:cubicBezTo>
                  <a:cubicBezTo>
                    <a:pt x="95" y="1964"/>
                    <a:pt x="158" y="2090"/>
                    <a:pt x="285" y="2090"/>
                  </a:cubicBezTo>
                  <a:lnTo>
                    <a:pt x="1710" y="2090"/>
                  </a:lnTo>
                  <a:lnTo>
                    <a:pt x="16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4"/>
            <p:cNvSpPr/>
            <p:nvPr/>
          </p:nvSpPr>
          <p:spPr>
            <a:xfrm>
              <a:off x="3455700" y="3434250"/>
              <a:ext cx="40400" cy="52275"/>
            </a:xfrm>
            <a:custGeom>
              <a:avLst/>
              <a:gdLst/>
              <a:ahLst/>
              <a:cxnLst/>
              <a:rect l="l" t="t" r="r" b="b"/>
              <a:pathLst>
                <a:path w="1616" h="2091" extrusionOk="0">
                  <a:moveTo>
                    <a:pt x="823" y="0"/>
                  </a:moveTo>
                  <a:lnTo>
                    <a:pt x="823" y="982"/>
                  </a:lnTo>
                  <a:cubicBezTo>
                    <a:pt x="823" y="1235"/>
                    <a:pt x="633" y="1457"/>
                    <a:pt x="348" y="1457"/>
                  </a:cubicBezTo>
                  <a:lnTo>
                    <a:pt x="158" y="1457"/>
                  </a:lnTo>
                  <a:cubicBezTo>
                    <a:pt x="95" y="1584"/>
                    <a:pt x="63" y="1742"/>
                    <a:pt x="32" y="1869"/>
                  </a:cubicBezTo>
                  <a:cubicBezTo>
                    <a:pt x="0" y="1964"/>
                    <a:pt x="63" y="2090"/>
                    <a:pt x="190" y="2090"/>
                  </a:cubicBezTo>
                  <a:lnTo>
                    <a:pt x="1615" y="2090"/>
                  </a:lnTo>
                  <a:lnTo>
                    <a:pt x="1615"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4"/>
            <p:cNvSpPr/>
            <p:nvPr/>
          </p:nvSpPr>
          <p:spPr>
            <a:xfrm>
              <a:off x="3185700" y="3323400"/>
              <a:ext cx="74450" cy="13500"/>
            </a:xfrm>
            <a:custGeom>
              <a:avLst/>
              <a:gdLst/>
              <a:ahLst/>
              <a:cxnLst/>
              <a:rect l="l" t="t" r="r" b="b"/>
              <a:pathLst>
                <a:path w="2978" h="540" extrusionOk="0">
                  <a:moveTo>
                    <a:pt x="254" y="1"/>
                  </a:moveTo>
                  <a:cubicBezTo>
                    <a:pt x="96" y="1"/>
                    <a:pt x="1" y="127"/>
                    <a:pt x="1" y="286"/>
                  </a:cubicBezTo>
                  <a:cubicBezTo>
                    <a:pt x="1" y="444"/>
                    <a:pt x="96" y="539"/>
                    <a:pt x="254" y="539"/>
                  </a:cubicBezTo>
                  <a:lnTo>
                    <a:pt x="2724" y="539"/>
                  </a:lnTo>
                  <a:cubicBezTo>
                    <a:pt x="2883" y="539"/>
                    <a:pt x="2978" y="444"/>
                    <a:pt x="2978" y="286"/>
                  </a:cubicBezTo>
                  <a:cubicBezTo>
                    <a:pt x="2978" y="127"/>
                    <a:pt x="2883" y="1"/>
                    <a:pt x="2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4"/>
            <p:cNvSpPr/>
            <p:nvPr/>
          </p:nvSpPr>
          <p:spPr>
            <a:xfrm>
              <a:off x="3247475" y="3300450"/>
              <a:ext cx="38025" cy="58600"/>
            </a:xfrm>
            <a:custGeom>
              <a:avLst/>
              <a:gdLst/>
              <a:ahLst/>
              <a:cxnLst/>
              <a:rect l="l" t="t" r="r" b="b"/>
              <a:pathLst>
                <a:path w="1521" h="2344" extrusionOk="0">
                  <a:moveTo>
                    <a:pt x="412" y="0"/>
                  </a:moveTo>
                  <a:cubicBezTo>
                    <a:pt x="158" y="0"/>
                    <a:pt x="0" y="159"/>
                    <a:pt x="0" y="412"/>
                  </a:cubicBezTo>
                  <a:lnTo>
                    <a:pt x="0" y="1932"/>
                  </a:lnTo>
                  <a:cubicBezTo>
                    <a:pt x="0" y="2185"/>
                    <a:pt x="158" y="2344"/>
                    <a:pt x="412" y="2344"/>
                  </a:cubicBezTo>
                  <a:lnTo>
                    <a:pt x="1520" y="2344"/>
                  </a:lnTo>
                  <a:lnTo>
                    <a:pt x="15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4"/>
            <p:cNvSpPr/>
            <p:nvPr/>
          </p:nvSpPr>
          <p:spPr>
            <a:xfrm>
              <a:off x="3249050" y="3300450"/>
              <a:ext cx="37225" cy="58600"/>
            </a:xfrm>
            <a:custGeom>
              <a:avLst/>
              <a:gdLst/>
              <a:ahLst/>
              <a:cxnLst/>
              <a:rect l="l" t="t" r="r" b="b"/>
              <a:pathLst>
                <a:path w="1489" h="2344" extrusionOk="0">
                  <a:moveTo>
                    <a:pt x="539" y="0"/>
                  </a:moveTo>
                  <a:lnTo>
                    <a:pt x="539" y="1520"/>
                  </a:lnTo>
                  <a:cubicBezTo>
                    <a:pt x="539" y="1679"/>
                    <a:pt x="380" y="1837"/>
                    <a:pt x="222" y="1837"/>
                  </a:cubicBezTo>
                  <a:lnTo>
                    <a:pt x="0" y="1837"/>
                  </a:lnTo>
                  <a:lnTo>
                    <a:pt x="0" y="1932"/>
                  </a:lnTo>
                  <a:cubicBezTo>
                    <a:pt x="0" y="2185"/>
                    <a:pt x="127" y="2344"/>
                    <a:pt x="380" y="2344"/>
                  </a:cubicBezTo>
                  <a:lnTo>
                    <a:pt x="1489" y="2344"/>
                  </a:lnTo>
                  <a:lnTo>
                    <a:pt x="1489"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4"/>
            <p:cNvSpPr/>
            <p:nvPr/>
          </p:nvSpPr>
          <p:spPr>
            <a:xfrm>
              <a:off x="3274375" y="3269575"/>
              <a:ext cx="77625" cy="117975"/>
            </a:xfrm>
            <a:custGeom>
              <a:avLst/>
              <a:gdLst/>
              <a:ahLst/>
              <a:cxnLst/>
              <a:rect l="l" t="t" r="r" b="b"/>
              <a:pathLst>
                <a:path w="3105" h="4719" extrusionOk="0">
                  <a:moveTo>
                    <a:pt x="1236" y="0"/>
                  </a:moveTo>
                  <a:cubicBezTo>
                    <a:pt x="1014" y="63"/>
                    <a:pt x="888" y="95"/>
                    <a:pt x="729" y="222"/>
                  </a:cubicBezTo>
                  <a:lnTo>
                    <a:pt x="254" y="602"/>
                  </a:lnTo>
                  <a:cubicBezTo>
                    <a:pt x="96" y="729"/>
                    <a:pt x="1" y="887"/>
                    <a:pt x="1" y="1077"/>
                  </a:cubicBezTo>
                  <a:lnTo>
                    <a:pt x="1" y="3674"/>
                  </a:lnTo>
                  <a:cubicBezTo>
                    <a:pt x="1" y="3895"/>
                    <a:pt x="96" y="4054"/>
                    <a:pt x="254" y="4180"/>
                  </a:cubicBezTo>
                  <a:lnTo>
                    <a:pt x="729" y="4560"/>
                  </a:lnTo>
                  <a:cubicBezTo>
                    <a:pt x="888" y="4687"/>
                    <a:pt x="1046" y="4719"/>
                    <a:pt x="1236" y="4719"/>
                  </a:cubicBezTo>
                  <a:lnTo>
                    <a:pt x="2154" y="4719"/>
                  </a:lnTo>
                  <a:lnTo>
                    <a:pt x="3104" y="4529"/>
                  </a:lnTo>
                  <a:lnTo>
                    <a:pt x="3104" y="190"/>
                  </a:lnTo>
                  <a:lnTo>
                    <a:pt x="21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4"/>
            <p:cNvSpPr/>
            <p:nvPr/>
          </p:nvSpPr>
          <p:spPr>
            <a:xfrm>
              <a:off x="3274375" y="3361400"/>
              <a:ext cx="77625" cy="26150"/>
            </a:xfrm>
            <a:custGeom>
              <a:avLst/>
              <a:gdLst/>
              <a:ahLst/>
              <a:cxnLst/>
              <a:rect l="l" t="t" r="r" b="b"/>
              <a:pathLst>
                <a:path w="3105" h="1046" extrusionOk="0">
                  <a:moveTo>
                    <a:pt x="1" y="1"/>
                  </a:moveTo>
                  <a:lnTo>
                    <a:pt x="1" y="64"/>
                  </a:lnTo>
                  <a:cubicBezTo>
                    <a:pt x="1" y="222"/>
                    <a:pt x="96" y="412"/>
                    <a:pt x="254" y="507"/>
                  </a:cubicBezTo>
                  <a:lnTo>
                    <a:pt x="729" y="887"/>
                  </a:lnTo>
                  <a:cubicBezTo>
                    <a:pt x="888" y="1014"/>
                    <a:pt x="1046" y="1046"/>
                    <a:pt x="1236" y="1046"/>
                  </a:cubicBezTo>
                  <a:lnTo>
                    <a:pt x="2154" y="1046"/>
                  </a:lnTo>
                  <a:lnTo>
                    <a:pt x="3104" y="856"/>
                  </a:lnTo>
                  <a:lnTo>
                    <a:pt x="3104"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4"/>
            <p:cNvSpPr/>
            <p:nvPr/>
          </p:nvSpPr>
          <p:spPr>
            <a:xfrm>
              <a:off x="3328225" y="3271150"/>
              <a:ext cx="117200" cy="117200"/>
            </a:xfrm>
            <a:custGeom>
              <a:avLst/>
              <a:gdLst/>
              <a:ahLst/>
              <a:cxnLst/>
              <a:rect l="l" t="t" r="r" b="b"/>
              <a:pathLst>
                <a:path w="4688" h="4688" extrusionOk="0">
                  <a:moveTo>
                    <a:pt x="0" y="0"/>
                  </a:moveTo>
                  <a:lnTo>
                    <a:pt x="0" y="4687"/>
                  </a:lnTo>
                  <a:lnTo>
                    <a:pt x="4687" y="4687"/>
                  </a:lnTo>
                  <a:lnTo>
                    <a:pt x="46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4"/>
            <p:cNvSpPr/>
            <p:nvPr/>
          </p:nvSpPr>
          <p:spPr>
            <a:xfrm>
              <a:off x="3329025" y="3269575"/>
              <a:ext cx="117975" cy="117975"/>
            </a:xfrm>
            <a:custGeom>
              <a:avLst/>
              <a:gdLst/>
              <a:ahLst/>
              <a:cxnLst/>
              <a:rect l="l" t="t" r="r" b="b"/>
              <a:pathLst>
                <a:path w="4719" h="4719" extrusionOk="0">
                  <a:moveTo>
                    <a:pt x="2597" y="0"/>
                  </a:moveTo>
                  <a:lnTo>
                    <a:pt x="2597" y="63"/>
                  </a:lnTo>
                  <a:lnTo>
                    <a:pt x="2597" y="2755"/>
                  </a:lnTo>
                  <a:cubicBezTo>
                    <a:pt x="2597" y="3262"/>
                    <a:pt x="2154" y="3705"/>
                    <a:pt x="1647" y="3705"/>
                  </a:cubicBezTo>
                  <a:lnTo>
                    <a:pt x="0" y="3705"/>
                  </a:lnTo>
                  <a:lnTo>
                    <a:pt x="0" y="4719"/>
                  </a:lnTo>
                  <a:lnTo>
                    <a:pt x="4719" y="4719"/>
                  </a:lnTo>
                  <a:lnTo>
                    <a:pt x="4719"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4"/>
            <p:cNvSpPr/>
            <p:nvPr/>
          </p:nvSpPr>
          <p:spPr>
            <a:xfrm>
              <a:off x="3436700" y="3398625"/>
              <a:ext cx="209825" cy="243075"/>
            </a:xfrm>
            <a:custGeom>
              <a:avLst/>
              <a:gdLst/>
              <a:ahLst/>
              <a:cxnLst/>
              <a:rect l="l" t="t" r="r" b="b"/>
              <a:pathLst>
                <a:path w="8393" h="9723" extrusionOk="0">
                  <a:moveTo>
                    <a:pt x="0" y="0"/>
                  </a:moveTo>
                  <a:lnTo>
                    <a:pt x="0" y="1394"/>
                  </a:lnTo>
                  <a:cubicBezTo>
                    <a:pt x="0" y="1489"/>
                    <a:pt x="127" y="1615"/>
                    <a:pt x="253" y="1615"/>
                  </a:cubicBezTo>
                  <a:lnTo>
                    <a:pt x="1932" y="1615"/>
                  </a:lnTo>
                  <a:cubicBezTo>
                    <a:pt x="2059" y="1615"/>
                    <a:pt x="2185" y="1742"/>
                    <a:pt x="2185" y="1869"/>
                  </a:cubicBezTo>
                  <a:lnTo>
                    <a:pt x="2185" y="3769"/>
                  </a:lnTo>
                  <a:cubicBezTo>
                    <a:pt x="2185" y="3864"/>
                    <a:pt x="2312" y="3990"/>
                    <a:pt x="2407" y="3990"/>
                  </a:cubicBezTo>
                  <a:cubicBezTo>
                    <a:pt x="2787" y="3990"/>
                    <a:pt x="3135" y="4244"/>
                    <a:pt x="3199" y="4592"/>
                  </a:cubicBezTo>
                  <a:cubicBezTo>
                    <a:pt x="3357" y="5067"/>
                    <a:pt x="3579" y="5542"/>
                    <a:pt x="3895" y="5986"/>
                  </a:cubicBezTo>
                  <a:lnTo>
                    <a:pt x="4529" y="6872"/>
                  </a:lnTo>
                  <a:cubicBezTo>
                    <a:pt x="4719" y="7157"/>
                    <a:pt x="4845" y="7506"/>
                    <a:pt x="4845" y="7886"/>
                  </a:cubicBezTo>
                  <a:lnTo>
                    <a:pt x="4845" y="9723"/>
                  </a:lnTo>
                  <a:lnTo>
                    <a:pt x="8392" y="9723"/>
                  </a:lnTo>
                  <a:lnTo>
                    <a:pt x="8392" y="7886"/>
                  </a:lnTo>
                  <a:cubicBezTo>
                    <a:pt x="8392" y="6841"/>
                    <a:pt x="8076" y="5796"/>
                    <a:pt x="7474" y="4941"/>
                  </a:cubicBezTo>
                  <a:lnTo>
                    <a:pt x="6841" y="4022"/>
                  </a:lnTo>
                  <a:cubicBezTo>
                    <a:pt x="6651" y="3769"/>
                    <a:pt x="6524" y="3389"/>
                    <a:pt x="6524" y="3040"/>
                  </a:cubicBezTo>
                  <a:lnTo>
                    <a:pt x="6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4"/>
            <p:cNvSpPr/>
            <p:nvPr/>
          </p:nvSpPr>
          <p:spPr>
            <a:xfrm>
              <a:off x="3561775" y="3398625"/>
              <a:ext cx="84750" cy="243875"/>
            </a:xfrm>
            <a:custGeom>
              <a:avLst/>
              <a:gdLst/>
              <a:ahLst/>
              <a:cxnLst/>
              <a:rect l="l" t="t" r="r" b="b"/>
              <a:pathLst>
                <a:path w="3390" h="9755" extrusionOk="0">
                  <a:moveTo>
                    <a:pt x="1" y="0"/>
                  </a:moveTo>
                  <a:lnTo>
                    <a:pt x="1" y="3040"/>
                  </a:lnTo>
                  <a:cubicBezTo>
                    <a:pt x="1" y="3389"/>
                    <a:pt x="96" y="3769"/>
                    <a:pt x="317" y="4022"/>
                  </a:cubicBezTo>
                  <a:lnTo>
                    <a:pt x="951" y="4941"/>
                  </a:lnTo>
                  <a:cubicBezTo>
                    <a:pt x="1521" y="5796"/>
                    <a:pt x="1838" y="6841"/>
                    <a:pt x="1838" y="7917"/>
                  </a:cubicBezTo>
                  <a:lnTo>
                    <a:pt x="1838" y="9754"/>
                  </a:lnTo>
                  <a:lnTo>
                    <a:pt x="3389" y="9754"/>
                  </a:lnTo>
                  <a:lnTo>
                    <a:pt x="3389" y="7917"/>
                  </a:lnTo>
                  <a:cubicBezTo>
                    <a:pt x="3389" y="6841"/>
                    <a:pt x="3073" y="5796"/>
                    <a:pt x="2471" y="4941"/>
                  </a:cubicBezTo>
                  <a:lnTo>
                    <a:pt x="1838" y="4022"/>
                  </a:lnTo>
                  <a:cubicBezTo>
                    <a:pt x="1648" y="3769"/>
                    <a:pt x="1521" y="3389"/>
                    <a:pt x="1521" y="3040"/>
                  </a:cubicBezTo>
                  <a:lnTo>
                    <a:pt x="1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4"/>
            <p:cNvSpPr/>
            <p:nvPr/>
          </p:nvSpPr>
          <p:spPr>
            <a:xfrm>
              <a:off x="3450950" y="3607625"/>
              <a:ext cx="220125" cy="64150"/>
            </a:xfrm>
            <a:custGeom>
              <a:avLst/>
              <a:gdLst/>
              <a:ahLst/>
              <a:cxnLst/>
              <a:rect l="l" t="t" r="r" b="b"/>
              <a:pathLst>
                <a:path w="8805" h="2566" extrusionOk="0">
                  <a:moveTo>
                    <a:pt x="2565" y="1"/>
                  </a:moveTo>
                  <a:cubicBezTo>
                    <a:pt x="1964" y="1"/>
                    <a:pt x="1457" y="254"/>
                    <a:pt x="1140" y="697"/>
                  </a:cubicBezTo>
                  <a:lnTo>
                    <a:pt x="158" y="2059"/>
                  </a:lnTo>
                  <a:cubicBezTo>
                    <a:pt x="0" y="2281"/>
                    <a:pt x="95" y="2566"/>
                    <a:pt x="380" y="2566"/>
                  </a:cubicBezTo>
                  <a:lnTo>
                    <a:pt x="8392" y="2566"/>
                  </a:lnTo>
                  <a:cubicBezTo>
                    <a:pt x="8614" y="2566"/>
                    <a:pt x="8772" y="2376"/>
                    <a:pt x="8804" y="2123"/>
                  </a:cubicBezTo>
                  <a:lnTo>
                    <a:pt x="8804" y="793"/>
                  </a:lnTo>
                  <a:cubicBezTo>
                    <a:pt x="8804" y="349"/>
                    <a:pt x="8456" y="1"/>
                    <a:pt x="8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4"/>
            <p:cNvSpPr/>
            <p:nvPr/>
          </p:nvSpPr>
          <p:spPr>
            <a:xfrm>
              <a:off x="3450950" y="3607625"/>
              <a:ext cx="219325" cy="64150"/>
            </a:xfrm>
            <a:custGeom>
              <a:avLst/>
              <a:gdLst/>
              <a:ahLst/>
              <a:cxnLst/>
              <a:rect l="l" t="t" r="r" b="b"/>
              <a:pathLst>
                <a:path w="8773" h="2566" extrusionOk="0">
                  <a:moveTo>
                    <a:pt x="7696" y="1"/>
                  </a:moveTo>
                  <a:lnTo>
                    <a:pt x="7696" y="1109"/>
                  </a:lnTo>
                  <a:cubicBezTo>
                    <a:pt x="7696" y="1299"/>
                    <a:pt x="7537" y="1489"/>
                    <a:pt x="7316" y="1489"/>
                  </a:cubicBezTo>
                  <a:lnTo>
                    <a:pt x="538" y="1489"/>
                  </a:lnTo>
                  <a:lnTo>
                    <a:pt x="158" y="2059"/>
                  </a:lnTo>
                  <a:cubicBezTo>
                    <a:pt x="0" y="2249"/>
                    <a:pt x="158" y="2566"/>
                    <a:pt x="380" y="2566"/>
                  </a:cubicBezTo>
                  <a:lnTo>
                    <a:pt x="8392" y="2566"/>
                  </a:lnTo>
                  <a:cubicBezTo>
                    <a:pt x="8582" y="2566"/>
                    <a:pt x="8772" y="2408"/>
                    <a:pt x="8772" y="2154"/>
                  </a:cubicBezTo>
                  <a:lnTo>
                    <a:pt x="8772" y="824"/>
                  </a:lnTo>
                  <a:cubicBezTo>
                    <a:pt x="8772" y="349"/>
                    <a:pt x="8424" y="1"/>
                    <a:pt x="7981"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4"/>
            <p:cNvSpPr/>
            <p:nvPr/>
          </p:nvSpPr>
          <p:spPr>
            <a:xfrm>
              <a:off x="3345650" y="3292525"/>
              <a:ext cx="54650" cy="14275"/>
            </a:xfrm>
            <a:custGeom>
              <a:avLst/>
              <a:gdLst/>
              <a:ahLst/>
              <a:cxnLst/>
              <a:rect l="l" t="t" r="r" b="b"/>
              <a:pathLst>
                <a:path w="2186" h="571" extrusionOk="0">
                  <a:moveTo>
                    <a:pt x="285" y="1"/>
                  </a:moveTo>
                  <a:cubicBezTo>
                    <a:pt x="127" y="1"/>
                    <a:pt x="0" y="127"/>
                    <a:pt x="0" y="286"/>
                  </a:cubicBezTo>
                  <a:cubicBezTo>
                    <a:pt x="0" y="444"/>
                    <a:pt x="127" y="571"/>
                    <a:pt x="285" y="571"/>
                  </a:cubicBezTo>
                  <a:lnTo>
                    <a:pt x="1900" y="571"/>
                  </a:lnTo>
                  <a:cubicBezTo>
                    <a:pt x="2090" y="571"/>
                    <a:pt x="2185" y="444"/>
                    <a:pt x="2185" y="286"/>
                  </a:cubicBezTo>
                  <a:cubicBezTo>
                    <a:pt x="2185" y="127"/>
                    <a:pt x="2059" y="1"/>
                    <a:pt x="1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4"/>
            <p:cNvSpPr/>
            <p:nvPr/>
          </p:nvSpPr>
          <p:spPr>
            <a:xfrm>
              <a:off x="3345650" y="3323400"/>
              <a:ext cx="54650" cy="13500"/>
            </a:xfrm>
            <a:custGeom>
              <a:avLst/>
              <a:gdLst/>
              <a:ahLst/>
              <a:cxnLst/>
              <a:rect l="l" t="t" r="r" b="b"/>
              <a:pathLst>
                <a:path w="2186" h="540" extrusionOk="0">
                  <a:moveTo>
                    <a:pt x="285" y="1"/>
                  </a:moveTo>
                  <a:cubicBezTo>
                    <a:pt x="127" y="1"/>
                    <a:pt x="0" y="127"/>
                    <a:pt x="0" y="286"/>
                  </a:cubicBezTo>
                  <a:cubicBezTo>
                    <a:pt x="0" y="444"/>
                    <a:pt x="127" y="539"/>
                    <a:pt x="285" y="539"/>
                  </a:cubicBezTo>
                  <a:lnTo>
                    <a:pt x="1900" y="539"/>
                  </a:lnTo>
                  <a:cubicBezTo>
                    <a:pt x="2090" y="539"/>
                    <a:pt x="2185" y="444"/>
                    <a:pt x="2185" y="286"/>
                  </a:cubicBezTo>
                  <a:cubicBezTo>
                    <a:pt x="2185" y="127"/>
                    <a:pt x="2059" y="1"/>
                    <a:pt x="1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4"/>
            <p:cNvSpPr/>
            <p:nvPr/>
          </p:nvSpPr>
          <p:spPr>
            <a:xfrm>
              <a:off x="3345650" y="3352700"/>
              <a:ext cx="54650" cy="14275"/>
            </a:xfrm>
            <a:custGeom>
              <a:avLst/>
              <a:gdLst/>
              <a:ahLst/>
              <a:cxnLst/>
              <a:rect l="l" t="t" r="r" b="b"/>
              <a:pathLst>
                <a:path w="2186" h="571" extrusionOk="0">
                  <a:moveTo>
                    <a:pt x="285" y="0"/>
                  </a:moveTo>
                  <a:cubicBezTo>
                    <a:pt x="127" y="0"/>
                    <a:pt x="0" y="127"/>
                    <a:pt x="0" y="285"/>
                  </a:cubicBezTo>
                  <a:cubicBezTo>
                    <a:pt x="0" y="444"/>
                    <a:pt x="127" y="570"/>
                    <a:pt x="285" y="570"/>
                  </a:cubicBezTo>
                  <a:lnTo>
                    <a:pt x="1900" y="570"/>
                  </a:lnTo>
                  <a:cubicBezTo>
                    <a:pt x="2090" y="570"/>
                    <a:pt x="2185" y="444"/>
                    <a:pt x="2185" y="285"/>
                  </a:cubicBezTo>
                  <a:cubicBezTo>
                    <a:pt x="2185" y="127"/>
                    <a:pt x="2059" y="0"/>
                    <a:pt x="1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4"/>
            <p:cNvSpPr/>
            <p:nvPr/>
          </p:nvSpPr>
          <p:spPr>
            <a:xfrm>
              <a:off x="3484200" y="3245825"/>
              <a:ext cx="208250" cy="166275"/>
            </a:xfrm>
            <a:custGeom>
              <a:avLst/>
              <a:gdLst/>
              <a:ahLst/>
              <a:cxnLst/>
              <a:rect l="l" t="t" r="r" b="b"/>
              <a:pathLst>
                <a:path w="8330" h="6651" extrusionOk="0">
                  <a:moveTo>
                    <a:pt x="0" y="0"/>
                  </a:moveTo>
                  <a:lnTo>
                    <a:pt x="0" y="6651"/>
                  </a:lnTo>
                  <a:lnTo>
                    <a:pt x="3104" y="6651"/>
                  </a:lnTo>
                  <a:lnTo>
                    <a:pt x="3832" y="6302"/>
                  </a:lnTo>
                  <a:lnTo>
                    <a:pt x="4624" y="6651"/>
                  </a:lnTo>
                  <a:lnTo>
                    <a:pt x="7094" y="6651"/>
                  </a:lnTo>
                  <a:cubicBezTo>
                    <a:pt x="7759" y="6651"/>
                    <a:pt x="8266" y="6144"/>
                    <a:pt x="8329" y="5479"/>
                  </a:cubicBezTo>
                  <a:lnTo>
                    <a:pt x="8329" y="1204"/>
                  </a:lnTo>
                  <a:cubicBezTo>
                    <a:pt x="8329" y="538"/>
                    <a:pt x="7791" y="0"/>
                    <a:pt x="7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4"/>
            <p:cNvSpPr/>
            <p:nvPr/>
          </p:nvSpPr>
          <p:spPr>
            <a:xfrm>
              <a:off x="3484200" y="3245825"/>
              <a:ext cx="208250" cy="166275"/>
            </a:xfrm>
            <a:custGeom>
              <a:avLst/>
              <a:gdLst/>
              <a:ahLst/>
              <a:cxnLst/>
              <a:rect l="l" t="t" r="r" b="b"/>
              <a:pathLst>
                <a:path w="8330" h="6651" extrusionOk="0">
                  <a:moveTo>
                    <a:pt x="6904" y="0"/>
                  </a:moveTo>
                  <a:lnTo>
                    <a:pt x="6904" y="4085"/>
                  </a:lnTo>
                  <a:cubicBezTo>
                    <a:pt x="6904" y="4719"/>
                    <a:pt x="6366" y="5289"/>
                    <a:pt x="5701" y="5289"/>
                  </a:cubicBezTo>
                  <a:lnTo>
                    <a:pt x="0" y="5289"/>
                  </a:lnTo>
                  <a:lnTo>
                    <a:pt x="0" y="6651"/>
                  </a:lnTo>
                  <a:lnTo>
                    <a:pt x="7126" y="6651"/>
                  </a:lnTo>
                  <a:cubicBezTo>
                    <a:pt x="7791" y="6651"/>
                    <a:pt x="8329" y="6144"/>
                    <a:pt x="8329" y="5479"/>
                  </a:cubicBezTo>
                  <a:lnTo>
                    <a:pt x="8329" y="1204"/>
                  </a:lnTo>
                  <a:cubicBezTo>
                    <a:pt x="8266" y="570"/>
                    <a:pt x="7759" y="0"/>
                    <a:pt x="70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4"/>
            <p:cNvSpPr/>
            <p:nvPr/>
          </p:nvSpPr>
          <p:spPr>
            <a:xfrm>
              <a:off x="3418475" y="3245025"/>
              <a:ext cx="73650" cy="167075"/>
            </a:xfrm>
            <a:custGeom>
              <a:avLst/>
              <a:gdLst/>
              <a:ahLst/>
              <a:cxnLst/>
              <a:rect l="l" t="t" r="r" b="b"/>
              <a:pathLst>
                <a:path w="2946" h="6683" extrusionOk="0">
                  <a:moveTo>
                    <a:pt x="1204" y="0"/>
                  </a:moveTo>
                  <a:cubicBezTo>
                    <a:pt x="539" y="0"/>
                    <a:pt x="1" y="507"/>
                    <a:pt x="1" y="1204"/>
                  </a:cubicBezTo>
                  <a:lnTo>
                    <a:pt x="1" y="5257"/>
                  </a:lnTo>
                  <a:lnTo>
                    <a:pt x="254" y="5479"/>
                  </a:lnTo>
                  <a:cubicBezTo>
                    <a:pt x="254" y="5479"/>
                    <a:pt x="64" y="5637"/>
                    <a:pt x="64" y="5701"/>
                  </a:cubicBezTo>
                  <a:cubicBezTo>
                    <a:pt x="191" y="6271"/>
                    <a:pt x="666" y="6683"/>
                    <a:pt x="1236" y="6683"/>
                  </a:cubicBezTo>
                  <a:lnTo>
                    <a:pt x="2946" y="6683"/>
                  </a:lnTo>
                  <a:lnTo>
                    <a:pt x="29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4"/>
            <p:cNvSpPr/>
            <p:nvPr/>
          </p:nvSpPr>
          <p:spPr>
            <a:xfrm>
              <a:off x="3420050" y="3378025"/>
              <a:ext cx="72075" cy="34075"/>
            </a:xfrm>
            <a:custGeom>
              <a:avLst/>
              <a:gdLst/>
              <a:ahLst/>
              <a:cxnLst/>
              <a:rect l="l" t="t" r="r" b="b"/>
              <a:pathLst>
                <a:path w="2883" h="1363" extrusionOk="0">
                  <a:moveTo>
                    <a:pt x="1" y="1"/>
                  </a:moveTo>
                  <a:lnTo>
                    <a:pt x="1" y="191"/>
                  </a:lnTo>
                  <a:cubicBezTo>
                    <a:pt x="1" y="856"/>
                    <a:pt x="508" y="1363"/>
                    <a:pt x="1173" y="1363"/>
                  </a:cubicBezTo>
                  <a:lnTo>
                    <a:pt x="2883" y="1363"/>
                  </a:lnTo>
                  <a:lnTo>
                    <a:pt x="2883" y="1"/>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4"/>
            <p:cNvSpPr/>
            <p:nvPr/>
          </p:nvSpPr>
          <p:spPr>
            <a:xfrm>
              <a:off x="3522200" y="3283025"/>
              <a:ext cx="57025" cy="29325"/>
            </a:xfrm>
            <a:custGeom>
              <a:avLst/>
              <a:gdLst/>
              <a:ahLst/>
              <a:cxnLst/>
              <a:rect l="l" t="t" r="r" b="b"/>
              <a:pathLst>
                <a:path w="2281" h="1173" extrusionOk="0">
                  <a:moveTo>
                    <a:pt x="570" y="1"/>
                  </a:moveTo>
                  <a:cubicBezTo>
                    <a:pt x="254" y="1"/>
                    <a:pt x="0" y="254"/>
                    <a:pt x="0" y="571"/>
                  </a:cubicBezTo>
                  <a:cubicBezTo>
                    <a:pt x="0" y="887"/>
                    <a:pt x="254" y="1172"/>
                    <a:pt x="570" y="1172"/>
                  </a:cubicBezTo>
                  <a:lnTo>
                    <a:pt x="1679" y="1172"/>
                  </a:lnTo>
                  <a:cubicBezTo>
                    <a:pt x="1995" y="1172"/>
                    <a:pt x="2280" y="951"/>
                    <a:pt x="2280" y="571"/>
                  </a:cubicBezTo>
                  <a:cubicBezTo>
                    <a:pt x="2280" y="254"/>
                    <a:pt x="1995" y="1"/>
                    <a:pt x="16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4"/>
            <p:cNvSpPr/>
            <p:nvPr/>
          </p:nvSpPr>
          <p:spPr>
            <a:xfrm>
              <a:off x="3522200" y="3283825"/>
              <a:ext cx="57025" cy="28525"/>
            </a:xfrm>
            <a:custGeom>
              <a:avLst/>
              <a:gdLst/>
              <a:ahLst/>
              <a:cxnLst/>
              <a:rect l="l" t="t" r="r" b="b"/>
              <a:pathLst>
                <a:path w="2281" h="1141" extrusionOk="0">
                  <a:moveTo>
                    <a:pt x="1900" y="0"/>
                  </a:moveTo>
                  <a:cubicBezTo>
                    <a:pt x="1837" y="317"/>
                    <a:pt x="1615" y="539"/>
                    <a:pt x="1299" y="539"/>
                  </a:cubicBezTo>
                  <a:lnTo>
                    <a:pt x="190" y="539"/>
                  </a:lnTo>
                  <a:cubicBezTo>
                    <a:pt x="95" y="539"/>
                    <a:pt x="32" y="539"/>
                    <a:pt x="0" y="507"/>
                  </a:cubicBezTo>
                  <a:lnTo>
                    <a:pt x="0" y="539"/>
                  </a:lnTo>
                  <a:cubicBezTo>
                    <a:pt x="0" y="855"/>
                    <a:pt x="254" y="1140"/>
                    <a:pt x="570" y="1140"/>
                  </a:cubicBezTo>
                  <a:lnTo>
                    <a:pt x="1679" y="1140"/>
                  </a:lnTo>
                  <a:cubicBezTo>
                    <a:pt x="1995" y="1140"/>
                    <a:pt x="2280" y="855"/>
                    <a:pt x="2280" y="539"/>
                  </a:cubicBezTo>
                  <a:cubicBezTo>
                    <a:pt x="2280" y="317"/>
                    <a:pt x="2122" y="64"/>
                    <a:pt x="1900"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4"/>
            <p:cNvSpPr/>
            <p:nvPr/>
          </p:nvSpPr>
          <p:spPr>
            <a:xfrm>
              <a:off x="3512700" y="3631375"/>
              <a:ext cx="19800" cy="19825"/>
            </a:xfrm>
            <a:custGeom>
              <a:avLst/>
              <a:gdLst/>
              <a:ahLst/>
              <a:cxnLst/>
              <a:rect l="l" t="t" r="r" b="b"/>
              <a:pathLst>
                <a:path w="792" h="793" extrusionOk="0">
                  <a:moveTo>
                    <a:pt x="412" y="1"/>
                  </a:moveTo>
                  <a:cubicBezTo>
                    <a:pt x="190" y="1"/>
                    <a:pt x="0" y="159"/>
                    <a:pt x="0" y="381"/>
                  </a:cubicBezTo>
                  <a:cubicBezTo>
                    <a:pt x="0" y="603"/>
                    <a:pt x="190" y="793"/>
                    <a:pt x="412" y="793"/>
                  </a:cubicBezTo>
                  <a:cubicBezTo>
                    <a:pt x="634" y="793"/>
                    <a:pt x="792" y="603"/>
                    <a:pt x="792" y="381"/>
                  </a:cubicBezTo>
                  <a:cubicBezTo>
                    <a:pt x="792" y="159"/>
                    <a:pt x="634" y="1"/>
                    <a:pt x="4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4"/>
            <p:cNvSpPr/>
            <p:nvPr/>
          </p:nvSpPr>
          <p:spPr>
            <a:xfrm>
              <a:off x="3548325" y="3631375"/>
              <a:ext cx="19825" cy="19825"/>
            </a:xfrm>
            <a:custGeom>
              <a:avLst/>
              <a:gdLst/>
              <a:ahLst/>
              <a:cxnLst/>
              <a:rect l="l" t="t" r="r" b="b"/>
              <a:pathLst>
                <a:path w="793" h="793" extrusionOk="0">
                  <a:moveTo>
                    <a:pt x="412" y="1"/>
                  </a:moveTo>
                  <a:cubicBezTo>
                    <a:pt x="190" y="1"/>
                    <a:pt x="0" y="159"/>
                    <a:pt x="0" y="381"/>
                  </a:cubicBezTo>
                  <a:cubicBezTo>
                    <a:pt x="0" y="603"/>
                    <a:pt x="190" y="793"/>
                    <a:pt x="412" y="793"/>
                  </a:cubicBezTo>
                  <a:cubicBezTo>
                    <a:pt x="634" y="793"/>
                    <a:pt x="792" y="603"/>
                    <a:pt x="792" y="381"/>
                  </a:cubicBezTo>
                  <a:cubicBezTo>
                    <a:pt x="792" y="159"/>
                    <a:pt x="634" y="1"/>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4"/>
            <p:cNvSpPr/>
            <p:nvPr/>
          </p:nvSpPr>
          <p:spPr>
            <a:xfrm>
              <a:off x="3599000" y="3283825"/>
              <a:ext cx="30100" cy="29300"/>
            </a:xfrm>
            <a:custGeom>
              <a:avLst/>
              <a:gdLst/>
              <a:ahLst/>
              <a:cxnLst/>
              <a:rect l="l" t="t" r="r" b="b"/>
              <a:pathLst>
                <a:path w="1204" h="1172" extrusionOk="0">
                  <a:moveTo>
                    <a:pt x="602" y="0"/>
                  </a:moveTo>
                  <a:cubicBezTo>
                    <a:pt x="254" y="0"/>
                    <a:pt x="0" y="254"/>
                    <a:pt x="0" y="602"/>
                  </a:cubicBezTo>
                  <a:cubicBezTo>
                    <a:pt x="0" y="919"/>
                    <a:pt x="254" y="1172"/>
                    <a:pt x="602" y="1172"/>
                  </a:cubicBezTo>
                  <a:cubicBezTo>
                    <a:pt x="919" y="1172"/>
                    <a:pt x="1204" y="919"/>
                    <a:pt x="1204" y="602"/>
                  </a:cubicBezTo>
                  <a:cubicBezTo>
                    <a:pt x="1204" y="254"/>
                    <a:pt x="919" y="0"/>
                    <a:pt x="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4"/>
            <p:cNvSpPr/>
            <p:nvPr/>
          </p:nvSpPr>
          <p:spPr>
            <a:xfrm>
              <a:off x="3599775" y="3284600"/>
              <a:ext cx="29325" cy="28525"/>
            </a:xfrm>
            <a:custGeom>
              <a:avLst/>
              <a:gdLst/>
              <a:ahLst/>
              <a:cxnLst/>
              <a:rect l="l" t="t" r="r" b="b"/>
              <a:pathLst>
                <a:path w="1173" h="1141" extrusionOk="0">
                  <a:moveTo>
                    <a:pt x="761" y="1"/>
                  </a:moveTo>
                  <a:cubicBezTo>
                    <a:pt x="761" y="33"/>
                    <a:pt x="793" y="128"/>
                    <a:pt x="793" y="191"/>
                  </a:cubicBezTo>
                  <a:cubicBezTo>
                    <a:pt x="793" y="508"/>
                    <a:pt x="539" y="793"/>
                    <a:pt x="223" y="793"/>
                  </a:cubicBezTo>
                  <a:cubicBezTo>
                    <a:pt x="128" y="793"/>
                    <a:pt x="96" y="793"/>
                    <a:pt x="1" y="761"/>
                  </a:cubicBezTo>
                  <a:lnTo>
                    <a:pt x="1" y="761"/>
                  </a:lnTo>
                  <a:cubicBezTo>
                    <a:pt x="96" y="983"/>
                    <a:pt x="286" y="1141"/>
                    <a:pt x="571" y="1141"/>
                  </a:cubicBezTo>
                  <a:cubicBezTo>
                    <a:pt x="888" y="1141"/>
                    <a:pt x="1173" y="888"/>
                    <a:pt x="1173" y="571"/>
                  </a:cubicBezTo>
                  <a:cubicBezTo>
                    <a:pt x="1173" y="286"/>
                    <a:pt x="1014" y="96"/>
                    <a:pt x="76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4"/>
            <p:cNvSpPr/>
            <p:nvPr/>
          </p:nvSpPr>
          <p:spPr>
            <a:xfrm>
              <a:off x="3662325" y="3291725"/>
              <a:ext cx="28525" cy="13500"/>
            </a:xfrm>
            <a:custGeom>
              <a:avLst/>
              <a:gdLst/>
              <a:ahLst/>
              <a:cxnLst/>
              <a:rect l="l" t="t" r="r" b="b"/>
              <a:pathLst>
                <a:path w="1141" h="540" extrusionOk="0">
                  <a:moveTo>
                    <a:pt x="286" y="1"/>
                  </a:moveTo>
                  <a:cubicBezTo>
                    <a:pt x="127" y="1"/>
                    <a:pt x="1" y="128"/>
                    <a:pt x="1" y="286"/>
                  </a:cubicBezTo>
                  <a:cubicBezTo>
                    <a:pt x="1" y="413"/>
                    <a:pt x="127" y="539"/>
                    <a:pt x="286" y="539"/>
                  </a:cubicBezTo>
                  <a:lnTo>
                    <a:pt x="1141" y="539"/>
                  </a:lnTo>
                  <a:lnTo>
                    <a:pt x="11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4"/>
            <p:cNvSpPr/>
            <p:nvPr/>
          </p:nvSpPr>
          <p:spPr>
            <a:xfrm>
              <a:off x="3662325" y="3322600"/>
              <a:ext cx="28525" cy="13500"/>
            </a:xfrm>
            <a:custGeom>
              <a:avLst/>
              <a:gdLst/>
              <a:ahLst/>
              <a:cxnLst/>
              <a:rect l="l" t="t" r="r" b="b"/>
              <a:pathLst>
                <a:path w="1141" h="540" extrusionOk="0">
                  <a:moveTo>
                    <a:pt x="286" y="1"/>
                  </a:moveTo>
                  <a:cubicBezTo>
                    <a:pt x="127" y="1"/>
                    <a:pt x="1" y="96"/>
                    <a:pt x="1" y="254"/>
                  </a:cubicBezTo>
                  <a:cubicBezTo>
                    <a:pt x="1" y="413"/>
                    <a:pt x="127" y="539"/>
                    <a:pt x="286" y="539"/>
                  </a:cubicBezTo>
                  <a:lnTo>
                    <a:pt x="1141" y="539"/>
                  </a:lnTo>
                  <a:lnTo>
                    <a:pt x="11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4"/>
            <p:cNvSpPr/>
            <p:nvPr/>
          </p:nvSpPr>
          <p:spPr>
            <a:xfrm>
              <a:off x="3662325" y="3351900"/>
              <a:ext cx="28525" cy="13500"/>
            </a:xfrm>
            <a:custGeom>
              <a:avLst/>
              <a:gdLst/>
              <a:ahLst/>
              <a:cxnLst/>
              <a:rect l="l" t="t" r="r" b="b"/>
              <a:pathLst>
                <a:path w="1141" h="540" extrusionOk="0">
                  <a:moveTo>
                    <a:pt x="286" y="1"/>
                  </a:moveTo>
                  <a:cubicBezTo>
                    <a:pt x="127" y="1"/>
                    <a:pt x="1" y="127"/>
                    <a:pt x="1" y="286"/>
                  </a:cubicBezTo>
                  <a:cubicBezTo>
                    <a:pt x="1" y="444"/>
                    <a:pt x="127" y="539"/>
                    <a:pt x="286" y="539"/>
                  </a:cubicBezTo>
                  <a:lnTo>
                    <a:pt x="1141" y="539"/>
                  </a:lnTo>
                  <a:lnTo>
                    <a:pt x="11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1" name="Google Shape;2691;p74"/>
          <p:cNvGrpSpPr/>
          <p:nvPr/>
        </p:nvGrpSpPr>
        <p:grpSpPr>
          <a:xfrm>
            <a:off x="3006510" y="3543950"/>
            <a:ext cx="509100" cy="245825"/>
            <a:chOff x="2462875" y="3336100"/>
            <a:chExt cx="509100" cy="245825"/>
          </a:xfrm>
        </p:grpSpPr>
        <p:sp>
          <p:nvSpPr>
            <p:cNvPr id="2692" name="Google Shape;2692;p74"/>
            <p:cNvSpPr/>
            <p:nvPr/>
          </p:nvSpPr>
          <p:spPr>
            <a:xfrm>
              <a:off x="2750250" y="3461175"/>
              <a:ext cx="202725" cy="102150"/>
            </a:xfrm>
            <a:custGeom>
              <a:avLst/>
              <a:gdLst/>
              <a:ahLst/>
              <a:cxnLst/>
              <a:rect l="l" t="t" r="r" b="b"/>
              <a:pathLst>
                <a:path w="8109" h="4086" extrusionOk="0">
                  <a:moveTo>
                    <a:pt x="1" y="0"/>
                  </a:moveTo>
                  <a:lnTo>
                    <a:pt x="1" y="4085"/>
                  </a:lnTo>
                  <a:lnTo>
                    <a:pt x="6050" y="4085"/>
                  </a:lnTo>
                  <a:cubicBezTo>
                    <a:pt x="7190" y="4085"/>
                    <a:pt x="8108" y="3199"/>
                    <a:pt x="8108" y="2059"/>
                  </a:cubicBezTo>
                  <a:cubicBezTo>
                    <a:pt x="8077" y="887"/>
                    <a:pt x="7158" y="0"/>
                    <a:pt x="60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4"/>
            <p:cNvSpPr/>
            <p:nvPr/>
          </p:nvSpPr>
          <p:spPr>
            <a:xfrm>
              <a:off x="2750250" y="3462750"/>
              <a:ext cx="202725" cy="99775"/>
            </a:xfrm>
            <a:custGeom>
              <a:avLst/>
              <a:gdLst/>
              <a:ahLst/>
              <a:cxnLst/>
              <a:rect l="l" t="t" r="r" b="b"/>
              <a:pathLst>
                <a:path w="8109" h="3991" extrusionOk="0">
                  <a:moveTo>
                    <a:pt x="6651" y="0"/>
                  </a:moveTo>
                  <a:cubicBezTo>
                    <a:pt x="6683" y="190"/>
                    <a:pt x="6715" y="412"/>
                    <a:pt x="6715" y="602"/>
                  </a:cubicBezTo>
                  <a:cubicBezTo>
                    <a:pt x="6715" y="1742"/>
                    <a:pt x="5796" y="2661"/>
                    <a:pt x="4656" y="2661"/>
                  </a:cubicBezTo>
                  <a:lnTo>
                    <a:pt x="1" y="2661"/>
                  </a:lnTo>
                  <a:lnTo>
                    <a:pt x="1" y="3991"/>
                  </a:lnTo>
                  <a:lnTo>
                    <a:pt x="6050" y="3991"/>
                  </a:lnTo>
                  <a:cubicBezTo>
                    <a:pt x="7190" y="3991"/>
                    <a:pt x="8108" y="3072"/>
                    <a:pt x="8108" y="1932"/>
                  </a:cubicBezTo>
                  <a:cubicBezTo>
                    <a:pt x="8077" y="1045"/>
                    <a:pt x="7475" y="254"/>
                    <a:pt x="6651"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4"/>
            <p:cNvSpPr/>
            <p:nvPr/>
          </p:nvSpPr>
          <p:spPr>
            <a:xfrm>
              <a:off x="2819150" y="3505500"/>
              <a:ext cx="40400" cy="13475"/>
            </a:xfrm>
            <a:custGeom>
              <a:avLst/>
              <a:gdLst/>
              <a:ahLst/>
              <a:cxnLst/>
              <a:rect l="l" t="t" r="r" b="b"/>
              <a:pathLst>
                <a:path w="1616" h="539" extrusionOk="0">
                  <a:moveTo>
                    <a:pt x="285" y="0"/>
                  </a:moveTo>
                  <a:cubicBezTo>
                    <a:pt x="127" y="0"/>
                    <a:pt x="0" y="127"/>
                    <a:pt x="0" y="286"/>
                  </a:cubicBezTo>
                  <a:cubicBezTo>
                    <a:pt x="0" y="412"/>
                    <a:pt x="127" y="539"/>
                    <a:pt x="285" y="539"/>
                  </a:cubicBezTo>
                  <a:lnTo>
                    <a:pt x="1362" y="539"/>
                  </a:lnTo>
                  <a:cubicBezTo>
                    <a:pt x="1520" y="539"/>
                    <a:pt x="1615" y="412"/>
                    <a:pt x="1615" y="286"/>
                  </a:cubicBezTo>
                  <a:cubicBezTo>
                    <a:pt x="1615" y="127"/>
                    <a:pt x="1489" y="0"/>
                    <a:pt x="136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4"/>
            <p:cNvSpPr/>
            <p:nvPr/>
          </p:nvSpPr>
          <p:spPr>
            <a:xfrm>
              <a:off x="2747875" y="3442550"/>
              <a:ext cx="224100" cy="139375"/>
            </a:xfrm>
            <a:custGeom>
              <a:avLst/>
              <a:gdLst/>
              <a:ahLst/>
              <a:cxnLst/>
              <a:rect l="l" t="t" r="r" b="b"/>
              <a:pathLst>
                <a:path w="8964" h="5575" extrusionOk="0">
                  <a:moveTo>
                    <a:pt x="397" y="1"/>
                  </a:moveTo>
                  <a:cubicBezTo>
                    <a:pt x="357" y="1"/>
                    <a:pt x="318" y="17"/>
                    <a:pt x="286" y="48"/>
                  </a:cubicBezTo>
                  <a:lnTo>
                    <a:pt x="33" y="302"/>
                  </a:lnTo>
                  <a:lnTo>
                    <a:pt x="33" y="1220"/>
                  </a:lnTo>
                  <a:lnTo>
                    <a:pt x="286" y="1442"/>
                  </a:lnTo>
                  <a:cubicBezTo>
                    <a:pt x="318" y="1489"/>
                    <a:pt x="357" y="1513"/>
                    <a:pt x="397" y="1513"/>
                  </a:cubicBezTo>
                  <a:cubicBezTo>
                    <a:pt x="436" y="1513"/>
                    <a:pt x="476" y="1489"/>
                    <a:pt x="508" y="1442"/>
                  </a:cubicBezTo>
                  <a:lnTo>
                    <a:pt x="793" y="1157"/>
                  </a:lnTo>
                  <a:cubicBezTo>
                    <a:pt x="824" y="1125"/>
                    <a:pt x="864" y="1109"/>
                    <a:pt x="904" y="1109"/>
                  </a:cubicBezTo>
                  <a:cubicBezTo>
                    <a:pt x="943" y="1109"/>
                    <a:pt x="983" y="1125"/>
                    <a:pt x="1014" y="1157"/>
                  </a:cubicBezTo>
                  <a:lnTo>
                    <a:pt x="1299" y="1442"/>
                  </a:lnTo>
                  <a:cubicBezTo>
                    <a:pt x="1347" y="1489"/>
                    <a:pt x="1386" y="1513"/>
                    <a:pt x="1426" y="1513"/>
                  </a:cubicBezTo>
                  <a:cubicBezTo>
                    <a:pt x="1466" y="1513"/>
                    <a:pt x="1505" y="1489"/>
                    <a:pt x="1553" y="1442"/>
                  </a:cubicBezTo>
                  <a:lnTo>
                    <a:pt x="1806" y="1157"/>
                  </a:lnTo>
                  <a:cubicBezTo>
                    <a:pt x="1854" y="1125"/>
                    <a:pt x="1893" y="1109"/>
                    <a:pt x="1933" y="1109"/>
                  </a:cubicBezTo>
                  <a:cubicBezTo>
                    <a:pt x="1972" y="1109"/>
                    <a:pt x="2012" y="1125"/>
                    <a:pt x="2059" y="1157"/>
                  </a:cubicBezTo>
                  <a:lnTo>
                    <a:pt x="2344" y="1442"/>
                  </a:lnTo>
                  <a:cubicBezTo>
                    <a:pt x="2376" y="1489"/>
                    <a:pt x="2416" y="1513"/>
                    <a:pt x="2455" y="1513"/>
                  </a:cubicBezTo>
                  <a:cubicBezTo>
                    <a:pt x="2495" y="1513"/>
                    <a:pt x="2534" y="1489"/>
                    <a:pt x="2566" y="1442"/>
                  </a:cubicBezTo>
                  <a:lnTo>
                    <a:pt x="2851" y="1157"/>
                  </a:lnTo>
                  <a:cubicBezTo>
                    <a:pt x="2883" y="1125"/>
                    <a:pt x="2922" y="1109"/>
                    <a:pt x="2962" y="1109"/>
                  </a:cubicBezTo>
                  <a:cubicBezTo>
                    <a:pt x="3002" y="1109"/>
                    <a:pt x="3041" y="1125"/>
                    <a:pt x="3073" y="1157"/>
                  </a:cubicBezTo>
                  <a:lnTo>
                    <a:pt x="3358" y="1442"/>
                  </a:lnTo>
                  <a:cubicBezTo>
                    <a:pt x="3421" y="1473"/>
                    <a:pt x="3453" y="1473"/>
                    <a:pt x="3485" y="1473"/>
                  </a:cubicBezTo>
                  <a:cubicBezTo>
                    <a:pt x="3516" y="1473"/>
                    <a:pt x="3548" y="1473"/>
                    <a:pt x="3611" y="1442"/>
                  </a:cubicBezTo>
                  <a:lnTo>
                    <a:pt x="3865" y="1157"/>
                  </a:lnTo>
                  <a:cubicBezTo>
                    <a:pt x="3912" y="1125"/>
                    <a:pt x="3952" y="1109"/>
                    <a:pt x="3991" y="1109"/>
                  </a:cubicBezTo>
                  <a:cubicBezTo>
                    <a:pt x="4031" y="1109"/>
                    <a:pt x="4070" y="1125"/>
                    <a:pt x="4118" y="1157"/>
                  </a:cubicBezTo>
                  <a:lnTo>
                    <a:pt x="4403" y="1442"/>
                  </a:lnTo>
                  <a:cubicBezTo>
                    <a:pt x="4435" y="1489"/>
                    <a:pt x="4474" y="1513"/>
                    <a:pt x="4514" y="1513"/>
                  </a:cubicBezTo>
                  <a:cubicBezTo>
                    <a:pt x="4553" y="1513"/>
                    <a:pt x="4593" y="1489"/>
                    <a:pt x="4625" y="1442"/>
                  </a:cubicBezTo>
                  <a:lnTo>
                    <a:pt x="4910" y="1157"/>
                  </a:lnTo>
                  <a:cubicBezTo>
                    <a:pt x="4957" y="1125"/>
                    <a:pt x="4997" y="1109"/>
                    <a:pt x="5036" y="1109"/>
                  </a:cubicBezTo>
                  <a:cubicBezTo>
                    <a:pt x="5076" y="1109"/>
                    <a:pt x="5116" y="1125"/>
                    <a:pt x="5163" y="1157"/>
                  </a:cubicBezTo>
                  <a:lnTo>
                    <a:pt x="5416" y="1442"/>
                  </a:lnTo>
                  <a:cubicBezTo>
                    <a:pt x="5464" y="1489"/>
                    <a:pt x="5503" y="1513"/>
                    <a:pt x="5543" y="1513"/>
                  </a:cubicBezTo>
                  <a:cubicBezTo>
                    <a:pt x="5583" y="1513"/>
                    <a:pt x="5622" y="1489"/>
                    <a:pt x="5670" y="1442"/>
                  </a:cubicBezTo>
                  <a:lnTo>
                    <a:pt x="5860" y="1252"/>
                  </a:lnTo>
                  <a:cubicBezTo>
                    <a:pt x="5904" y="1208"/>
                    <a:pt x="5948" y="1184"/>
                    <a:pt x="5992" y="1184"/>
                  </a:cubicBezTo>
                  <a:cubicBezTo>
                    <a:pt x="6043" y="1184"/>
                    <a:pt x="6094" y="1216"/>
                    <a:pt x="6145" y="1283"/>
                  </a:cubicBezTo>
                  <a:lnTo>
                    <a:pt x="6335" y="1600"/>
                  </a:lnTo>
                  <a:cubicBezTo>
                    <a:pt x="6353" y="1655"/>
                    <a:pt x="6404" y="1689"/>
                    <a:pt x="6461" y="1689"/>
                  </a:cubicBezTo>
                  <a:cubicBezTo>
                    <a:pt x="6503" y="1689"/>
                    <a:pt x="6548" y="1672"/>
                    <a:pt x="6588" y="1632"/>
                  </a:cubicBezTo>
                  <a:lnTo>
                    <a:pt x="6620" y="1600"/>
                  </a:lnTo>
                  <a:cubicBezTo>
                    <a:pt x="6636" y="1592"/>
                    <a:pt x="6653" y="1588"/>
                    <a:pt x="6671" y="1588"/>
                  </a:cubicBezTo>
                  <a:cubicBezTo>
                    <a:pt x="6725" y="1588"/>
                    <a:pt x="6778" y="1624"/>
                    <a:pt x="6778" y="1695"/>
                  </a:cubicBezTo>
                  <a:lnTo>
                    <a:pt x="6778" y="1790"/>
                  </a:lnTo>
                  <a:cubicBezTo>
                    <a:pt x="6778" y="1885"/>
                    <a:pt x="6841" y="1948"/>
                    <a:pt x="6936" y="1948"/>
                  </a:cubicBezTo>
                  <a:lnTo>
                    <a:pt x="7095" y="1948"/>
                  </a:lnTo>
                  <a:cubicBezTo>
                    <a:pt x="7158" y="1948"/>
                    <a:pt x="7253" y="2043"/>
                    <a:pt x="7221" y="2107"/>
                  </a:cubicBezTo>
                  <a:lnTo>
                    <a:pt x="7158" y="2265"/>
                  </a:lnTo>
                  <a:cubicBezTo>
                    <a:pt x="7126" y="2360"/>
                    <a:pt x="7221" y="2423"/>
                    <a:pt x="7285" y="2487"/>
                  </a:cubicBezTo>
                  <a:lnTo>
                    <a:pt x="7538" y="2550"/>
                  </a:lnTo>
                  <a:cubicBezTo>
                    <a:pt x="7602" y="2582"/>
                    <a:pt x="7633" y="2677"/>
                    <a:pt x="7570" y="2740"/>
                  </a:cubicBezTo>
                  <a:cubicBezTo>
                    <a:pt x="7475" y="2835"/>
                    <a:pt x="7475" y="2899"/>
                    <a:pt x="7570" y="2994"/>
                  </a:cubicBezTo>
                  <a:cubicBezTo>
                    <a:pt x="7602" y="3025"/>
                    <a:pt x="7602" y="3152"/>
                    <a:pt x="7538" y="3184"/>
                  </a:cubicBezTo>
                  <a:lnTo>
                    <a:pt x="7285" y="3279"/>
                  </a:lnTo>
                  <a:cubicBezTo>
                    <a:pt x="7221" y="3310"/>
                    <a:pt x="7158" y="3374"/>
                    <a:pt x="7158" y="3469"/>
                  </a:cubicBezTo>
                  <a:lnTo>
                    <a:pt x="7221" y="3627"/>
                  </a:lnTo>
                  <a:cubicBezTo>
                    <a:pt x="7253" y="3690"/>
                    <a:pt x="7158" y="3785"/>
                    <a:pt x="7095" y="3785"/>
                  </a:cubicBezTo>
                  <a:lnTo>
                    <a:pt x="6936" y="3785"/>
                  </a:lnTo>
                  <a:cubicBezTo>
                    <a:pt x="6841" y="3785"/>
                    <a:pt x="6778" y="3817"/>
                    <a:pt x="6778" y="3944"/>
                  </a:cubicBezTo>
                  <a:lnTo>
                    <a:pt x="6778" y="4039"/>
                  </a:lnTo>
                  <a:cubicBezTo>
                    <a:pt x="6778" y="4110"/>
                    <a:pt x="6725" y="4145"/>
                    <a:pt x="6671" y="4145"/>
                  </a:cubicBezTo>
                  <a:cubicBezTo>
                    <a:pt x="6653" y="4145"/>
                    <a:pt x="6636" y="4142"/>
                    <a:pt x="6620" y="4134"/>
                  </a:cubicBezTo>
                  <a:lnTo>
                    <a:pt x="6588" y="4102"/>
                  </a:lnTo>
                  <a:cubicBezTo>
                    <a:pt x="6559" y="4082"/>
                    <a:pt x="6532" y="4075"/>
                    <a:pt x="6507" y="4075"/>
                  </a:cubicBezTo>
                  <a:cubicBezTo>
                    <a:pt x="6451" y="4075"/>
                    <a:pt x="6400" y="4112"/>
                    <a:pt x="6335" y="4134"/>
                  </a:cubicBezTo>
                  <a:lnTo>
                    <a:pt x="6113" y="4292"/>
                  </a:lnTo>
                  <a:cubicBezTo>
                    <a:pt x="6076" y="4347"/>
                    <a:pt x="6007" y="4381"/>
                    <a:pt x="5944" y="4381"/>
                  </a:cubicBezTo>
                  <a:cubicBezTo>
                    <a:pt x="5898" y="4381"/>
                    <a:pt x="5855" y="4363"/>
                    <a:pt x="5828" y="4324"/>
                  </a:cubicBezTo>
                  <a:lnTo>
                    <a:pt x="5638" y="4134"/>
                  </a:lnTo>
                  <a:cubicBezTo>
                    <a:pt x="5591" y="4102"/>
                    <a:pt x="5551" y="4086"/>
                    <a:pt x="5511" y="4086"/>
                  </a:cubicBezTo>
                  <a:cubicBezTo>
                    <a:pt x="5472" y="4086"/>
                    <a:pt x="5432" y="4102"/>
                    <a:pt x="5385" y="4134"/>
                  </a:cubicBezTo>
                  <a:lnTo>
                    <a:pt x="5100" y="4419"/>
                  </a:lnTo>
                  <a:cubicBezTo>
                    <a:pt x="5068" y="4450"/>
                    <a:pt x="5028" y="4466"/>
                    <a:pt x="4989" y="4466"/>
                  </a:cubicBezTo>
                  <a:cubicBezTo>
                    <a:pt x="4949" y="4466"/>
                    <a:pt x="4910" y="4450"/>
                    <a:pt x="4878" y="4419"/>
                  </a:cubicBezTo>
                  <a:lnTo>
                    <a:pt x="4593" y="4134"/>
                  </a:lnTo>
                  <a:cubicBezTo>
                    <a:pt x="4561" y="4102"/>
                    <a:pt x="4522" y="4086"/>
                    <a:pt x="4478" y="4086"/>
                  </a:cubicBezTo>
                  <a:cubicBezTo>
                    <a:pt x="4435" y="4086"/>
                    <a:pt x="4387" y="4102"/>
                    <a:pt x="4340" y="4134"/>
                  </a:cubicBezTo>
                  <a:lnTo>
                    <a:pt x="4086" y="4419"/>
                  </a:lnTo>
                  <a:cubicBezTo>
                    <a:pt x="4039" y="4450"/>
                    <a:pt x="3999" y="4466"/>
                    <a:pt x="3960" y="4466"/>
                  </a:cubicBezTo>
                  <a:cubicBezTo>
                    <a:pt x="3920" y="4466"/>
                    <a:pt x="3880" y="4450"/>
                    <a:pt x="3833" y="4419"/>
                  </a:cubicBezTo>
                  <a:lnTo>
                    <a:pt x="3548" y="4134"/>
                  </a:lnTo>
                  <a:cubicBezTo>
                    <a:pt x="3516" y="4102"/>
                    <a:pt x="3485" y="4102"/>
                    <a:pt x="3453" y="4102"/>
                  </a:cubicBezTo>
                  <a:cubicBezTo>
                    <a:pt x="3390" y="4102"/>
                    <a:pt x="3358" y="4102"/>
                    <a:pt x="3326" y="4134"/>
                  </a:cubicBezTo>
                  <a:lnTo>
                    <a:pt x="3041" y="4419"/>
                  </a:lnTo>
                  <a:cubicBezTo>
                    <a:pt x="3010" y="4450"/>
                    <a:pt x="2970" y="4466"/>
                    <a:pt x="2930" y="4466"/>
                  </a:cubicBezTo>
                  <a:cubicBezTo>
                    <a:pt x="2891" y="4466"/>
                    <a:pt x="2851" y="4450"/>
                    <a:pt x="2819" y="4419"/>
                  </a:cubicBezTo>
                  <a:lnTo>
                    <a:pt x="2534" y="4134"/>
                  </a:lnTo>
                  <a:cubicBezTo>
                    <a:pt x="2487" y="4102"/>
                    <a:pt x="2447" y="4086"/>
                    <a:pt x="2408" y="4086"/>
                  </a:cubicBezTo>
                  <a:cubicBezTo>
                    <a:pt x="2368" y="4086"/>
                    <a:pt x="2329" y="4102"/>
                    <a:pt x="2281" y="4134"/>
                  </a:cubicBezTo>
                  <a:lnTo>
                    <a:pt x="2028" y="4419"/>
                  </a:lnTo>
                  <a:cubicBezTo>
                    <a:pt x="1980" y="4450"/>
                    <a:pt x="1941" y="4466"/>
                    <a:pt x="1901" y="4466"/>
                  </a:cubicBezTo>
                  <a:cubicBezTo>
                    <a:pt x="1862" y="4466"/>
                    <a:pt x="1822" y="4450"/>
                    <a:pt x="1774" y="4419"/>
                  </a:cubicBezTo>
                  <a:lnTo>
                    <a:pt x="1489" y="4134"/>
                  </a:lnTo>
                  <a:cubicBezTo>
                    <a:pt x="1458" y="4102"/>
                    <a:pt x="1418" y="4086"/>
                    <a:pt x="1379" y="4086"/>
                  </a:cubicBezTo>
                  <a:cubicBezTo>
                    <a:pt x="1339" y="4086"/>
                    <a:pt x="1299" y="4102"/>
                    <a:pt x="1268" y="4134"/>
                  </a:cubicBezTo>
                  <a:lnTo>
                    <a:pt x="983" y="4419"/>
                  </a:lnTo>
                  <a:cubicBezTo>
                    <a:pt x="951" y="4450"/>
                    <a:pt x="911" y="4466"/>
                    <a:pt x="872" y="4466"/>
                  </a:cubicBezTo>
                  <a:cubicBezTo>
                    <a:pt x="832" y="4466"/>
                    <a:pt x="793" y="4450"/>
                    <a:pt x="761" y="4419"/>
                  </a:cubicBezTo>
                  <a:lnTo>
                    <a:pt x="476" y="4134"/>
                  </a:lnTo>
                  <a:cubicBezTo>
                    <a:pt x="428" y="4102"/>
                    <a:pt x="389" y="4086"/>
                    <a:pt x="349" y="4086"/>
                  </a:cubicBezTo>
                  <a:cubicBezTo>
                    <a:pt x="310" y="4086"/>
                    <a:pt x="270" y="4102"/>
                    <a:pt x="223" y="4134"/>
                  </a:cubicBezTo>
                  <a:lnTo>
                    <a:pt x="1" y="4387"/>
                  </a:lnTo>
                  <a:lnTo>
                    <a:pt x="1" y="5274"/>
                  </a:lnTo>
                  <a:lnTo>
                    <a:pt x="223" y="5527"/>
                  </a:lnTo>
                  <a:cubicBezTo>
                    <a:pt x="270" y="5559"/>
                    <a:pt x="310" y="5575"/>
                    <a:pt x="349" y="5575"/>
                  </a:cubicBezTo>
                  <a:cubicBezTo>
                    <a:pt x="389" y="5575"/>
                    <a:pt x="428" y="5559"/>
                    <a:pt x="476" y="5527"/>
                  </a:cubicBezTo>
                  <a:lnTo>
                    <a:pt x="761" y="5242"/>
                  </a:lnTo>
                  <a:cubicBezTo>
                    <a:pt x="793" y="5210"/>
                    <a:pt x="832" y="5195"/>
                    <a:pt x="872" y="5195"/>
                  </a:cubicBezTo>
                  <a:cubicBezTo>
                    <a:pt x="911" y="5195"/>
                    <a:pt x="951" y="5210"/>
                    <a:pt x="983" y="5242"/>
                  </a:cubicBezTo>
                  <a:lnTo>
                    <a:pt x="1268" y="5527"/>
                  </a:lnTo>
                  <a:cubicBezTo>
                    <a:pt x="1299" y="5559"/>
                    <a:pt x="1339" y="5575"/>
                    <a:pt x="1379" y="5575"/>
                  </a:cubicBezTo>
                  <a:cubicBezTo>
                    <a:pt x="1418" y="5575"/>
                    <a:pt x="1458" y="5559"/>
                    <a:pt x="1489" y="5527"/>
                  </a:cubicBezTo>
                  <a:lnTo>
                    <a:pt x="1774" y="5242"/>
                  </a:lnTo>
                  <a:cubicBezTo>
                    <a:pt x="1822" y="5210"/>
                    <a:pt x="1862" y="5195"/>
                    <a:pt x="1901" y="5195"/>
                  </a:cubicBezTo>
                  <a:cubicBezTo>
                    <a:pt x="1941" y="5195"/>
                    <a:pt x="1980" y="5210"/>
                    <a:pt x="2028" y="5242"/>
                  </a:cubicBezTo>
                  <a:lnTo>
                    <a:pt x="2281" y="5527"/>
                  </a:lnTo>
                  <a:cubicBezTo>
                    <a:pt x="2329" y="5559"/>
                    <a:pt x="2368" y="5575"/>
                    <a:pt x="2408" y="5575"/>
                  </a:cubicBezTo>
                  <a:cubicBezTo>
                    <a:pt x="2447" y="5575"/>
                    <a:pt x="2487" y="5559"/>
                    <a:pt x="2534" y="5527"/>
                  </a:cubicBezTo>
                  <a:lnTo>
                    <a:pt x="2819" y="5242"/>
                  </a:lnTo>
                  <a:cubicBezTo>
                    <a:pt x="2851" y="5210"/>
                    <a:pt x="2891" y="5195"/>
                    <a:pt x="2930" y="5195"/>
                  </a:cubicBezTo>
                  <a:cubicBezTo>
                    <a:pt x="2970" y="5195"/>
                    <a:pt x="3010" y="5210"/>
                    <a:pt x="3041" y="5242"/>
                  </a:cubicBezTo>
                  <a:lnTo>
                    <a:pt x="3326" y="5527"/>
                  </a:lnTo>
                  <a:cubicBezTo>
                    <a:pt x="3358" y="5559"/>
                    <a:pt x="3390" y="5559"/>
                    <a:pt x="3453" y="5559"/>
                  </a:cubicBezTo>
                  <a:cubicBezTo>
                    <a:pt x="3485" y="5559"/>
                    <a:pt x="3516" y="5559"/>
                    <a:pt x="3548" y="5527"/>
                  </a:cubicBezTo>
                  <a:lnTo>
                    <a:pt x="3833" y="5242"/>
                  </a:lnTo>
                  <a:cubicBezTo>
                    <a:pt x="3880" y="5210"/>
                    <a:pt x="3920" y="5195"/>
                    <a:pt x="3960" y="5195"/>
                  </a:cubicBezTo>
                  <a:cubicBezTo>
                    <a:pt x="3999" y="5195"/>
                    <a:pt x="4039" y="5210"/>
                    <a:pt x="4086" y="5242"/>
                  </a:cubicBezTo>
                  <a:lnTo>
                    <a:pt x="4340" y="5527"/>
                  </a:lnTo>
                  <a:cubicBezTo>
                    <a:pt x="4387" y="5559"/>
                    <a:pt x="4427" y="5575"/>
                    <a:pt x="4466" y="5575"/>
                  </a:cubicBezTo>
                  <a:cubicBezTo>
                    <a:pt x="4506" y="5575"/>
                    <a:pt x="4545" y="5559"/>
                    <a:pt x="4593" y="5527"/>
                  </a:cubicBezTo>
                  <a:lnTo>
                    <a:pt x="4878" y="5242"/>
                  </a:lnTo>
                  <a:cubicBezTo>
                    <a:pt x="4910" y="5210"/>
                    <a:pt x="4949" y="5195"/>
                    <a:pt x="4989" y="5195"/>
                  </a:cubicBezTo>
                  <a:cubicBezTo>
                    <a:pt x="5028" y="5195"/>
                    <a:pt x="5068" y="5210"/>
                    <a:pt x="5100" y="5242"/>
                  </a:cubicBezTo>
                  <a:lnTo>
                    <a:pt x="5385" y="5527"/>
                  </a:lnTo>
                  <a:cubicBezTo>
                    <a:pt x="5416" y="5559"/>
                    <a:pt x="5456" y="5575"/>
                    <a:pt x="5499" y="5575"/>
                  </a:cubicBezTo>
                  <a:cubicBezTo>
                    <a:pt x="5543" y="5575"/>
                    <a:pt x="5591" y="5559"/>
                    <a:pt x="5638" y="5527"/>
                  </a:cubicBezTo>
                  <a:lnTo>
                    <a:pt x="6018" y="5115"/>
                  </a:lnTo>
                  <a:cubicBezTo>
                    <a:pt x="6040" y="5093"/>
                    <a:pt x="6095" y="5071"/>
                    <a:pt x="6147" y="5071"/>
                  </a:cubicBezTo>
                  <a:cubicBezTo>
                    <a:pt x="6168" y="5071"/>
                    <a:pt x="6190" y="5074"/>
                    <a:pt x="6208" y="5084"/>
                  </a:cubicBezTo>
                  <a:lnTo>
                    <a:pt x="6620" y="5337"/>
                  </a:lnTo>
                  <a:cubicBezTo>
                    <a:pt x="6637" y="5346"/>
                    <a:pt x="6656" y="5349"/>
                    <a:pt x="6676" y="5349"/>
                  </a:cubicBezTo>
                  <a:cubicBezTo>
                    <a:pt x="6732" y="5349"/>
                    <a:pt x="6795" y="5320"/>
                    <a:pt x="6841" y="5274"/>
                  </a:cubicBezTo>
                  <a:lnTo>
                    <a:pt x="7095" y="4894"/>
                  </a:lnTo>
                  <a:cubicBezTo>
                    <a:pt x="7117" y="4872"/>
                    <a:pt x="7139" y="4835"/>
                    <a:pt x="7171" y="4835"/>
                  </a:cubicBezTo>
                  <a:cubicBezTo>
                    <a:pt x="7185" y="4835"/>
                    <a:pt x="7202" y="4842"/>
                    <a:pt x="7221" y="4862"/>
                  </a:cubicBezTo>
                  <a:lnTo>
                    <a:pt x="7570" y="4894"/>
                  </a:lnTo>
                  <a:cubicBezTo>
                    <a:pt x="7633" y="4894"/>
                    <a:pt x="7728" y="4862"/>
                    <a:pt x="7728" y="4735"/>
                  </a:cubicBezTo>
                  <a:lnTo>
                    <a:pt x="7760" y="4260"/>
                  </a:lnTo>
                  <a:cubicBezTo>
                    <a:pt x="7760" y="4229"/>
                    <a:pt x="7792" y="4165"/>
                    <a:pt x="7855" y="4165"/>
                  </a:cubicBezTo>
                  <a:lnTo>
                    <a:pt x="8267" y="4070"/>
                  </a:lnTo>
                  <a:cubicBezTo>
                    <a:pt x="8362" y="4007"/>
                    <a:pt x="8393" y="3944"/>
                    <a:pt x="8393" y="3849"/>
                  </a:cubicBezTo>
                  <a:lnTo>
                    <a:pt x="8330" y="3532"/>
                  </a:lnTo>
                  <a:cubicBezTo>
                    <a:pt x="8330" y="3500"/>
                    <a:pt x="8330" y="3469"/>
                    <a:pt x="8362" y="3437"/>
                  </a:cubicBezTo>
                  <a:lnTo>
                    <a:pt x="8868" y="2867"/>
                  </a:lnTo>
                  <a:cubicBezTo>
                    <a:pt x="8963" y="2804"/>
                    <a:pt x="8963" y="2709"/>
                    <a:pt x="8868" y="2613"/>
                  </a:cubicBezTo>
                  <a:lnTo>
                    <a:pt x="8362" y="2107"/>
                  </a:lnTo>
                  <a:cubicBezTo>
                    <a:pt x="8298" y="2075"/>
                    <a:pt x="8298" y="2043"/>
                    <a:pt x="8298" y="1980"/>
                  </a:cubicBezTo>
                  <a:lnTo>
                    <a:pt x="8393" y="1727"/>
                  </a:lnTo>
                  <a:cubicBezTo>
                    <a:pt x="8425" y="1632"/>
                    <a:pt x="8362" y="1568"/>
                    <a:pt x="8267" y="1505"/>
                  </a:cubicBezTo>
                  <a:lnTo>
                    <a:pt x="7823" y="1410"/>
                  </a:lnTo>
                  <a:cubicBezTo>
                    <a:pt x="7792" y="1410"/>
                    <a:pt x="7760" y="1347"/>
                    <a:pt x="7760" y="1315"/>
                  </a:cubicBezTo>
                  <a:lnTo>
                    <a:pt x="7728" y="840"/>
                  </a:lnTo>
                  <a:cubicBezTo>
                    <a:pt x="7728" y="777"/>
                    <a:pt x="7633" y="682"/>
                    <a:pt x="7570" y="682"/>
                  </a:cubicBezTo>
                  <a:lnTo>
                    <a:pt x="7190" y="745"/>
                  </a:lnTo>
                  <a:cubicBezTo>
                    <a:pt x="7158" y="745"/>
                    <a:pt x="7126" y="745"/>
                    <a:pt x="7095" y="682"/>
                  </a:cubicBezTo>
                  <a:lnTo>
                    <a:pt x="6841" y="302"/>
                  </a:lnTo>
                  <a:cubicBezTo>
                    <a:pt x="6821" y="240"/>
                    <a:pt x="6761" y="205"/>
                    <a:pt x="6704" y="205"/>
                  </a:cubicBezTo>
                  <a:cubicBezTo>
                    <a:pt x="6673" y="205"/>
                    <a:pt x="6642" y="216"/>
                    <a:pt x="6620" y="238"/>
                  </a:cubicBezTo>
                  <a:lnTo>
                    <a:pt x="6208" y="492"/>
                  </a:lnTo>
                  <a:cubicBezTo>
                    <a:pt x="6182" y="505"/>
                    <a:pt x="6150" y="512"/>
                    <a:pt x="6120" y="512"/>
                  </a:cubicBezTo>
                  <a:cubicBezTo>
                    <a:pt x="6077" y="512"/>
                    <a:pt x="6037" y="497"/>
                    <a:pt x="6018" y="460"/>
                  </a:cubicBezTo>
                  <a:lnTo>
                    <a:pt x="5606" y="48"/>
                  </a:lnTo>
                  <a:cubicBezTo>
                    <a:pt x="5575" y="17"/>
                    <a:pt x="5535" y="1"/>
                    <a:pt x="5496" y="1"/>
                  </a:cubicBezTo>
                  <a:cubicBezTo>
                    <a:pt x="5456" y="1"/>
                    <a:pt x="5416" y="17"/>
                    <a:pt x="5385" y="48"/>
                  </a:cubicBezTo>
                  <a:lnTo>
                    <a:pt x="5100" y="333"/>
                  </a:lnTo>
                  <a:cubicBezTo>
                    <a:pt x="5068" y="365"/>
                    <a:pt x="5028" y="381"/>
                    <a:pt x="4989" y="381"/>
                  </a:cubicBezTo>
                  <a:cubicBezTo>
                    <a:pt x="4949" y="381"/>
                    <a:pt x="4910" y="365"/>
                    <a:pt x="4878" y="333"/>
                  </a:cubicBezTo>
                  <a:lnTo>
                    <a:pt x="4593" y="48"/>
                  </a:lnTo>
                  <a:cubicBezTo>
                    <a:pt x="4545" y="17"/>
                    <a:pt x="4506" y="1"/>
                    <a:pt x="4466" y="1"/>
                  </a:cubicBezTo>
                  <a:cubicBezTo>
                    <a:pt x="4427" y="1"/>
                    <a:pt x="4387" y="17"/>
                    <a:pt x="4340" y="48"/>
                  </a:cubicBezTo>
                  <a:lnTo>
                    <a:pt x="4118" y="333"/>
                  </a:lnTo>
                  <a:cubicBezTo>
                    <a:pt x="4086" y="381"/>
                    <a:pt x="4047" y="405"/>
                    <a:pt x="4003" y="405"/>
                  </a:cubicBezTo>
                  <a:cubicBezTo>
                    <a:pt x="3960" y="405"/>
                    <a:pt x="3912" y="381"/>
                    <a:pt x="3865" y="333"/>
                  </a:cubicBezTo>
                  <a:lnTo>
                    <a:pt x="3611" y="48"/>
                  </a:lnTo>
                  <a:cubicBezTo>
                    <a:pt x="3548" y="17"/>
                    <a:pt x="3516" y="17"/>
                    <a:pt x="3485" y="17"/>
                  </a:cubicBezTo>
                  <a:cubicBezTo>
                    <a:pt x="3453" y="17"/>
                    <a:pt x="3421" y="17"/>
                    <a:pt x="3358" y="48"/>
                  </a:cubicBezTo>
                  <a:lnTo>
                    <a:pt x="3073" y="333"/>
                  </a:lnTo>
                  <a:cubicBezTo>
                    <a:pt x="3041" y="381"/>
                    <a:pt x="3010" y="405"/>
                    <a:pt x="2974" y="405"/>
                  </a:cubicBezTo>
                  <a:cubicBezTo>
                    <a:pt x="2938" y="405"/>
                    <a:pt x="2899" y="381"/>
                    <a:pt x="2851" y="333"/>
                  </a:cubicBezTo>
                  <a:lnTo>
                    <a:pt x="2566" y="48"/>
                  </a:lnTo>
                  <a:cubicBezTo>
                    <a:pt x="2534" y="17"/>
                    <a:pt x="2495" y="1"/>
                    <a:pt x="2455" y="1"/>
                  </a:cubicBezTo>
                  <a:cubicBezTo>
                    <a:pt x="2416" y="1"/>
                    <a:pt x="2376" y="17"/>
                    <a:pt x="2344" y="48"/>
                  </a:cubicBezTo>
                  <a:lnTo>
                    <a:pt x="2059" y="333"/>
                  </a:lnTo>
                  <a:cubicBezTo>
                    <a:pt x="2012" y="381"/>
                    <a:pt x="1972" y="405"/>
                    <a:pt x="1933" y="405"/>
                  </a:cubicBezTo>
                  <a:cubicBezTo>
                    <a:pt x="1893" y="405"/>
                    <a:pt x="1854" y="381"/>
                    <a:pt x="1806" y="333"/>
                  </a:cubicBezTo>
                  <a:lnTo>
                    <a:pt x="1553" y="48"/>
                  </a:lnTo>
                  <a:cubicBezTo>
                    <a:pt x="1505" y="17"/>
                    <a:pt x="1466" y="1"/>
                    <a:pt x="1426" y="1"/>
                  </a:cubicBezTo>
                  <a:cubicBezTo>
                    <a:pt x="1386" y="1"/>
                    <a:pt x="1347" y="17"/>
                    <a:pt x="1299" y="48"/>
                  </a:cubicBezTo>
                  <a:lnTo>
                    <a:pt x="1014" y="333"/>
                  </a:lnTo>
                  <a:cubicBezTo>
                    <a:pt x="983" y="381"/>
                    <a:pt x="943" y="405"/>
                    <a:pt x="904" y="405"/>
                  </a:cubicBezTo>
                  <a:cubicBezTo>
                    <a:pt x="864" y="405"/>
                    <a:pt x="824" y="381"/>
                    <a:pt x="793" y="333"/>
                  </a:cubicBezTo>
                  <a:lnTo>
                    <a:pt x="508" y="48"/>
                  </a:lnTo>
                  <a:cubicBezTo>
                    <a:pt x="476" y="17"/>
                    <a:pt x="436" y="1"/>
                    <a:pt x="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4"/>
            <p:cNvSpPr/>
            <p:nvPr/>
          </p:nvSpPr>
          <p:spPr>
            <a:xfrm>
              <a:off x="2748675" y="3499950"/>
              <a:ext cx="223300" cy="81175"/>
            </a:xfrm>
            <a:custGeom>
              <a:avLst/>
              <a:gdLst/>
              <a:ahLst/>
              <a:cxnLst/>
              <a:rect l="l" t="t" r="r" b="b"/>
              <a:pathLst>
                <a:path w="8932" h="3247" extrusionOk="0">
                  <a:moveTo>
                    <a:pt x="8520" y="1"/>
                  </a:moveTo>
                  <a:lnTo>
                    <a:pt x="8045" y="476"/>
                  </a:lnTo>
                  <a:cubicBezTo>
                    <a:pt x="8013" y="539"/>
                    <a:pt x="8013" y="571"/>
                    <a:pt x="8013" y="603"/>
                  </a:cubicBezTo>
                  <a:lnTo>
                    <a:pt x="8076" y="919"/>
                  </a:lnTo>
                  <a:cubicBezTo>
                    <a:pt x="8140" y="1014"/>
                    <a:pt x="8045" y="1078"/>
                    <a:pt x="7950" y="1109"/>
                  </a:cubicBezTo>
                  <a:lnTo>
                    <a:pt x="7538" y="1236"/>
                  </a:lnTo>
                  <a:cubicBezTo>
                    <a:pt x="7475" y="1236"/>
                    <a:pt x="7443" y="1299"/>
                    <a:pt x="7443" y="1331"/>
                  </a:cubicBezTo>
                  <a:lnTo>
                    <a:pt x="7411" y="1806"/>
                  </a:lnTo>
                  <a:cubicBezTo>
                    <a:pt x="7411" y="1869"/>
                    <a:pt x="7316" y="1964"/>
                    <a:pt x="7253" y="1964"/>
                  </a:cubicBezTo>
                  <a:lnTo>
                    <a:pt x="6904" y="1901"/>
                  </a:lnTo>
                  <a:cubicBezTo>
                    <a:pt x="6841" y="1901"/>
                    <a:pt x="6809" y="1901"/>
                    <a:pt x="6778" y="1964"/>
                  </a:cubicBezTo>
                  <a:lnTo>
                    <a:pt x="6524" y="2344"/>
                  </a:lnTo>
                  <a:cubicBezTo>
                    <a:pt x="6506" y="2400"/>
                    <a:pt x="6456" y="2433"/>
                    <a:pt x="6404" y="2433"/>
                  </a:cubicBezTo>
                  <a:cubicBezTo>
                    <a:pt x="6367" y="2433"/>
                    <a:pt x="6329" y="2416"/>
                    <a:pt x="6303" y="2376"/>
                  </a:cubicBezTo>
                  <a:lnTo>
                    <a:pt x="5891" y="2154"/>
                  </a:lnTo>
                  <a:cubicBezTo>
                    <a:pt x="5865" y="2141"/>
                    <a:pt x="5833" y="2133"/>
                    <a:pt x="5803" y="2133"/>
                  </a:cubicBezTo>
                  <a:cubicBezTo>
                    <a:pt x="5760" y="2133"/>
                    <a:pt x="5720" y="2149"/>
                    <a:pt x="5701" y="2186"/>
                  </a:cubicBezTo>
                  <a:lnTo>
                    <a:pt x="5321" y="2598"/>
                  </a:lnTo>
                  <a:cubicBezTo>
                    <a:pt x="5274" y="2629"/>
                    <a:pt x="5234" y="2645"/>
                    <a:pt x="5194" y="2645"/>
                  </a:cubicBezTo>
                  <a:cubicBezTo>
                    <a:pt x="5155" y="2645"/>
                    <a:pt x="5115" y="2629"/>
                    <a:pt x="5068" y="2598"/>
                  </a:cubicBezTo>
                  <a:lnTo>
                    <a:pt x="4783" y="2313"/>
                  </a:lnTo>
                  <a:cubicBezTo>
                    <a:pt x="4751" y="2265"/>
                    <a:pt x="4711" y="2241"/>
                    <a:pt x="4672" y="2241"/>
                  </a:cubicBezTo>
                  <a:cubicBezTo>
                    <a:pt x="4632" y="2241"/>
                    <a:pt x="4593" y="2265"/>
                    <a:pt x="4561" y="2313"/>
                  </a:cubicBezTo>
                  <a:lnTo>
                    <a:pt x="4276" y="2598"/>
                  </a:lnTo>
                  <a:cubicBezTo>
                    <a:pt x="4244" y="2629"/>
                    <a:pt x="4205" y="2645"/>
                    <a:pt x="4165" y="2645"/>
                  </a:cubicBezTo>
                  <a:cubicBezTo>
                    <a:pt x="4126" y="2645"/>
                    <a:pt x="4086" y="2629"/>
                    <a:pt x="4054" y="2598"/>
                  </a:cubicBezTo>
                  <a:lnTo>
                    <a:pt x="3769" y="2313"/>
                  </a:lnTo>
                  <a:cubicBezTo>
                    <a:pt x="3722" y="2265"/>
                    <a:pt x="3682" y="2241"/>
                    <a:pt x="3643" y="2241"/>
                  </a:cubicBezTo>
                  <a:cubicBezTo>
                    <a:pt x="3603" y="2241"/>
                    <a:pt x="3563" y="2265"/>
                    <a:pt x="3516" y="2313"/>
                  </a:cubicBezTo>
                  <a:lnTo>
                    <a:pt x="3263" y="2598"/>
                  </a:lnTo>
                  <a:cubicBezTo>
                    <a:pt x="3199" y="2629"/>
                    <a:pt x="3168" y="2629"/>
                    <a:pt x="3136" y="2629"/>
                  </a:cubicBezTo>
                  <a:cubicBezTo>
                    <a:pt x="3104" y="2629"/>
                    <a:pt x="3041" y="2629"/>
                    <a:pt x="3009" y="2598"/>
                  </a:cubicBezTo>
                  <a:lnTo>
                    <a:pt x="2724" y="2313"/>
                  </a:lnTo>
                  <a:cubicBezTo>
                    <a:pt x="2692" y="2265"/>
                    <a:pt x="2653" y="2241"/>
                    <a:pt x="2613" y="2241"/>
                  </a:cubicBezTo>
                  <a:cubicBezTo>
                    <a:pt x="2574" y="2241"/>
                    <a:pt x="2534" y="2265"/>
                    <a:pt x="2502" y="2313"/>
                  </a:cubicBezTo>
                  <a:lnTo>
                    <a:pt x="2217" y="2598"/>
                  </a:lnTo>
                  <a:cubicBezTo>
                    <a:pt x="2186" y="2629"/>
                    <a:pt x="2146" y="2645"/>
                    <a:pt x="2107" y="2645"/>
                  </a:cubicBezTo>
                  <a:cubicBezTo>
                    <a:pt x="2067" y="2645"/>
                    <a:pt x="2027" y="2629"/>
                    <a:pt x="1996" y="2598"/>
                  </a:cubicBezTo>
                  <a:lnTo>
                    <a:pt x="1711" y="2313"/>
                  </a:lnTo>
                  <a:cubicBezTo>
                    <a:pt x="1663" y="2265"/>
                    <a:pt x="1624" y="2241"/>
                    <a:pt x="1584" y="2241"/>
                  </a:cubicBezTo>
                  <a:cubicBezTo>
                    <a:pt x="1544" y="2241"/>
                    <a:pt x="1505" y="2265"/>
                    <a:pt x="1457" y="2313"/>
                  </a:cubicBezTo>
                  <a:lnTo>
                    <a:pt x="1204" y="2598"/>
                  </a:lnTo>
                  <a:cubicBezTo>
                    <a:pt x="1157" y="2629"/>
                    <a:pt x="1117" y="2645"/>
                    <a:pt x="1077" y="2645"/>
                  </a:cubicBezTo>
                  <a:cubicBezTo>
                    <a:pt x="1038" y="2645"/>
                    <a:pt x="998" y="2629"/>
                    <a:pt x="951" y="2598"/>
                  </a:cubicBezTo>
                  <a:lnTo>
                    <a:pt x="666" y="2313"/>
                  </a:lnTo>
                  <a:cubicBezTo>
                    <a:pt x="634" y="2265"/>
                    <a:pt x="594" y="2241"/>
                    <a:pt x="555" y="2241"/>
                  </a:cubicBezTo>
                  <a:cubicBezTo>
                    <a:pt x="515" y="2241"/>
                    <a:pt x="476" y="2265"/>
                    <a:pt x="444" y="2313"/>
                  </a:cubicBezTo>
                  <a:lnTo>
                    <a:pt x="159" y="2598"/>
                  </a:lnTo>
                  <a:cubicBezTo>
                    <a:pt x="127" y="2629"/>
                    <a:pt x="32" y="2629"/>
                    <a:pt x="1" y="2629"/>
                  </a:cubicBezTo>
                  <a:lnTo>
                    <a:pt x="1" y="2946"/>
                  </a:lnTo>
                  <a:lnTo>
                    <a:pt x="254" y="3199"/>
                  </a:lnTo>
                  <a:cubicBezTo>
                    <a:pt x="286" y="3231"/>
                    <a:pt x="325" y="3247"/>
                    <a:pt x="365" y="3247"/>
                  </a:cubicBezTo>
                  <a:cubicBezTo>
                    <a:pt x="404" y="3247"/>
                    <a:pt x="444" y="3231"/>
                    <a:pt x="476" y="3199"/>
                  </a:cubicBezTo>
                  <a:lnTo>
                    <a:pt x="761" y="2914"/>
                  </a:lnTo>
                  <a:cubicBezTo>
                    <a:pt x="792" y="2867"/>
                    <a:pt x="832" y="2843"/>
                    <a:pt x="872" y="2843"/>
                  </a:cubicBezTo>
                  <a:cubicBezTo>
                    <a:pt x="911" y="2843"/>
                    <a:pt x="951" y="2867"/>
                    <a:pt x="982" y="2914"/>
                  </a:cubicBezTo>
                  <a:lnTo>
                    <a:pt x="1267" y="3199"/>
                  </a:lnTo>
                  <a:cubicBezTo>
                    <a:pt x="1315" y="3231"/>
                    <a:pt x="1354" y="3247"/>
                    <a:pt x="1394" y="3247"/>
                  </a:cubicBezTo>
                  <a:cubicBezTo>
                    <a:pt x="1434" y="3247"/>
                    <a:pt x="1473" y="3231"/>
                    <a:pt x="1521" y="3199"/>
                  </a:cubicBezTo>
                  <a:lnTo>
                    <a:pt x="1774" y="2914"/>
                  </a:lnTo>
                  <a:cubicBezTo>
                    <a:pt x="1822" y="2867"/>
                    <a:pt x="1861" y="2843"/>
                    <a:pt x="1901" y="2843"/>
                  </a:cubicBezTo>
                  <a:cubicBezTo>
                    <a:pt x="1940" y="2843"/>
                    <a:pt x="1980" y="2867"/>
                    <a:pt x="2027" y="2914"/>
                  </a:cubicBezTo>
                  <a:lnTo>
                    <a:pt x="2312" y="3199"/>
                  </a:lnTo>
                  <a:cubicBezTo>
                    <a:pt x="2344" y="3231"/>
                    <a:pt x="2384" y="3247"/>
                    <a:pt x="2423" y="3247"/>
                  </a:cubicBezTo>
                  <a:cubicBezTo>
                    <a:pt x="2463" y="3247"/>
                    <a:pt x="2502" y="3231"/>
                    <a:pt x="2534" y="3199"/>
                  </a:cubicBezTo>
                  <a:lnTo>
                    <a:pt x="2819" y="2914"/>
                  </a:lnTo>
                  <a:cubicBezTo>
                    <a:pt x="2851" y="2867"/>
                    <a:pt x="2890" y="2843"/>
                    <a:pt x="2930" y="2843"/>
                  </a:cubicBezTo>
                  <a:cubicBezTo>
                    <a:pt x="2970" y="2843"/>
                    <a:pt x="3009" y="2867"/>
                    <a:pt x="3041" y="2914"/>
                  </a:cubicBezTo>
                  <a:lnTo>
                    <a:pt x="3326" y="3199"/>
                  </a:lnTo>
                  <a:cubicBezTo>
                    <a:pt x="3358" y="3231"/>
                    <a:pt x="3421" y="3231"/>
                    <a:pt x="3453" y="3231"/>
                  </a:cubicBezTo>
                  <a:cubicBezTo>
                    <a:pt x="3484" y="3231"/>
                    <a:pt x="3516" y="3231"/>
                    <a:pt x="3579" y="3199"/>
                  </a:cubicBezTo>
                  <a:lnTo>
                    <a:pt x="3833" y="2914"/>
                  </a:lnTo>
                  <a:cubicBezTo>
                    <a:pt x="3880" y="2867"/>
                    <a:pt x="3920" y="2843"/>
                    <a:pt x="3959" y="2843"/>
                  </a:cubicBezTo>
                  <a:cubicBezTo>
                    <a:pt x="3999" y="2843"/>
                    <a:pt x="4038" y="2867"/>
                    <a:pt x="4086" y="2914"/>
                  </a:cubicBezTo>
                  <a:lnTo>
                    <a:pt x="4371" y="3199"/>
                  </a:lnTo>
                  <a:cubicBezTo>
                    <a:pt x="4403" y="3231"/>
                    <a:pt x="4442" y="3247"/>
                    <a:pt x="4482" y="3247"/>
                  </a:cubicBezTo>
                  <a:cubicBezTo>
                    <a:pt x="4521" y="3247"/>
                    <a:pt x="4561" y="3231"/>
                    <a:pt x="4593" y="3199"/>
                  </a:cubicBezTo>
                  <a:lnTo>
                    <a:pt x="4878" y="2914"/>
                  </a:lnTo>
                  <a:cubicBezTo>
                    <a:pt x="4909" y="2867"/>
                    <a:pt x="4949" y="2843"/>
                    <a:pt x="4988" y="2843"/>
                  </a:cubicBezTo>
                  <a:cubicBezTo>
                    <a:pt x="5028" y="2843"/>
                    <a:pt x="5068" y="2867"/>
                    <a:pt x="5099" y="2914"/>
                  </a:cubicBezTo>
                  <a:lnTo>
                    <a:pt x="5384" y="3199"/>
                  </a:lnTo>
                  <a:cubicBezTo>
                    <a:pt x="5432" y="3231"/>
                    <a:pt x="5471" y="3247"/>
                    <a:pt x="5511" y="3247"/>
                  </a:cubicBezTo>
                  <a:cubicBezTo>
                    <a:pt x="5551" y="3247"/>
                    <a:pt x="5590" y="3231"/>
                    <a:pt x="5638" y="3199"/>
                  </a:cubicBezTo>
                  <a:lnTo>
                    <a:pt x="6018" y="2788"/>
                  </a:lnTo>
                  <a:cubicBezTo>
                    <a:pt x="6040" y="2765"/>
                    <a:pt x="6094" y="2743"/>
                    <a:pt x="6146" y="2743"/>
                  </a:cubicBezTo>
                  <a:cubicBezTo>
                    <a:pt x="6168" y="2743"/>
                    <a:pt x="6189" y="2747"/>
                    <a:pt x="6208" y="2756"/>
                  </a:cubicBezTo>
                  <a:lnTo>
                    <a:pt x="6619" y="2978"/>
                  </a:lnTo>
                  <a:cubicBezTo>
                    <a:pt x="6639" y="2997"/>
                    <a:pt x="6662" y="3005"/>
                    <a:pt x="6686" y="3005"/>
                  </a:cubicBezTo>
                  <a:cubicBezTo>
                    <a:pt x="6739" y="3005"/>
                    <a:pt x="6797" y="2968"/>
                    <a:pt x="6841" y="2946"/>
                  </a:cubicBezTo>
                  <a:lnTo>
                    <a:pt x="7094" y="2534"/>
                  </a:lnTo>
                  <a:cubicBezTo>
                    <a:pt x="7117" y="2512"/>
                    <a:pt x="7139" y="2490"/>
                    <a:pt x="7173" y="2490"/>
                  </a:cubicBezTo>
                  <a:cubicBezTo>
                    <a:pt x="7187" y="2490"/>
                    <a:pt x="7203" y="2493"/>
                    <a:pt x="7221" y="2503"/>
                  </a:cubicBezTo>
                  <a:lnTo>
                    <a:pt x="7570" y="2534"/>
                  </a:lnTo>
                  <a:cubicBezTo>
                    <a:pt x="7633" y="2534"/>
                    <a:pt x="7728" y="2503"/>
                    <a:pt x="7728" y="2408"/>
                  </a:cubicBezTo>
                  <a:lnTo>
                    <a:pt x="7760" y="1933"/>
                  </a:lnTo>
                  <a:cubicBezTo>
                    <a:pt x="7760" y="1869"/>
                    <a:pt x="7791" y="1838"/>
                    <a:pt x="7855" y="1838"/>
                  </a:cubicBezTo>
                  <a:lnTo>
                    <a:pt x="8266" y="1711"/>
                  </a:lnTo>
                  <a:cubicBezTo>
                    <a:pt x="8361" y="1679"/>
                    <a:pt x="8393" y="1616"/>
                    <a:pt x="8393" y="1521"/>
                  </a:cubicBezTo>
                  <a:lnTo>
                    <a:pt x="8330" y="1204"/>
                  </a:lnTo>
                  <a:cubicBezTo>
                    <a:pt x="8330" y="1173"/>
                    <a:pt x="8330" y="1141"/>
                    <a:pt x="8361" y="1078"/>
                  </a:cubicBezTo>
                  <a:lnTo>
                    <a:pt x="8836" y="571"/>
                  </a:lnTo>
                  <a:cubicBezTo>
                    <a:pt x="8931" y="508"/>
                    <a:pt x="8931" y="413"/>
                    <a:pt x="8836" y="317"/>
                  </a:cubicBezTo>
                  <a:lnTo>
                    <a:pt x="8520" y="1"/>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4"/>
            <p:cNvSpPr/>
            <p:nvPr/>
          </p:nvSpPr>
          <p:spPr>
            <a:xfrm>
              <a:off x="2462875" y="3469875"/>
              <a:ext cx="150450" cy="107700"/>
            </a:xfrm>
            <a:custGeom>
              <a:avLst/>
              <a:gdLst/>
              <a:ahLst/>
              <a:cxnLst/>
              <a:rect l="l" t="t" r="r" b="b"/>
              <a:pathLst>
                <a:path w="6018" h="4308" extrusionOk="0">
                  <a:moveTo>
                    <a:pt x="3294" y="1457"/>
                  </a:moveTo>
                  <a:cubicBezTo>
                    <a:pt x="3357" y="1457"/>
                    <a:pt x="3420" y="1489"/>
                    <a:pt x="3420" y="1584"/>
                  </a:cubicBezTo>
                  <a:lnTo>
                    <a:pt x="3420" y="2502"/>
                  </a:lnTo>
                  <a:cubicBezTo>
                    <a:pt x="3420" y="2851"/>
                    <a:pt x="3135" y="3136"/>
                    <a:pt x="2787" y="3136"/>
                  </a:cubicBezTo>
                  <a:lnTo>
                    <a:pt x="1742" y="3136"/>
                  </a:lnTo>
                  <a:lnTo>
                    <a:pt x="1742" y="3167"/>
                  </a:lnTo>
                  <a:cubicBezTo>
                    <a:pt x="1552" y="3167"/>
                    <a:pt x="1362" y="3041"/>
                    <a:pt x="1267" y="2851"/>
                  </a:cubicBezTo>
                  <a:cubicBezTo>
                    <a:pt x="1204" y="2597"/>
                    <a:pt x="1267" y="2376"/>
                    <a:pt x="1425" y="2217"/>
                  </a:cubicBezTo>
                  <a:lnTo>
                    <a:pt x="2185" y="1647"/>
                  </a:lnTo>
                  <a:cubicBezTo>
                    <a:pt x="2344" y="1520"/>
                    <a:pt x="2534" y="1457"/>
                    <a:pt x="2724" y="1457"/>
                  </a:cubicBezTo>
                  <a:close/>
                  <a:moveTo>
                    <a:pt x="3104" y="0"/>
                  </a:moveTo>
                  <a:cubicBezTo>
                    <a:pt x="2724" y="0"/>
                    <a:pt x="2375" y="127"/>
                    <a:pt x="2059" y="317"/>
                  </a:cubicBezTo>
                  <a:lnTo>
                    <a:pt x="760" y="1267"/>
                  </a:lnTo>
                  <a:cubicBezTo>
                    <a:pt x="317" y="1584"/>
                    <a:pt x="32" y="2059"/>
                    <a:pt x="32" y="2566"/>
                  </a:cubicBezTo>
                  <a:cubicBezTo>
                    <a:pt x="0" y="3516"/>
                    <a:pt x="792" y="4307"/>
                    <a:pt x="1742" y="4307"/>
                  </a:cubicBezTo>
                  <a:lnTo>
                    <a:pt x="4085" y="4307"/>
                  </a:lnTo>
                  <a:lnTo>
                    <a:pt x="6017" y="3991"/>
                  </a:lnTo>
                  <a:lnTo>
                    <a:pt x="6017" y="1172"/>
                  </a:lnTo>
                  <a:lnTo>
                    <a:pt x="44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4"/>
            <p:cNvSpPr/>
            <p:nvPr/>
          </p:nvSpPr>
          <p:spPr>
            <a:xfrm>
              <a:off x="2470775" y="3469875"/>
              <a:ext cx="141750" cy="107700"/>
            </a:xfrm>
            <a:custGeom>
              <a:avLst/>
              <a:gdLst/>
              <a:ahLst/>
              <a:cxnLst/>
              <a:rect l="l" t="t" r="r" b="b"/>
              <a:pathLst>
                <a:path w="5670" h="4308" extrusionOk="0">
                  <a:moveTo>
                    <a:pt x="3263" y="0"/>
                  </a:moveTo>
                  <a:lnTo>
                    <a:pt x="3263" y="2629"/>
                  </a:lnTo>
                  <a:cubicBezTo>
                    <a:pt x="3263" y="3167"/>
                    <a:pt x="2851" y="3547"/>
                    <a:pt x="2344" y="3547"/>
                  </a:cubicBezTo>
                  <a:lnTo>
                    <a:pt x="1" y="3547"/>
                  </a:lnTo>
                  <a:cubicBezTo>
                    <a:pt x="317" y="3991"/>
                    <a:pt x="824" y="4307"/>
                    <a:pt x="1394" y="4307"/>
                  </a:cubicBezTo>
                  <a:lnTo>
                    <a:pt x="3706" y="4307"/>
                  </a:lnTo>
                  <a:lnTo>
                    <a:pt x="5670" y="3991"/>
                  </a:lnTo>
                  <a:lnTo>
                    <a:pt x="5670" y="1172"/>
                  </a:lnTo>
                  <a:lnTo>
                    <a:pt x="4149"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4"/>
            <p:cNvSpPr/>
            <p:nvPr/>
          </p:nvSpPr>
          <p:spPr>
            <a:xfrm>
              <a:off x="2547575" y="3378825"/>
              <a:ext cx="185300" cy="144125"/>
            </a:xfrm>
            <a:custGeom>
              <a:avLst/>
              <a:gdLst/>
              <a:ahLst/>
              <a:cxnLst/>
              <a:rect l="l" t="t" r="r" b="b"/>
              <a:pathLst>
                <a:path w="7412" h="5765" extrusionOk="0">
                  <a:moveTo>
                    <a:pt x="1362" y="0"/>
                  </a:moveTo>
                  <a:cubicBezTo>
                    <a:pt x="602" y="0"/>
                    <a:pt x="1" y="602"/>
                    <a:pt x="1" y="1331"/>
                  </a:cubicBezTo>
                  <a:lnTo>
                    <a:pt x="1" y="5162"/>
                  </a:lnTo>
                  <a:cubicBezTo>
                    <a:pt x="1" y="5479"/>
                    <a:pt x="286" y="5764"/>
                    <a:pt x="602" y="5764"/>
                  </a:cubicBezTo>
                  <a:lnTo>
                    <a:pt x="7411" y="5764"/>
                  </a:lnTo>
                  <a:lnTo>
                    <a:pt x="7411" y="1489"/>
                  </a:lnTo>
                  <a:cubicBezTo>
                    <a:pt x="7411" y="1172"/>
                    <a:pt x="7126" y="887"/>
                    <a:pt x="6810" y="887"/>
                  </a:cubicBezTo>
                  <a:lnTo>
                    <a:pt x="4656" y="887"/>
                  </a:lnTo>
                  <a:cubicBezTo>
                    <a:pt x="4308" y="856"/>
                    <a:pt x="3896" y="697"/>
                    <a:pt x="3674" y="444"/>
                  </a:cubicBezTo>
                  <a:cubicBezTo>
                    <a:pt x="3421" y="159"/>
                    <a:pt x="3041" y="0"/>
                    <a:pt x="26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4"/>
            <p:cNvSpPr/>
            <p:nvPr/>
          </p:nvSpPr>
          <p:spPr>
            <a:xfrm>
              <a:off x="2693250" y="3400200"/>
              <a:ext cx="39625" cy="121950"/>
            </a:xfrm>
            <a:custGeom>
              <a:avLst/>
              <a:gdLst/>
              <a:ahLst/>
              <a:cxnLst/>
              <a:rect l="l" t="t" r="r" b="b"/>
              <a:pathLst>
                <a:path w="1585" h="4878" extrusionOk="0">
                  <a:moveTo>
                    <a:pt x="1" y="1"/>
                  </a:moveTo>
                  <a:cubicBezTo>
                    <a:pt x="317" y="1"/>
                    <a:pt x="602" y="286"/>
                    <a:pt x="602" y="602"/>
                  </a:cubicBezTo>
                  <a:lnTo>
                    <a:pt x="602" y="4878"/>
                  </a:lnTo>
                  <a:lnTo>
                    <a:pt x="1584" y="4878"/>
                  </a:lnTo>
                  <a:lnTo>
                    <a:pt x="1584" y="602"/>
                  </a:lnTo>
                  <a:cubicBezTo>
                    <a:pt x="1584" y="286"/>
                    <a:pt x="1331" y="1"/>
                    <a:pt x="1014"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4"/>
            <p:cNvSpPr/>
            <p:nvPr/>
          </p:nvSpPr>
          <p:spPr>
            <a:xfrm>
              <a:off x="2595875" y="3429500"/>
              <a:ext cx="156000" cy="148875"/>
            </a:xfrm>
            <a:custGeom>
              <a:avLst/>
              <a:gdLst/>
              <a:ahLst/>
              <a:cxnLst/>
              <a:rect l="l" t="t" r="r" b="b"/>
              <a:pathLst>
                <a:path w="6240" h="5955" extrusionOk="0">
                  <a:moveTo>
                    <a:pt x="4593" y="0"/>
                  </a:moveTo>
                  <a:cubicBezTo>
                    <a:pt x="4371" y="0"/>
                    <a:pt x="4181" y="32"/>
                    <a:pt x="3991" y="159"/>
                  </a:cubicBezTo>
                  <a:lnTo>
                    <a:pt x="0" y="2534"/>
                  </a:lnTo>
                  <a:lnTo>
                    <a:pt x="0" y="5954"/>
                  </a:lnTo>
                  <a:lnTo>
                    <a:pt x="5859" y="5954"/>
                  </a:lnTo>
                  <a:cubicBezTo>
                    <a:pt x="6049" y="5954"/>
                    <a:pt x="6239" y="5796"/>
                    <a:pt x="6239" y="5574"/>
                  </a:cubicBezTo>
                  <a:lnTo>
                    <a:pt x="6239" y="380"/>
                  </a:lnTo>
                  <a:cubicBezTo>
                    <a:pt x="6239" y="190"/>
                    <a:pt x="6081" y="0"/>
                    <a:pt x="5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4"/>
            <p:cNvSpPr/>
            <p:nvPr/>
          </p:nvSpPr>
          <p:spPr>
            <a:xfrm>
              <a:off x="2595875" y="3429500"/>
              <a:ext cx="156000" cy="148875"/>
            </a:xfrm>
            <a:custGeom>
              <a:avLst/>
              <a:gdLst/>
              <a:ahLst/>
              <a:cxnLst/>
              <a:rect l="l" t="t" r="r" b="b"/>
              <a:pathLst>
                <a:path w="6240" h="5955" extrusionOk="0">
                  <a:moveTo>
                    <a:pt x="5131" y="0"/>
                  </a:moveTo>
                  <a:lnTo>
                    <a:pt x="5131" y="4466"/>
                  </a:lnTo>
                  <a:cubicBezTo>
                    <a:pt x="5131" y="4656"/>
                    <a:pt x="4973" y="4846"/>
                    <a:pt x="4751" y="4846"/>
                  </a:cubicBezTo>
                  <a:lnTo>
                    <a:pt x="0" y="4846"/>
                  </a:lnTo>
                  <a:lnTo>
                    <a:pt x="0" y="5954"/>
                  </a:lnTo>
                  <a:lnTo>
                    <a:pt x="5859" y="5954"/>
                  </a:lnTo>
                  <a:cubicBezTo>
                    <a:pt x="6049" y="5954"/>
                    <a:pt x="6239" y="5796"/>
                    <a:pt x="6239" y="5574"/>
                  </a:cubicBezTo>
                  <a:lnTo>
                    <a:pt x="6239" y="380"/>
                  </a:lnTo>
                  <a:cubicBezTo>
                    <a:pt x="6239" y="190"/>
                    <a:pt x="6081" y="0"/>
                    <a:pt x="5859"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4"/>
            <p:cNvSpPr/>
            <p:nvPr/>
          </p:nvSpPr>
          <p:spPr>
            <a:xfrm>
              <a:off x="2563425" y="3336100"/>
              <a:ext cx="148850" cy="241475"/>
            </a:xfrm>
            <a:custGeom>
              <a:avLst/>
              <a:gdLst/>
              <a:ahLst/>
              <a:cxnLst/>
              <a:rect l="l" t="t" r="r" b="b"/>
              <a:pathLst>
                <a:path w="5954" h="9659" extrusionOk="0">
                  <a:moveTo>
                    <a:pt x="4903" y="0"/>
                  </a:moveTo>
                  <a:cubicBezTo>
                    <a:pt x="4804" y="0"/>
                    <a:pt x="4709" y="49"/>
                    <a:pt x="4687" y="158"/>
                  </a:cubicBezTo>
                  <a:lnTo>
                    <a:pt x="158" y="7948"/>
                  </a:lnTo>
                  <a:cubicBezTo>
                    <a:pt x="95" y="8107"/>
                    <a:pt x="0" y="8297"/>
                    <a:pt x="0" y="8487"/>
                  </a:cubicBezTo>
                  <a:lnTo>
                    <a:pt x="0" y="9658"/>
                  </a:lnTo>
                  <a:lnTo>
                    <a:pt x="1964" y="9658"/>
                  </a:lnTo>
                  <a:lnTo>
                    <a:pt x="1964" y="7885"/>
                  </a:lnTo>
                  <a:cubicBezTo>
                    <a:pt x="1964" y="7727"/>
                    <a:pt x="1995" y="7568"/>
                    <a:pt x="2090" y="7410"/>
                  </a:cubicBezTo>
                  <a:lnTo>
                    <a:pt x="5891" y="823"/>
                  </a:lnTo>
                  <a:cubicBezTo>
                    <a:pt x="5954" y="728"/>
                    <a:pt x="5922" y="569"/>
                    <a:pt x="5795" y="474"/>
                  </a:cubicBezTo>
                  <a:lnTo>
                    <a:pt x="5035" y="31"/>
                  </a:lnTo>
                  <a:cubicBezTo>
                    <a:pt x="4995" y="11"/>
                    <a:pt x="4949" y="0"/>
                    <a:pt x="4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4"/>
            <p:cNvSpPr/>
            <p:nvPr/>
          </p:nvSpPr>
          <p:spPr>
            <a:xfrm>
              <a:off x="2590325" y="3340025"/>
              <a:ext cx="121950" cy="237550"/>
            </a:xfrm>
            <a:custGeom>
              <a:avLst/>
              <a:gdLst/>
              <a:ahLst/>
              <a:cxnLst/>
              <a:rect l="l" t="t" r="r" b="b"/>
              <a:pathLst>
                <a:path w="4878" h="9502" extrusionOk="0">
                  <a:moveTo>
                    <a:pt x="4181" y="1"/>
                  </a:moveTo>
                  <a:lnTo>
                    <a:pt x="127" y="7063"/>
                  </a:lnTo>
                  <a:cubicBezTo>
                    <a:pt x="64" y="7221"/>
                    <a:pt x="1" y="7380"/>
                    <a:pt x="1" y="7570"/>
                  </a:cubicBezTo>
                  <a:lnTo>
                    <a:pt x="1" y="9501"/>
                  </a:lnTo>
                  <a:lnTo>
                    <a:pt x="919" y="9501"/>
                  </a:lnTo>
                  <a:lnTo>
                    <a:pt x="919" y="7728"/>
                  </a:lnTo>
                  <a:cubicBezTo>
                    <a:pt x="919" y="7570"/>
                    <a:pt x="951" y="7411"/>
                    <a:pt x="1046" y="7253"/>
                  </a:cubicBezTo>
                  <a:lnTo>
                    <a:pt x="4846" y="666"/>
                  </a:lnTo>
                  <a:cubicBezTo>
                    <a:pt x="4878" y="571"/>
                    <a:pt x="4846" y="412"/>
                    <a:pt x="4719" y="317"/>
                  </a:cubicBezTo>
                  <a:lnTo>
                    <a:pt x="4181" y="1"/>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4"/>
            <p:cNvSpPr/>
            <p:nvPr/>
          </p:nvSpPr>
          <p:spPr>
            <a:xfrm>
              <a:off x="2633075" y="3438200"/>
              <a:ext cx="35675" cy="35650"/>
            </a:xfrm>
            <a:custGeom>
              <a:avLst/>
              <a:gdLst/>
              <a:ahLst/>
              <a:cxnLst/>
              <a:rect l="l" t="t" r="r" b="b"/>
              <a:pathLst>
                <a:path w="1427" h="1426" extrusionOk="0">
                  <a:moveTo>
                    <a:pt x="729" y="1"/>
                  </a:moveTo>
                  <a:cubicBezTo>
                    <a:pt x="318" y="1"/>
                    <a:pt x="1" y="317"/>
                    <a:pt x="1" y="697"/>
                  </a:cubicBezTo>
                  <a:cubicBezTo>
                    <a:pt x="1" y="1109"/>
                    <a:pt x="318" y="1426"/>
                    <a:pt x="729" y="1426"/>
                  </a:cubicBezTo>
                  <a:cubicBezTo>
                    <a:pt x="1109" y="1426"/>
                    <a:pt x="1426" y="1109"/>
                    <a:pt x="1426" y="697"/>
                  </a:cubicBezTo>
                  <a:cubicBezTo>
                    <a:pt x="1426" y="317"/>
                    <a:pt x="1109" y="1"/>
                    <a:pt x="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4"/>
            <p:cNvSpPr/>
            <p:nvPr/>
          </p:nvSpPr>
          <p:spPr>
            <a:xfrm>
              <a:off x="2633875" y="3439000"/>
              <a:ext cx="34875" cy="34850"/>
            </a:xfrm>
            <a:custGeom>
              <a:avLst/>
              <a:gdLst/>
              <a:ahLst/>
              <a:cxnLst/>
              <a:rect l="l" t="t" r="r" b="b"/>
              <a:pathLst>
                <a:path w="1395" h="1394" extrusionOk="0">
                  <a:moveTo>
                    <a:pt x="919" y="0"/>
                  </a:moveTo>
                  <a:lnTo>
                    <a:pt x="919" y="0"/>
                  </a:lnTo>
                  <a:cubicBezTo>
                    <a:pt x="951" y="95"/>
                    <a:pt x="951" y="159"/>
                    <a:pt x="951" y="254"/>
                  </a:cubicBezTo>
                  <a:cubicBezTo>
                    <a:pt x="951" y="634"/>
                    <a:pt x="634" y="950"/>
                    <a:pt x="254" y="950"/>
                  </a:cubicBezTo>
                  <a:cubicBezTo>
                    <a:pt x="159" y="950"/>
                    <a:pt x="96" y="950"/>
                    <a:pt x="1" y="919"/>
                  </a:cubicBezTo>
                  <a:lnTo>
                    <a:pt x="1" y="919"/>
                  </a:lnTo>
                  <a:cubicBezTo>
                    <a:pt x="96" y="1204"/>
                    <a:pt x="381" y="1394"/>
                    <a:pt x="697" y="1394"/>
                  </a:cubicBezTo>
                  <a:cubicBezTo>
                    <a:pt x="1077" y="1394"/>
                    <a:pt x="1394" y="1077"/>
                    <a:pt x="1394" y="665"/>
                  </a:cubicBezTo>
                  <a:cubicBezTo>
                    <a:pt x="1394" y="349"/>
                    <a:pt x="1204" y="127"/>
                    <a:pt x="919"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4"/>
            <p:cNvSpPr/>
            <p:nvPr/>
          </p:nvSpPr>
          <p:spPr>
            <a:xfrm>
              <a:off x="2647325" y="3507875"/>
              <a:ext cx="81575" cy="45950"/>
            </a:xfrm>
            <a:custGeom>
              <a:avLst/>
              <a:gdLst/>
              <a:ahLst/>
              <a:cxnLst/>
              <a:rect l="l" t="t" r="r" b="b"/>
              <a:pathLst>
                <a:path w="3263" h="1838" extrusionOk="0">
                  <a:moveTo>
                    <a:pt x="888" y="0"/>
                  </a:moveTo>
                  <a:cubicBezTo>
                    <a:pt x="381" y="0"/>
                    <a:pt x="1" y="412"/>
                    <a:pt x="1" y="919"/>
                  </a:cubicBezTo>
                  <a:cubicBezTo>
                    <a:pt x="1" y="1426"/>
                    <a:pt x="381" y="1837"/>
                    <a:pt x="888" y="1837"/>
                  </a:cubicBezTo>
                  <a:lnTo>
                    <a:pt x="2376" y="1837"/>
                  </a:lnTo>
                  <a:cubicBezTo>
                    <a:pt x="2883" y="1837"/>
                    <a:pt x="3263" y="1426"/>
                    <a:pt x="3263" y="919"/>
                  </a:cubicBezTo>
                  <a:cubicBezTo>
                    <a:pt x="3263" y="412"/>
                    <a:pt x="2883" y="0"/>
                    <a:pt x="2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4"/>
            <p:cNvSpPr/>
            <p:nvPr/>
          </p:nvSpPr>
          <p:spPr>
            <a:xfrm>
              <a:off x="2647325" y="3514200"/>
              <a:ext cx="81575" cy="38825"/>
            </a:xfrm>
            <a:custGeom>
              <a:avLst/>
              <a:gdLst/>
              <a:ahLst/>
              <a:cxnLst/>
              <a:rect l="l" t="t" r="r" b="b"/>
              <a:pathLst>
                <a:path w="3263" h="1553" extrusionOk="0">
                  <a:moveTo>
                    <a:pt x="2946" y="1"/>
                  </a:moveTo>
                  <a:lnTo>
                    <a:pt x="2946" y="159"/>
                  </a:lnTo>
                  <a:cubicBezTo>
                    <a:pt x="2946" y="666"/>
                    <a:pt x="2566" y="1078"/>
                    <a:pt x="2059" y="1078"/>
                  </a:cubicBezTo>
                  <a:lnTo>
                    <a:pt x="634" y="1078"/>
                  </a:lnTo>
                  <a:cubicBezTo>
                    <a:pt x="381" y="1078"/>
                    <a:pt x="191" y="983"/>
                    <a:pt x="1" y="824"/>
                  </a:cubicBezTo>
                  <a:lnTo>
                    <a:pt x="1" y="824"/>
                  </a:lnTo>
                  <a:cubicBezTo>
                    <a:pt x="64" y="1268"/>
                    <a:pt x="413" y="1553"/>
                    <a:pt x="856" y="1553"/>
                  </a:cubicBezTo>
                  <a:lnTo>
                    <a:pt x="2313" y="1553"/>
                  </a:lnTo>
                  <a:cubicBezTo>
                    <a:pt x="2851" y="1553"/>
                    <a:pt x="3231" y="1141"/>
                    <a:pt x="3231" y="634"/>
                  </a:cubicBezTo>
                  <a:cubicBezTo>
                    <a:pt x="3263" y="444"/>
                    <a:pt x="3168" y="191"/>
                    <a:pt x="2946"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4"/>
            <p:cNvSpPr/>
            <p:nvPr/>
          </p:nvSpPr>
          <p:spPr>
            <a:xfrm>
              <a:off x="2667125" y="3524500"/>
              <a:ext cx="13500" cy="13475"/>
            </a:xfrm>
            <a:custGeom>
              <a:avLst/>
              <a:gdLst/>
              <a:ahLst/>
              <a:cxnLst/>
              <a:rect l="l" t="t" r="r" b="b"/>
              <a:pathLst>
                <a:path w="540" h="539" extrusionOk="0">
                  <a:moveTo>
                    <a:pt x="254" y="1"/>
                  </a:moveTo>
                  <a:cubicBezTo>
                    <a:pt x="96" y="1"/>
                    <a:pt x="1" y="96"/>
                    <a:pt x="1" y="254"/>
                  </a:cubicBezTo>
                  <a:cubicBezTo>
                    <a:pt x="1" y="412"/>
                    <a:pt x="96" y="539"/>
                    <a:pt x="254" y="539"/>
                  </a:cubicBezTo>
                  <a:cubicBezTo>
                    <a:pt x="412" y="539"/>
                    <a:pt x="539" y="412"/>
                    <a:pt x="539" y="254"/>
                  </a:cubicBezTo>
                  <a:cubicBezTo>
                    <a:pt x="539" y="96"/>
                    <a:pt x="412" y="1"/>
                    <a:pt x="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4"/>
            <p:cNvSpPr/>
            <p:nvPr/>
          </p:nvSpPr>
          <p:spPr>
            <a:xfrm>
              <a:off x="2695625" y="3524500"/>
              <a:ext cx="13500" cy="13475"/>
            </a:xfrm>
            <a:custGeom>
              <a:avLst/>
              <a:gdLst/>
              <a:ahLst/>
              <a:cxnLst/>
              <a:rect l="l" t="t" r="r" b="b"/>
              <a:pathLst>
                <a:path w="540" h="539" extrusionOk="0">
                  <a:moveTo>
                    <a:pt x="286" y="1"/>
                  </a:moveTo>
                  <a:cubicBezTo>
                    <a:pt x="127" y="1"/>
                    <a:pt x="1" y="96"/>
                    <a:pt x="1" y="254"/>
                  </a:cubicBezTo>
                  <a:cubicBezTo>
                    <a:pt x="1" y="412"/>
                    <a:pt x="127" y="539"/>
                    <a:pt x="286" y="539"/>
                  </a:cubicBezTo>
                  <a:cubicBezTo>
                    <a:pt x="412" y="539"/>
                    <a:pt x="539" y="412"/>
                    <a:pt x="539" y="254"/>
                  </a:cubicBezTo>
                  <a:cubicBezTo>
                    <a:pt x="539" y="96"/>
                    <a:pt x="412" y="1"/>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4"/>
            <p:cNvSpPr/>
            <p:nvPr/>
          </p:nvSpPr>
          <p:spPr>
            <a:xfrm>
              <a:off x="2684550" y="3347150"/>
              <a:ext cx="86325" cy="125925"/>
            </a:xfrm>
            <a:custGeom>
              <a:avLst/>
              <a:gdLst/>
              <a:ahLst/>
              <a:cxnLst/>
              <a:rect l="l" t="t" r="r" b="b"/>
              <a:pathLst>
                <a:path w="3453" h="5037" extrusionOk="0">
                  <a:moveTo>
                    <a:pt x="3167" y="1"/>
                  </a:moveTo>
                  <a:cubicBezTo>
                    <a:pt x="3009" y="1"/>
                    <a:pt x="2882" y="127"/>
                    <a:pt x="2882" y="286"/>
                  </a:cubicBezTo>
                  <a:lnTo>
                    <a:pt x="2882" y="1774"/>
                  </a:lnTo>
                  <a:cubicBezTo>
                    <a:pt x="2882" y="2566"/>
                    <a:pt x="2471" y="3326"/>
                    <a:pt x="1742" y="3674"/>
                  </a:cubicBezTo>
                  <a:lnTo>
                    <a:pt x="190" y="4466"/>
                  </a:lnTo>
                  <a:cubicBezTo>
                    <a:pt x="95" y="4561"/>
                    <a:pt x="0" y="4719"/>
                    <a:pt x="95" y="4878"/>
                  </a:cubicBezTo>
                  <a:cubicBezTo>
                    <a:pt x="159" y="4973"/>
                    <a:pt x="254" y="5036"/>
                    <a:pt x="349" y="5036"/>
                  </a:cubicBezTo>
                  <a:cubicBezTo>
                    <a:pt x="444" y="5036"/>
                    <a:pt x="475" y="5036"/>
                    <a:pt x="444" y="4973"/>
                  </a:cubicBezTo>
                  <a:lnTo>
                    <a:pt x="1996" y="4181"/>
                  </a:lnTo>
                  <a:cubicBezTo>
                    <a:pt x="2882" y="3706"/>
                    <a:pt x="3452" y="2819"/>
                    <a:pt x="3452" y="1774"/>
                  </a:cubicBezTo>
                  <a:lnTo>
                    <a:pt x="3452" y="286"/>
                  </a:lnTo>
                  <a:cubicBezTo>
                    <a:pt x="3452" y="127"/>
                    <a:pt x="3326" y="1"/>
                    <a:pt x="3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 name="Google Shape;2712;p74"/>
          <p:cNvGrpSpPr/>
          <p:nvPr/>
        </p:nvGrpSpPr>
        <p:grpSpPr>
          <a:xfrm>
            <a:off x="5622824" y="3480400"/>
            <a:ext cx="506725" cy="372925"/>
            <a:chOff x="4626650" y="3272725"/>
            <a:chExt cx="506725" cy="372925"/>
          </a:xfrm>
        </p:grpSpPr>
        <p:sp>
          <p:nvSpPr>
            <p:cNvPr id="2713" name="Google Shape;2713;p74"/>
            <p:cNvSpPr/>
            <p:nvPr/>
          </p:nvSpPr>
          <p:spPr>
            <a:xfrm>
              <a:off x="4667825" y="3442950"/>
              <a:ext cx="423600" cy="201125"/>
            </a:xfrm>
            <a:custGeom>
              <a:avLst/>
              <a:gdLst/>
              <a:ahLst/>
              <a:cxnLst/>
              <a:rect l="l" t="t" r="r" b="b"/>
              <a:pathLst>
                <a:path w="16944" h="8045" extrusionOk="0">
                  <a:moveTo>
                    <a:pt x="0" y="1"/>
                  </a:moveTo>
                  <a:lnTo>
                    <a:pt x="982" y="7380"/>
                  </a:lnTo>
                  <a:cubicBezTo>
                    <a:pt x="1046" y="7760"/>
                    <a:pt x="1394" y="8045"/>
                    <a:pt x="1774" y="8045"/>
                  </a:cubicBezTo>
                  <a:lnTo>
                    <a:pt x="3326" y="8045"/>
                  </a:lnTo>
                  <a:lnTo>
                    <a:pt x="8614" y="7538"/>
                  </a:lnTo>
                  <a:lnTo>
                    <a:pt x="13650" y="8045"/>
                  </a:lnTo>
                  <a:lnTo>
                    <a:pt x="15202" y="8045"/>
                  </a:lnTo>
                  <a:cubicBezTo>
                    <a:pt x="15582" y="8045"/>
                    <a:pt x="15898" y="7760"/>
                    <a:pt x="15993" y="7380"/>
                  </a:cubicBezTo>
                  <a:lnTo>
                    <a:pt x="169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4"/>
            <p:cNvSpPr/>
            <p:nvPr/>
          </p:nvSpPr>
          <p:spPr>
            <a:xfrm>
              <a:off x="4691575" y="3442950"/>
              <a:ext cx="400650" cy="201125"/>
            </a:xfrm>
            <a:custGeom>
              <a:avLst/>
              <a:gdLst/>
              <a:ahLst/>
              <a:cxnLst/>
              <a:rect l="l" t="t" r="r" b="b"/>
              <a:pathLst>
                <a:path w="16026" h="8045" extrusionOk="0">
                  <a:moveTo>
                    <a:pt x="14853" y="1"/>
                  </a:moveTo>
                  <a:lnTo>
                    <a:pt x="14030" y="6366"/>
                  </a:lnTo>
                  <a:cubicBezTo>
                    <a:pt x="13967" y="6778"/>
                    <a:pt x="13618" y="7063"/>
                    <a:pt x="13238" y="7063"/>
                  </a:cubicBezTo>
                  <a:lnTo>
                    <a:pt x="1" y="7063"/>
                  </a:lnTo>
                  <a:lnTo>
                    <a:pt x="32" y="7380"/>
                  </a:lnTo>
                  <a:cubicBezTo>
                    <a:pt x="96" y="7760"/>
                    <a:pt x="444" y="8045"/>
                    <a:pt x="824" y="8045"/>
                  </a:cubicBezTo>
                  <a:lnTo>
                    <a:pt x="2376" y="8045"/>
                  </a:lnTo>
                  <a:lnTo>
                    <a:pt x="7696" y="7538"/>
                  </a:lnTo>
                  <a:lnTo>
                    <a:pt x="12700" y="8045"/>
                  </a:lnTo>
                  <a:lnTo>
                    <a:pt x="14252" y="8045"/>
                  </a:lnTo>
                  <a:cubicBezTo>
                    <a:pt x="14632" y="8045"/>
                    <a:pt x="14948" y="7760"/>
                    <a:pt x="15043" y="7380"/>
                  </a:cubicBezTo>
                  <a:lnTo>
                    <a:pt x="16025" y="1"/>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4"/>
            <p:cNvSpPr/>
            <p:nvPr/>
          </p:nvSpPr>
          <p:spPr>
            <a:xfrm>
              <a:off x="4770750" y="3272725"/>
              <a:ext cx="218550" cy="94250"/>
            </a:xfrm>
            <a:custGeom>
              <a:avLst/>
              <a:gdLst/>
              <a:ahLst/>
              <a:cxnLst/>
              <a:rect l="l" t="t" r="r" b="b"/>
              <a:pathLst>
                <a:path w="8742" h="3770" extrusionOk="0">
                  <a:moveTo>
                    <a:pt x="2217" y="1"/>
                  </a:moveTo>
                  <a:cubicBezTo>
                    <a:pt x="1521" y="1"/>
                    <a:pt x="887" y="476"/>
                    <a:pt x="665" y="1204"/>
                  </a:cubicBezTo>
                  <a:lnTo>
                    <a:pt x="0" y="3769"/>
                  </a:lnTo>
                  <a:lnTo>
                    <a:pt x="1267" y="3769"/>
                  </a:lnTo>
                  <a:lnTo>
                    <a:pt x="1774" y="1774"/>
                  </a:lnTo>
                  <a:cubicBezTo>
                    <a:pt x="1820" y="1728"/>
                    <a:pt x="1867" y="1699"/>
                    <a:pt x="1925" y="1699"/>
                  </a:cubicBezTo>
                  <a:cubicBezTo>
                    <a:pt x="1947" y="1699"/>
                    <a:pt x="1970" y="1702"/>
                    <a:pt x="1996" y="1711"/>
                  </a:cubicBezTo>
                  <a:cubicBezTo>
                    <a:pt x="2154" y="1838"/>
                    <a:pt x="2376" y="1901"/>
                    <a:pt x="2566" y="1901"/>
                  </a:cubicBezTo>
                  <a:cubicBezTo>
                    <a:pt x="2819" y="1901"/>
                    <a:pt x="3009" y="1838"/>
                    <a:pt x="3199" y="1711"/>
                  </a:cubicBezTo>
                  <a:cubicBezTo>
                    <a:pt x="3278" y="1648"/>
                    <a:pt x="3373" y="1616"/>
                    <a:pt x="3468" y="1616"/>
                  </a:cubicBezTo>
                  <a:cubicBezTo>
                    <a:pt x="3563" y="1616"/>
                    <a:pt x="3658" y="1648"/>
                    <a:pt x="3737" y="1711"/>
                  </a:cubicBezTo>
                  <a:cubicBezTo>
                    <a:pt x="3896" y="1838"/>
                    <a:pt x="4117" y="1901"/>
                    <a:pt x="4371" y="1901"/>
                  </a:cubicBezTo>
                  <a:cubicBezTo>
                    <a:pt x="4592" y="1901"/>
                    <a:pt x="4846" y="1838"/>
                    <a:pt x="5004" y="1711"/>
                  </a:cubicBezTo>
                  <a:cubicBezTo>
                    <a:pt x="5083" y="1648"/>
                    <a:pt x="5170" y="1616"/>
                    <a:pt x="5257" y="1616"/>
                  </a:cubicBezTo>
                  <a:cubicBezTo>
                    <a:pt x="5345" y="1616"/>
                    <a:pt x="5432" y="1648"/>
                    <a:pt x="5511" y="1711"/>
                  </a:cubicBezTo>
                  <a:cubicBezTo>
                    <a:pt x="5669" y="1838"/>
                    <a:pt x="5891" y="1901"/>
                    <a:pt x="6144" y="1901"/>
                  </a:cubicBezTo>
                  <a:cubicBezTo>
                    <a:pt x="6334" y="1901"/>
                    <a:pt x="6588" y="1838"/>
                    <a:pt x="6746" y="1743"/>
                  </a:cubicBezTo>
                  <a:cubicBezTo>
                    <a:pt x="6762" y="1735"/>
                    <a:pt x="6780" y="1731"/>
                    <a:pt x="6798" y="1731"/>
                  </a:cubicBezTo>
                  <a:cubicBezTo>
                    <a:pt x="6853" y="1731"/>
                    <a:pt x="6912" y="1766"/>
                    <a:pt x="6936" y="1838"/>
                  </a:cubicBezTo>
                  <a:lnTo>
                    <a:pt x="7443" y="3769"/>
                  </a:lnTo>
                  <a:lnTo>
                    <a:pt x="8741" y="3769"/>
                  </a:lnTo>
                  <a:lnTo>
                    <a:pt x="8076" y="1204"/>
                  </a:lnTo>
                  <a:cubicBezTo>
                    <a:pt x="7886" y="476"/>
                    <a:pt x="7253" y="1"/>
                    <a:pt x="6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4"/>
            <p:cNvSpPr/>
            <p:nvPr/>
          </p:nvSpPr>
          <p:spPr>
            <a:xfrm>
              <a:off x="4915625" y="3272725"/>
              <a:ext cx="73675" cy="94250"/>
            </a:xfrm>
            <a:custGeom>
              <a:avLst/>
              <a:gdLst/>
              <a:ahLst/>
              <a:cxnLst/>
              <a:rect l="l" t="t" r="r" b="b"/>
              <a:pathLst>
                <a:path w="2947" h="3770" extrusionOk="0">
                  <a:moveTo>
                    <a:pt x="1" y="1"/>
                  </a:moveTo>
                  <a:cubicBezTo>
                    <a:pt x="698" y="1"/>
                    <a:pt x="1331" y="476"/>
                    <a:pt x="1521" y="1204"/>
                  </a:cubicBezTo>
                  <a:lnTo>
                    <a:pt x="2218" y="3769"/>
                  </a:lnTo>
                  <a:lnTo>
                    <a:pt x="2946" y="3769"/>
                  </a:lnTo>
                  <a:lnTo>
                    <a:pt x="2281" y="1204"/>
                  </a:lnTo>
                  <a:cubicBezTo>
                    <a:pt x="2091" y="476"/>
                    <a:pt x="1458" y="1"/>
                    <a:pt x="729"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4"/>
            <p:cNvSpPr/>
            <p:nvPr/>
          </p:nvSpPr>
          <p:spPr>
            <a:xfrm>
              <a:off x="4626650" y="3356650"/>
              <a:ext cx="506725" cy="106925"/>
            </a:xfrm>
            <a:custGeom>
              <a:avLst/>
              <a:gdLst/>
              <a:ahLst/>
              <a:cxnLst/>
              <a:rect l="l" t="t" r="r" b="b"/>
              <a:pathLst>
                <a:path w="20269" h="4277" extrusionOk="0">
                  <a:moveTo>
                    <a:pt x="1457" y="1"/>
                  </a:moveTo>
                  <a:cubicBezTo>
                    <a:pt x="634" y="1"/>
                    <a:pt x="1" y="697"/>
                    <a:pt x="1" y="1489"/>
                  </a:cubicBezTo>
                  <a:lnTo>
                    <a:pt x="1" y="3896"/>
                  </a:lnTo>
                  <a:cubicBezTo>
                    <a:pt x="1" y="4118"/>
                    <a:pt x="159" y="4276"/>
                    <a:pt x="381" y="4276"/>
                  </a:cubicBezTo>
                  <a:lnTo>
                    <a:pt x="19857" y="4276"/>
                  </a:lnTo>
                  <a:cubicBezTo>
                    <a:pt x="20111" y="4276"/>
                    <a:pt x="20269" y="4118"/>
                    <a:pt x="20174" y="3896"/>
                  </a:cubicBezTo>
                  <a:lnTo>
                    <a:pt x="20174" y="1489"/>
                  </a:lnTo>
                  <a:cubicBezTo>
                    <a:pt x="20174" y="634"/>
                    <a:pt x="19509" y="1"/>
                    <a:pt x="18717" y="1"/>
                  </a:cubicBezTo>
                  <a:lnTo>
                    <a:pt x="17767" y="1"/>
                  </a:lnTo>
                  <a:lnTo>
                    <a:pt x="15455" y="381"/>
                  </a:lnTo>
                  <a:lnTo>
                    <a:pt x="13175" y="1"/>
                  </a:lnTo>
                  <a:lnTo>
                    <a:pt x="11592" y="1"/>
                  </a:lnTo>
                  <a:lnTo>
                    <a:pt x="10135" y="381"/>
                  </a:lnTo>
                  <a:lnTo>
                    <a:pt x="8646" y="1"/>
                  </a:lnTo>
                  <a:lnTo>
                    <a:pt x="7000" y="1"/>
                  </a:lnTo>
                  <a:lnTo>
                    <a:pt x="4688" y="381"/>
                  </a:lnTo>
                  <a:lnTo>
                    <a:pt x="24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4"/>
            <p:cNvSpPr/>
            <p:nvPr/>
          </p:nvSpPr>
          <p:spPr>
            <a:xfrm>
              <a:off x="4626650" y="3358250"/>
              <a:ext cx="506725" cy="105325"/>
            </a:xfrm>
            <a:custGeom>
              <a:avLst/>
              <a:gdLst/>
              <a:ahLst/>
              <a:cxnLst/>
              <a:rect l="l" t="t" r="r" b="b"/>
              <a:pathLst>
                <a:path w="20269" h="4213" extrusionOk="0">
                  <a:moveTo>
                    <a:pt x="18844" y="0"/>
                  </a:moveTo>
                  <a:lnTo>
                    <a:pt x="18844" y="2407"/>
                  </a:lnTo>
                  <a:cubicBezTo>
                    <a:pt x="18844" y="2629"/>
                    <a:pt x="18685" y="2787"/>
                    <a:pt x="18432" y="2787"/>
                  </a:cubicBezTo>
                  <a:lnTo>
                    <a:pt x="1" y="2787"/>
                  </a:lnTo>
                  <a:lnTo>
                    <a:pt x="1" y="3832"/>
                  </a:lnTo>
                  <a:cubicBezTo>
                    <a:pt x="1" y="4054"/>
                    <a:pt x="127" y="4212"/>
                    <a:pt x="381" y="4212"/>
                  </a:cubicBezTo>
                  <a:lnTo>
                    <a:pt x="19857" y="4212"/>
                  </a:lnTo>
                  <a:cubicBezTo>
                    <a:pt x="20111" y="4212"/>
                    <a:pt x="20269" y="4054"/>
                    <a:pt x="20269" y="3832"/>
                  </a:cubicBezTo>
                  <a:lnTo>
                    <a:pt x="20269" y="1425"/>
                  </a:lnTo>
                  <a:cubicBezTo>
                    <a:pt x="20269" y="633"/>
                    <a:pt x="19635" y="0"/>
                    <a:pt x="18844"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4"/>
            <p:cNvSpPr/>
            <p:nvPr/>
          </p:nvSpPr>
          <p:spPr>
            <a:xfrm>
              <a:off x="4844375" y="3358250"/>
              <a:ext cx="72875" cy="36425"/>
            </a:xfrm>
            <a:custGeom>
              <a:avLst/>
              <a:gdLst/>
              <a:ahLst/>
              <a:cxnLst/>
              <a:rect l="l" t="t" r="r" b="b"/>
              <a:pathLst>
                <a:path w="2915" h="1457" extrusionOk="0">
                  <a:moveTo>
                    <a:pt x="1" y="0"/>
                  </a:moveTo>
                  <a:lnTo>
                    <a:pt x="1" y="982"/>
                  </a:lnTo>
                  <a:cubicBezTo>
                    <a:pt x="1" y="1267"/>
                    <a:pt x="191" y="1457"/>
                    <a:pt x="476" y="1457"/>
                  </a:cubicBezTo>
                  <a:lnTo>
                    <a:pt x="2439" y="1457"/>
                  </a:lnTo>
                  <a:cubicBezTo>
                    <a:pt x="2724" y="1457"/>
                    <a:pt x="2914" y="1203"/>
                    <a:pt x="2914" y="982"/>
                  </a:cubicBezTo>
                  <a:lnTo>
                    <a:pt x="29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4"/>
            <p:cNvSpPr/>
            <p:nvPr/>
          </p:nvSpPr>
          <p:spPr>
            <a:xfrm>
              <a:off x="4844375" y="3358250"/>
              <a:ext cx="72875" cy="36425"/>
            </a:xfrm>
            <a:custGeom>
              <a:avLst/>
              <a:gdLst/>
              <a:ahLst/>
              <a:cxnLst/>
              <a:rect l="l" t="t" r="r" b="b"/>
              <a:pathLst>
                <a:path w="2915" h="1457" extrusionOk="0">
                  <a:moveTo>
                    <a:pt x="2217" y="0"/>
                  </a:moveTo>
                  <a:lnTo>
                    <a:pt x="2217" y="538"/>
                  </a:lnTo>
                  <a:cubicBezTo>
                    <a:pt x="2217" y="665"/>
                    <a:pt x="2122" y="728"/>
                    <a:pt x="1996" y="728"/>
                  </a:cubicBezTo>
                  <a:lnTo>
                    <a:pt x="1" y="728"/>
                  </a:lnTo>
                  <a:lnTo>
                    <a:pt x="1" y="982"/>
                  </a:lnTo>
                  <a:cubicBezTo>
                    <a:pt x="1" y="1267"/>
                    <a:pt x="191" y="1457"/>
                    <a:pt x="476" y="1457"/>
                  </a:cubicBezTo>
                  <a:lnTo>
                    <a:pt x="2439" y="1457"/>
                  </a:lnTo>
                  <a:cubicBezTo>
                    <a:pt x="2724" y="1457"/>
                    <a:pt x="2914" y="1267"/>
                    <a:pt x="2914" y="982"/>
                  </a:cubicBezTo>
                  <a:lnTo>
                    <a:pt x="2914"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4"/>
            <p:cNvSpPr/>
            <p:nvPr/>
          </p:nvSpPr>
          <p:spPr>
            <a:xfrm>
              <a:off x="4750950" y="3564875"/>
              <a:ext cx="258125" cy="80000"/>
            </a:xfrm>
            <a:custGeom>
              <a:avLst/>
              <a:gdLst/>
              <a:ahLst/>
              <a:cxnLst/>
              <a:rect l="l" t="t" r="r" b="b"/>
              <a:pathLst>
                <a:path w="10325" h="3200" extrusionOk="0">
                  <a:moveTo>
                    <a:pt x="602" y="1"/>
                  </a:moveTo>
                  <a:cubicBezTo>
                    <a:pt x="286" y="1"/>
                    <a:pt x="1" y="286"/>
                    <a:pt x="1" y="602"/>
                  </a:cubicBezTo>
                  <a:lnTo>
                    <a:pt x="1" y="3199"/>
                  </a:lnTo>
                  <a:lnTo>
                    <a:pt x="3991" y="3199"/>
                  </a:lnTo>
                  <a:lnTo>
                    <a:pt x="4561" y="2978"/>
                  </a:lnTo>
                  <a:lnTo>
                    <a:pt x="5099" y="3199"/>
                  </a:lnTo>
                  <a:lnTo>
                    <a:pt x="10325" y="3199"/>
                  </a:lnTo>
                  <a:lnTo>
                    <a:pt x="10325" y="602"/>
                  </a:lnTo>
                  <a:cubicBezTo>
                    <a:pt x="10325" y="286"/>
                    <a:pt x="10071" y="1"/>
                    <a:pt x="97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4"/>
            <p:cNvSpPr/>
            <p:nvPr/>
          </p:nvSpPr>
          <p:spPr>
            <a:xfrm>
              <a:off x="4750950" y="3564875"/>
              <a:ext cx="258125" cy="80775"/>
            </a:xfrm>
            <a:custGeom>
              <a:avLst/>
              <a:gdLst/>
              <a:ahLst/>
              <a:cxnLst/>
              <a:rect l="l" t="t" r="r" b="b"/>
              <a:pathLst>
                <a:path w="10325" h="3231" extrusionOk="0">
                  <a:moveTo>
                    <a:pt x="9311" y="1"/>
                  </a:moveTo>
                  <a:lnTo>
                    <a:pt x="9311" y="1521"/>
                  </a:lnTo>
                  <a:cubicBezTo>
                    <a:pt x="9311" y="1901"/>
                    <a:pt x="9026" y="2217"/>
                    <a:pt x="8646" y="2217"/>
                  </a:cubicBezTo>
                  <a:lnTo>
                    <a:pt x="1" y="2217"/>
                  </a:lnTo>
                  <a:lnTo>
                    <a:pt x="1" y="3231"/>
                  </a:lnTo>
                  <a:lnTo>
                    <a:pt x="3959" y="3231"/>
                  </a:lnTo>
                  <a:lnTo>
                    <a:pt x="4529" y="3009"/>
                  </a:lnTo>
                  <a:lnTo>
                    <a:pt x="5099" y="3231"/>
                  </a:lnTo>
                  <a:lnTo>
                    <a:pt x="10293" y="3231"/>
                  </a:lnTo>
                  <a:lnTo>
                    <a:pt x="10293" y="634"/>
                  </a:lnTo>
                  <a:cubicBezTo>
                    <a:pt x="10325" y="222"/>
                    <a:pt x="10071" y="1"/>
                    <a:pt x="9755"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4"/>
            <p:cNvSpPr/>
            <p:nvPr/>
          </p:nvSpPr>
          <p:spPr>
            <a:xfrm>
              <a:off x="4812700" y="3564875"/>
              <a:ext cx="14275" cy="80000"/>
            </a:xfrm>
            <a:custGeom>
              <a:avLst/>
              <a:gdLst/>
              <a:ahLst/>
              <a:cxnLst/>
              <a:rect l="l" t="t" r="r" b="b"/>
              <a:pathLst>
                <a:path w="571" h="3200" extrusionOk="0">
                  <a:moveTo>
                    <a:pt x="1" y="1"/>
                  </a:moveTo>
                  <a:lnTo>
                    <a:pt x="1" y="3199"/>
                  </a:lnTo>
                  <a:lnTo>
                    <a:pt x="571" y="3199"/>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4"/>
            <p:cNvSpPr/>
            <p:nvPr/>
          </p:nvSpPr>
          <p:spPr>
            <a:xfrm>
              <a:off x="4932250" y="3564875"/>
              <a:ext cx="15075" cy="80000"/>
            </a:xfrm>
            <a:custGeom>
              <a:avLst/>
              <a:gdLst/>
              <a:ahLst/>
              <a:cxnLst/>
              <a:rect l="l" t="t" r="r" b="b"/>
              <a:pathLst>
                <a:path w="603" h="3200" extrusionOk="0">
                  <a:moveTo>
                    <a:pt x="1" y="1"/>
                  </a:moveTo>
                  <a:lnTo>
                    <a:pt x="1" y="3199"/>
                  </a:lnTo>
                  <a:lnTo>
                    <a:pt x="603" y="3199"/>
                  </a:lnTo>
                  <a:lnTo>
                    <a:pt x="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4"/>
            <p:cNvSpPr/>
            <p:nvPr/>
          </p:nvSpPr>
          <p:spPr>
            <a:xfrm>
              <a:off x="4830925" y="3587850"/>
              <a:ext cx="66525" cy="57025"/>
            </a:xfrm>
            <a:custGeom>
              <a:avLst/>
              <a:gdLst/>
              <a:ahLst/>
              <a:cxnLst/>
              <a:rect l="l" t="t" r="r" b="b"/>
              <a:pathLst>
                <a:path w="2661" h="2281" extrusionOk="0">
                  <a:moveTo>
                    <a:pt x="1362" y="760"/>
                  </a:moveTo>
                  <a:cubicBezTo>
                    <a:pt x="1552" y="760"/>
                    <a:pt x="1679" y="887"/>
                    <a:pt x="1679" y="1077"/>
                  </a:cubicBezTo>
                  <a:cubicBezTo>
                    <a:pt x="1679" y="1298"/>
                    <a:pt x="1520" y="1393"/>
                    <a:pt x="1362" y="1393"/>
                  </a:cubicBezTo>
                  <a:cubicBezTo>
                    <a:pt x="1204" y="1393"/>
                    <a:pt x="1045" y="1298"/>
                    <a:pt x="1045" y="1077"/>
                  </a:cubicBezTo>
                  <a:cubicBezTo>
                    <a:pt x="1045" y="950"/>
                    <a:pt x="1172" y="760"/>
                    <a:pt x="1362" y="760"/>
                  </a:cubicBezTo>
                  <a:close/>
                  <a:moveTo>
                    <a:pt x="760" y="0"/>
                  </a:moveTo>
                  <a:cubicBezTo>
                    <a:pt x="729" y="0"/>
                    <a:pt x="634" y="32"/>
                    <a:pt x="634" y="63"/>
                  </a:cubicBezTo>
                  <a:lnTo>
                    <a:pt x="64" y="1045"/>
                  </a:lnTo>
                  <a:cubicBezTo>
                    <a:pt x="0" y="1108"/>
                    <a:pt x="0" y="1172"/>
                    <a:pt x="64" y="1203"/>
                  </a:cubicBezTo>
                  <a:lnTo>
                    <a:pt x="634" y="2185"/>
                  </a:lnTo>
                  <a:cubicBezTo>
                    <a:pt x="697" y="2249"/>
                    <a:pt x="729" y="2280"/>
                    <a:pt x="760" y="2280"/>
                  </a:cubicBezTo>
                  <a:lnTo>
                    <a:pt x="1900" y="2280"/>
                  </a:lnTo>
                  <a:cubicBezTo>
                    <a:pt x="1964" y="2280"/>
                    <a:pt x="2027" y="2249"/>
                    <a:pt x="2027" y="2185"/>
                  </a:cubicBezTo>
                  <a:lnTo>
                    <a:pt x="2629" y="1203"/>
                  </a:lnTo>
                  <a:cubicBezTo>
                    <a:pt x="2660" y="1140"/>
                    <a:pt x="2660" y="1108"/>
                    <a:pt x="2660" y="1045"/>
                  </a:cubicBezTo>
                  <a:lnTo>
                    <a:pt x="2059" y="63"/>
                  </a:lnTo>
                  <a:cubicBezTo>
                    <a:pt x="2027" y="32"/>
                    <a:pt x="1995" y="0"/>
                    <a:pt x="1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4"/>
            <p:cNvSpPr/>
            <p:nvPr/>
          </p:nvSpPr>
          <p:spPr>
            <a:xfrm>
              <a:off x="4864975" y="3587850"/>
              <a:ext cx="32475" cy="57025"/>
            </a:xfrm>
            <a:custGeom>
              <a:avLst/>
              <a:gdLst/>
              <a:ahLst/>
              <a:cxnLst/>
              <a:rect l="l" t="t" r="r" b="b"/>
              <a:pathLst>
                <a:path w="1299" h="2281" extrusionOk="0">
                  <a:moveTo>
                    <a:pt x="0" y="0"/>
                  </a:moveTo>
                  <a:cubicBezTo>
                    <a:pt x="32" y="0"/>
                    <a:pt x="127" y="32"/>
                    <a:pt x="127" y="63"/>
                  </a:cubicBezTo>
                  <a:lnTo>
                    <a:pt x="697" y="1045"/>
                  </a:lnTo>
                  <a:cubicBezTo>
                    <a:pt x="760" y="1108"/>
                    <a:pt x="760" y="1172"/>
                    <a:pt x="697" y="1203"/>
                  </a:cubicBezTo>
                  <a:lnTo>
                    <a:pt x="127" y="2185"/>
                  </a:lnTo>
                  <a:cubicBezTo>
                    <a:pt x="63" y="2249"/>
                    <a:pt x="32" y="2280"/>
                    <a:pt x="0" y="2280"/>
                  </a:cubicBezTo>
                  <a:lnTo>
                    <a:pt x="602" y="2280"/>
                  </a:lnTo>
                  <a:cubicBezTo>
                    <a:pt x="633" y="2280"/>
                    <a:pt x="697" y="2249"/>
                    <a:pt x="697" y="2185"/>
                  </a:cubicBezTo>
                  <a:lnTo>
                    <a:pt x="1298" y="1203"/>
                  </a:lnTo>
                  <a:lnTo>
                    <a:pt x="1298" y="1045"/>
                  </a:lnTo>
                  <a:lnTo>
                    <a:pt x="697" y="63"/>
                  </a:lnTo>
                  <a:cubicBezTo>
                    <a:pt x="665" y="32"/>
                    <a:pt x="633" y="0"/>
                    <a:pt x="60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4"/>
            <p:cNvSpPr/>
            <p:nvPr/>
          </p:nvSpPr>
          <p:spPr>
            <a:xfrm>
              <a:off x="4866550" y="3532425"/>
              <a:ext cx="64950" cy="64150"/>
            </a:xfrm>
            <a:custGeom>
              <a:avLst/>
              <a:gdLst/>
              <a:ahLst/>
              <a:cxnLst/>
              <a:rect l="l" t="t" r="r" b="b"/>
              <a:pathLst>
                <a:path w="2598" h="2566" extrusionOk="0">
                  <a:moveTo>
                    <a:pt x="1299" y="950"/>
                  </a:moveTo>
                  <a:cubicBezTo>
                    <a:pt x="1378" y="950"/>
                    <a:pt x="1457" y="982"/>
                    <a:pt x="1520" y="1045"/>
                  </a:cubicBezTo>
                  <a:cubicBezTo>
                    <a:pt x="1647" y="1172"/>
                    <a:pt x="1647" y="1362"/>
                    <a:pt x="1520" y="1489"/>
                  </a:cubicBezTo>
                  <a:cubicBezTo>
                    <a:pt x="1457" y="1552"/>
                    <a:pt x="1378" y="1584"/>
                    <a:pt x="1299" y="1584"/>
                  </a:cubicBezTo>
                  <a:cubicBezTo>
                    <a:pt x="1220" y="1584"/>
                    <a:pt x="1140" y="1552"/>
                    <a:pt x="1077" y="1489"/>
                  </a:cubicBezTo>
                  <a:cubicBezTo>
                    <a:pt x="950" y="1362"/>
                    <a:pt x="950" y="1172"/>
                    <a:pt x="1077" y="1045"/>
                  </a:cubicBezTo>
                  <a:cubicBezTo>
                    <a:pt x="1140" y="982"/>
                    <a:pt x="1220" y="950"/>
                    <a:pt x="1299" y="950"/>
                  </a:cubicBezTo>
                  <a:close/>
                  <a:moveTo>
                    <a:pt x="1552" y="0"/>
                  </a:moveTo>
                  <a:lnTo>
                    <a:pt x="444" y="317"/>
                  </a:lnTo>
                  <a:cubicBezTo>
                    <a:pt x="412" y="317"/>
                    <a:pt x="380" y="349"/>
                    <a:pt x="317" y="412"/>
                  </a:cubicBezTo>
                  <a:lnTo>
                    <a:pt x="0" y="1520"/>
                  </a:lnTo>
                  <a:cubicBezTo>
                    <a:pt x="0" y="1584"/>
                    <a:pt x="0" y="1647"/>
                    <a:pt x="32" y="1679"/>
                  </a:cubicBezTo>
                  <a:lnTo>
                    <a:pt x="887" y="2534"/>
                  </a:lnTo>
                  <a:cubicBezTo>
                    <a:pt x="919" y="2565"/>
                    <a:pt x="950" y="2565"/>
                    <a:pt x="1045" y="2565"/>
                  </a:cubicBezTo>
                  <a:lnTo>
                    <a:pt x="2154" y="2249"/>
                  </a:lnTo>
                  <a:cubicBezTo>
                    <a:pt x="2217" y="2249"/>
                    <a:pt x="2281" y="2217"/>
                    <a:pt x="2281" y="2122"/>
                  </a:cubicBezTo>
                  <a:lnTo>
                    <a:pt x="2597" y="1014"/>
                  </a:lnTo>
                  <a:cubicBezTo>
                    <a:pt x="2597" y="982"/>
                    <a:pt x="2597" y="887"/>
                    <a:pt x="2534" y="855"/>
                  </a:cubicBezTo>
                  <a:lnTo>
                    <a:pt x="1711" y="32"/>
                  </a:lnTo>
                  <a:cubicBezTo>
                    <a:pt x="1679" y="0"/>
                    <a:pt x="1616" y="0"/>
                    <a:pt x="15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4"/>
            <p:cNvSpPr/>
            <p:nvPr/>
          </p:nvSpPr>
          <p:spPr>
            <a:xfrm>
              <a:off x="4877625" y="3542725"/>
              <a:ext cx="53875" cy="53850"/>
            </a:xfrm>
            <a:custGeom>
              <a:avLst/>
              <a:gdLst/>
              <a:ahLst/>
              <a:cxnLst/>
              <a:rect l="l" t="t" r="r" b="b"/>
              <a:pathLst>
                <a:path w="2155" h="2154" extrusionOk="0">
                  <a:moveTo>
                    <a:pt x="1648" y="0"/>
                  </a:moveTo>
                  <a:cubicBezTo>
                    <a:pt x="1711" y="63"/>
                    <a:pt x="1711" y="95"/>
                    <a:pt x="1711" y="158"/>
                  </a:cubicBezTo>
                  <a:lnTo>
                    <a:pt x="1394" y="1267"/>
                  </a:lnTo>
                  <a:cubicBezTo>
                    <a:pt x="1394" y="1330"/>
                    <a:pt x="1331" y="1362"/>
                    <a:pt x="1268" y="1393"/>
                  </a:cubicBezTo>
                  <a:lnTo>
                    <a:pt x="159" y="1710"/>
                  </a:lnTo>
                  <a:cubicBezTo>
                    <a:pt x="127" y="1710"/>
                    <a:pt x="32" y="1710"/>
                    <a:pt x="1" y="1678"/>
                  </a:cubicBezTo>
                  <a:lnTo>
                    <a:pt x="1" y="1678"/>
                  </a:lnTo>
                  <a:lnTo>
                    <a:pt x="444" y="2122"/>
                  </a:lnTo>
                  <a:cubicBezTo>
                    <a:pt x="476" y="2153"/>
                    <a:pt x="507" y="2153"/>
                    <a:pt x="602" y="2153"/>
                  </a:cubicBezTo>
                  <a:lnTo>
                    <a:pt x="1711" y="1837"/>
                  </a:lnTo>
                  <a:cubicBezTo>
                    <a:pt x="1774" y="1837"/>
                    <a:pt x="1838" y="1805"/>
                    <a:pt x="1838" y="1710"/>
                  </a:cubicBezTo>
                  <a:lnTo>
                    <a:pt x="2154" y="602"/>
                  </a:lnTo>
                  <a:cubicBezTo>
                    <a:pt x="2154" y="570"/>
                    <a:pt x="2154" y="475"/>
                    <a:pt x="2091" y="443"/>
                  </a:cubicBezTo>
                  <a:lnTo>
                    <a:pt x="1648" y="0"/>
                  </a:lnTo>
                  <a:close/>
                </a:path>
              </a:pathLst>
            </a:custGeom>
            <a:solidFill>
              <a:srgbClr val="B9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4"/>
            <p:cNvSpPr/>
            <p:nvPr/>
          </p:nvSpPr>
          <p:spPr>
            <a:xfrm>
              <a:off x="4686825" y="3358250"/>
              <a:ext cx="115625" cy="36425"/>
            </a:xfrm>
            <a:custGeom>
              <a:avLst/>
              <a:gdLst/>
              <a:ahLst/>
              <a:cxnLst/>
              <a:rect l="l" t="t" r="r" b="b"/>
              <a:pathLst>
                <a:path w="4625" h="1457" extrusionOk="0">
                  <a:moveTo>
                    <a:pt x="1" y="0"/>
                  </a:moveTo>
                  <a:lnTo>
                    <a:pt x="1" y="982"/>
                  </a:lnTo>
                  <a:cubicBezTo>
                    <a:pt x="1" y="1267"/>
                    <a:pt x="191" y="1457"/>
                    <a:pt x="476" y="1457"/>
                  </a:cubicBezTo>
                  <a:lnTo>
                    <a:pt x="4149" y="1457"/>
                  </a:lnTo>
                  <a:cubicBezTo>
                    <a:pt x="4434" y="1457"/>
                    <a:pt x="4624" y="1203"/>
                    <a:pt x="4624" y="982"/>
                  </a:cubicBezTo>
                  <a:lnTo>
                    <a:pt x="46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4"/>
            <p:cNvSpPr/>
            <p:nvPr/>
          </p:nvSpPr>
          <p:spPr>
            <a:xfrm>
              <a:off x="4687625" y="3358250"/>
              <a:ext cx="115600" cy="36425"/>
            </a:xfrm>
            <a:custGeom>
              <a:avLst/>
              <a:gdLst/>
              <a:ahLst/>
              <a:cxnLst/>
              <a:rect l="l" t="t" r="r" b="b"/>
              <a:pathLst>
                <a:path w="4624" h="1457" extrusionOk="0">
                  <a:moveTo>
                    <a:pt x="3927" y="0"/>
                  </a:moveTo>
                  <a:lnTo>
                    <a:pt x="3927" y="538"/>
                  </a:lnTo>
                  <a:cubicBezTo>
                    <a:pt x="3927" y="665"/>
                    <a:pt x="3832" y="728"/>
                    <a:pt x="3737" y="728"/>
                  </a:cubicBezTo>
                  <a:lnTo>
                    <a:pt x="0" y="728"/>
                  </a:lnTo>
                  <a:lnTo>
                    <a:pt x="0" y="982"/>
                  </a:lnTo>
                  <a:cubicBezTo>
                    <a:pt x="0" y="1267"/>
                    <a:pt x="190" y="1457"/>
                    <a:pt x="475" y="1457"/>
                  </a:cubicBezTo>
                  <a:lnTo>
                    <a:pt x="4149" y="1457"/>
                  </a:lnTo>
                  <a:cubicBezTo>
                    <a:pt x="4434" y="1457"/>
                    <a:pt x="4624" y="1267"/>
                    <a:pt x="4624" y="982"/>
                  </a:cubicBezTo>
                  <a:lnTo>
                    <a:pt x="4624"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4"/>
            <p:cNvSpPr/>
            <p:nvPr/>
          </p:nvSpPr>
          <p:spPr>
            <a:xfrm>
              <a:off x="4668625" y="3442150"/>
              <a:ext cx="152825" cy="54675"/>
            </a:xfrm>
            <a:custGeom>
              <a:avLst/>
              <a:gdLst/>
              <a:ahLst/>
              <a:cxnLst/>
              <a:rect l="l" t="t" r="r" b="b"/>
              <a:pathLst>
                <a:path w="6113" h="2187" extrusionOk="0">
                  <a:moveTo>
                    <a:pt x="285" y="1"/>
                  </a:moveTo>
                  <a:cubicBezTo>
                    <a:pt x="127" y="1"/>
                    <a:pt x="0" y="128"/>
                    <a:pt x="0" y="286"/>
                  </a:cubicBezTo>
                  <a:lnTo>
                    <a:pt x="0" y="1901"/>
                  </a:lnTo>
                  <a:cubicBezTo>
                    <a:pt x="0" y="2059"/>
                    <a:pt x="127" y="2186"/>
                    <a:pt x="285" y="2186"/>
                  </a:cubicBezTo>
                  <a:lnTo>
                    <a:pt x="5827" y="2186"/>
                  </a:lnTo>
                  <a:cubicBezTo>
                    <a:pt x="5986" y="2186"/>
                    <a:pt x="6112" y="2059"/>
                    <a:pt x="6112" y="1901"/>
                  </a:cubicBezTo>
                  <a:lnTo>
                    <a:pt x="6112" y="286"/>
                  </a:lnTo>
                  <a:cubicBezTo>
                    <a:pt x="6112" y="128"/>
                    <a:pt x="5986" y="1"/>
                    <a:pt x="5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4"/>
            <p:cNvSpPr/>
            <p:nvPr/>
          </p:nvSpPr>
          <p:spPr>
            <a:xfrm>
              <a:off x="4956800" y="3358250"/>
              <a:ext cx="115625" cy="36425"/>
            </a:xfrm>
            <a:custGeom>
              <a:avLst/>
              <a:gdLst/>
              <a:ahLst/>
              <a:cxnLst/>
              <a:rect l="l" t="t" r="r" b="b"/>
              <a:pathLst>
                <a:path w="4625" h="1457" extrusionOk="0">
                  <a:moveTo>
                    <a:pt x="1" y="0"/>
                  </a:moveTo>
                  <a:lnTo>
                    <a:pt x="1" y="982"/>
                  </a:lnTo>
                  <a:cubicBezTo>
                    <a:pt x="1" y="1267"/>
                    <a:pt x="191" y="1457"/>
                    <a:pt x="476" y="1457"/>
                  </a:cubicBezTo>
                  <a:lnTo>
                    <a:pt x="4149" y="1457"/>
                  </a:lnTo>
                  <a:cubicBezTo>
                    <a:pt x="4434" y="1457"/>
                    <a:pt x="4624" y="1203"/>
                    <a:pt x="4624" y="982"/>
                  </a:cubicBezTo>
                  <a:lnTo>
                    <a:pt x="46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4"/>
            <p:cNvSpPr/>
            <p:nvPr/>
          </p:nvSpPr>
          <p:spPr>
            <a:xfrm>
              <a:off x="4956800" y="3358250"/>
              <a:ext cx="115625" cy="36425"/>
            </a:xfrm>
            <a:custGeom>
              <a:avLst/>
              <a:gdLst/>
              <a:ahLst/>
              <a:cxnLst/>
              <a:rect l="l" t="t" r="r" b="b"/>
              <a:pathLst>
                <a:path w="4625" h="1457" extrusionOk="0">
                  <a:moveTo>
                    <a:pt x="3928" y="0"/>
                  </a:moveTo>
                  <a:lnTo>
                    <a:pt x="3928" y="538"/>
                  </a:lnTo>
                  <a:cubicBezTo>
                    <a:pt x="3928" y="665"/>
                    <a:pt x="3833" y="728"/>
                    <a:pt x="3738" y="728"/>
                  </a:cubicBezTo>
                  <a:lnTo>
                    <a:pt x="1" y="728"/>
                  </a:lnTo>
                  <a:lnTo>
                    <a:pt x="1" y="982"/>
                  </a:lnTo>
                  <a:cubicBezTo>
                    <a:pt x="1" y="1267"/>
                    <a:pt x="191" y="1457"/>
                    <a:pt x="476" y="1457"/>
                  </a:cubicBezTo>
                  <a:lnTo>
                    <a:pt x="4149" y="1457"/>
                  </a:lnTo>
                  <a:cubicBezTo>
                    <a:pt x="4434" y="1457"/>
                    <a:pt x="4624" y="1267"/>
                    <a:pt x="4624" y="982"/>
                  </a:cubicBezTo>
                  <a:lnTo>
                    <a:pt x="4624"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4"/>
            <p:cNvSpPr/>
            <p:nvPr/>
          </p:nvSpPr>
          <p:spPr>
            <a:xfrm>
              <a:off x="4939375" y="3442950"/>
              <a:ext cx="152050" cy="54650"/>
            </a:xfrm>
            <a:custGeom>
              <a:avLst/>
              <a:gdLst/>
              <a:ahLst/>
              <a:cxnLst/>
              <a:rect l="l" t="t" r="r" b="b"/>
              <a:pathLst>
                <a:path w="6082" h="2186" extrusionOk="0">
                  <a:moveTo>
                    <a:pt x="254" y="1"/>
                  </a:moveTo>
                  <a:cubicBezTo>
                    <a:pt x="96" y="1"/>
                    <a:pt x="1" y="127"/>
                    <a:pt x="1" y="286"/>
                  </a:cubicBezTo>
                  <a:lnTo>
                    <a:pt x="1" y="1901"/>
                  </a:lnTo>
                  <a:cubicBezTo>
                    <a:pt x="1" y="2059"/>
                    <a:pt x="96" y="2186"/>
                    <a:pt x="254" y="2186"/>
                  </a:cubicBezTo>
                  <a:lnTo>
                    <a:pt x="4751" y="2186"/>
                  </a:lnTo>
                  <a:lnTo>
                    <a:pt x="5290" y="2027"/>
                  </a:lnTo>
                  <a:cubicBezTo>
                    <a:pt x="5290" y="2027"/>
                    <a:pt x="5796" y="2154"/>
                    <a:pt x="5796" y="2186"/>
                  </a:cubicBezTo>
                  <a:cubicBezTo>
                    <a:pt x="5955" y="2186"/>
                    <a:pt x="6081" y="2059"/>
                    <a:pt x="6081" y="1901"/>
                  </a:cubicBezTo>
                  <a:lnTo>
                    <a:pt x="6081" y="286"/>
                  </a:lnTo>
                  <a:cubicBezTo>
                    <a:pt x="6081" y="127"/>
                    <a:pt x="5955" y="1"/>
                    <a:pt x="57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4"/>
            <p:cNvSpPr/>
            <p:nvPr/>
          </p:nvSpPr>
          <p:spPr>
            <a:xfrm>
              <a:off x="4668625" y="3442150"/>
              <a:ext cx="152825" cy="55450"/>
            </a:xfrm>
            <a:custGeom>
              <a:avLst/>
              <a:gdLst/>
              <a:ahLst/>
              <a:cxnLst/>
              <a:rect l="l" t="t" r="r" b="b"/>
              <a:pathLst>
                <a:path w="6113" h="2218" extrusionOk="0">
                  <a:moveTo>
                    <a:pt x="5194" y="1"/>
                  </a:moveTo>
                  <a:lnTo>
                    <a:pt x="5194" y="1014"/>
                  </a:lnTo>
                  <a:cubicBezTo>
                    <a:pt x="5194" y="1173"/>
                    <a:pt x="5067" y="1299"/>
                    <a:pt x="4909" y="1299"/>
                  </a:cubicBezTo>
                  <a:lnTo>
                    <a:pt x="0" y="1299"/>
                  </a:lnTo>
                  <a:lnTo>
                    <a:pt x="0" y="1933"/>
                  </a:lnTo>
                  <a:cubicBezTo>
                    <a:pt x="0" y="2091"/>
                    <a:pt x="127" y="2218"/>
                    <a:pt x="285" y="2218"/>
                  </a:cubicBezTo>
                  <a:lnTo>
                    <a:pt x="5827" y="2218"/>
                  </a:lnTo>
                  <a:cubicBezTo>
                    <a:pt x="5986" y="2218"/>
                    <a:pt x="6112" y="2091"/>
                    <a:pt x="6112" y="1933"/>
                  </a:cubicBezTo>
                  <a:lnTo>
                    <a:pt x="6112" y="318"/>
                  </a:lnTo>
                  <a:cubicBezTo>
                    <a:pt x="6112" y="96"/>
                    <a:pt x="5986" y="1"/>
                    <a:pt x="5827"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4"/>
            <p:cNvSpPr/>
            <p:nvPr/>
          </p:nvSpPr>
          <p:spPr>
            <a:xfrm>
              <a:off x="4937800" y="3442150"/>
              <a:ext cx="152825" cy="55450"/>
            </a:xfrm>
            <a:custGeom>
              <a:avLst/>
              <a:gdLst/>
              <a:ahLst/>
              <a:cxnLst/>
              <a:rect l="l" t="t" r="r" b="b"/>
              <a:pathLst>
                <a:path w="6113" h="2218" extrusionOk="0">
                  <a:moveTo>
                    <a:pt x="5194" y="1"/>
                  </a:moveTo>
                  <a:lnTo>
                    <a:pt x="5194" y="1014"/>
                  </a:lnTo>
                  <a:cubicBezTo>
                    <a:pt x="5194" y="1173"/>
                    <a:pt x="5068" y="1299"/>
                    <a:pt x="4909" y="1299"/>
                  </a:cubicBezTo>
                  <a:lnTo>
                    <a:pt x="1" y="1299"/>
                  </a:lnTo>
                  <a:lnTo>
                    <a:pt x="1" y="1933"/>
                  </a:lnTo>
                  <a:cubicBezTo>
                    <a:pt x="1" y="2091"/>
                    <a:pt x="127" y="2218"/>
                    <a:pt x="286" y="2218"/>
                  </a:cubicBezTo>
                  <a:lnTo>
                    <a:pt x="5828" y="2218"/>
                  </a:lnTo>
                  <a:cubicBezTo>
                    <a:pt x="5986" y="2218"/>
                    <a:pt x="6113" y="2091"/>
                    <a:pt x="6113" y="1933"/>
                  </a:cubicBezTo>
                  <a:lnTo>
                    <a:pt x="6113" y="318"/>
                  </a:lnTo>
                  <a:cubicBezTo>
                    <a:pt x="6113" y="96"/>
                    <a:pt x="5986" y="1"/>
                    <a:pt x="5828"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4"/>
            <p:cNvSpPr/>
            <p:nvPr/>
          </p:nvSpPr>
          <p:spPr>
            <a:xfrm>
              <a:off x="4971850" y="3431075"/>
              <a:ext cx="87100" cy="99000"/>
            </a:xfrm>
            <a:custGeom>
              <a:avLst/>
              <a:gdLst/>
              <a:ahLst/>
              <a:cxnLst/>
              <a:rect l="l" t="t" r="r" b="b"/>
              <a:pathLst>
                <a:path w="3484" h="3960" extrusionOk="0">
                  <a:moveTo>
                    <a:pt x="159" y="1"/>
                  </a:moveTo>
                  <a:cubicBezTo>
                    <a:pt x="64" y="1"/>
                    <a:pt x="0" y="96"/>
                    <a:pt x="0" y="159"/>
                  </a:cubicBezTo>
                  <a:lnTo>
                    <a:pt x="0" y="2882"/>
                  </a:lnTo>
                  <a:cubicBezTo>
                    <a:pt x="0" y="2977"/>
                    <a:pt x="64" y="3041"/>
                    <a:pt x="159" y="3041"/>
                  </a:cubicBezTo>
                  <a:lnTo>
                    <a:pt x="507" y="3041"/>
                  </a:lnTo>
                  <a:cubicBezTo>
                    <a:pt x="570" y="3041"/>
                    <a:pt x="634" y="3072"/>
                    <a:pt x="665" y="3168"/>
                  </a:cubicBezTo>
                  <a:cubicBezTo>
                    <a:pt x="824" y="3643"/>
                    <a:pt x="1267" y="3959"/>
                    <a:pt x="1742" y="3959"/>
                  </a:cubicBezTo>
                  <a:cubicBezTo>
                    <a:pt x="2249" y="3959"/>
                    <a:pt x="2692" y="3643"/>
                    <a:pt x="2787" y="3168"/>
                  </a:cubicBezTo>
                  <a:cubicBezTo>
                    <a:pt x="2851" y="3072"/>
                    <a:pt x="2882" y="3041"/>
                    <a:pt x="2946" y="3041"/>
                  </a:cubicBezTo>
                  <a:lnTo>
                    <a:pt x="3326" y="3041"/>
                  </a:lnTo>
                  <a:cubicBezTo>
                    <a:pt x="3389" y="3041"/>
                    <a:pt x="3484" y="2977"/>
                    <a:pt x="3484" y="2882"/>
                  </a:cubicBezTo>
                  <a:lnTo>
                    <a:pt x="3484" y="159"/>
                  </a:lnTo>
                  <a:cubicBezTo>
                    <a:pt x="3484" y="96"/>
                    <a:pt x="3389" y="1"/>
                    <a:pt x="3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4"/>
            <p:cNvSpPr/>
            <p:nvPr/>
          </p:nvSpPr>
          <p:spPr>
            <a:xfrm>
              <a:off x="5001150" y="3431075"/>
              <a:ext cx="57800" cy="99000"/>
            </a:xfrm>
            <a:custGeom>
              <a:avLst/>
              <a:gdLst/>
              <a:ahLst/>
              <a:cxnLst/>
              <a:rect l="l" t="t" r="r" b="b"/>
              <a:pathLst>
                <a:path w="2312" h="3960" extrusionOk="0">
                  <a:moveTo>
                    <a:pt x="1045" y="1"/>
                  </a:moveTo>
                  <a:cubicBezTo>
                    <a:pt x="1109" y="1"/>
                    <a:pt x="1204" y="96"/>
                    <a:pt x="1204" y="159"/>
                  </a:cubicBezTo>
                  <a:lnTo>
                    <a:pt x="1204" y="2882"/>
                  </a:lnTo>
                  <a:cubicBezTo>
                    <a:pt x="1204" y="2977"/>
                    <a:pt x="1109" y="3041"/>
                    <a:pt x="1045" y="3041"/>
                  </a:cubicBezTo>
                  <a:lnTo>
                    <a:pt x="697" y="3041"/>
                  </a:lnTo>
                  <a:cubicBezTo>
                    <a:pt x="602" y="3041"/>
                    <a:pt x="570" y="3072"/>
                    <a:pt x="538" y="3168"/>
                  </a:cubicBezTo>
                  <a:cubicBezTo>
                    <a:pt x="443" y="3453"/>
                    <a:pt x="253" y="3674"/>
                    <a:pt x="0" y="3801"/>
                  </a:cubicBezTo>
                  <a:cubicBezTo>
                    <a:pt x="158" y="3864"/>
                    <a:pt x="380" y="3959"/>
                    <a:pt x="570" y="3959"/>
                  </a:cubicBezTo>
                  <a:cubicBezTo>
                    <a:pt x="1077" y="3959"/>
                    <a:pt x="1520" y="3643"/>
                    <a:pt x="1647" y="3168"/>
                  </a:cubicBezTo>
                  <a:cubicBezTo>
                    <a:pt x="1679" y="3072"/>
                    <a:pt x="1710" y="3041"/>
                    <a:pt x="1774" y="3041"/>
                  </a:cubicBezTo>
                  <a:lnTo>
                    <a:pt x="2154" y="3041"/>
                  </a:lnTo>
                  <a:cubicBezTo>
                    <a:pt x="2217" y="3041"/>
                    <a:pt x="2312" y="2977"/>
                    <a:pt x="2312" y="2882"/>
                  </a:cubicBezTo>
                  <a:lnTo>
                    <a:pt x="2312" y="159"/>
                  </a:lnTo>
                  <a:cubicBezTo>
                    <a:pt x="2312" y="96"/>
                    <a:pt x="2217" y="1"/>
                    <a:pt x="2154"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4"/>
            <p:cNvSpPr/>
            <p:nvPr/>
          </p:nvSpPr>
          <p:spPr>
            <a:xfrm>
              <a:off x="4991650" y="3431075"/>
              <a:ext cx="15050" cy="30125"/>
            </a:xfrm>
            <a:custGeom>
              <a:avLst/>
              <a:gdLst/>
              <a:ahLst/>
              <a:cxnLst/>
              <a:rect l="l" t="t" r="r" b="b"/>
              <a:pathLst>
                <a:path w="602" h="1205" extrusionOk="0">
                  <a:moveTo>
                    <a:pt x="0" y="1"/>
                  </a:moveTo>
                  <a:lnTo>
                    <a:pt x="0" y="919"/>
                  </a:lnTo>
                  <a:cubicBezTo>
                    <a:pt x="0" y="1077"/>
                    <a:pt x="127" y="1204"/>
                    <a:pt x="285" y="1204"/>
                  </a:cubicBezTo>
                  <a:cubicBezTo>
                    <a:pt x="443" y="1204"/>
                    <a:pt x="538" y="1046"/>
                    <a:pt x="602" y="887"/>
                  </a:cubicBezTo>
                  <a:lnTo>
                    <a:pt x="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4"/>
            <p:cNvSpPr/>
            <p:nvPr/>
          </p:nvSpPr>
          <p:spPr>
            <a:xfrm>
              <a:off x="5024100" y="3431075"/>
              <a:ext cx="15075" cy="30125"/>
            </a:xfrm>
            <a:custGeom>
              <a:avLst/>
              <a:gdLst/>
              <a:ahLst/>
              <a:cxnLst/>
              <a:rect l="l" t="t" r="r" b="b"/>
              <a:pathLst>
                <a:path w="603" h="1205" extrusionOk="0">
                  <a:moveTo>
                    <a:pt x="1" y="1"/>
                  </a:moveTo>
                  <a:lnTo>
                    <a:pt x="1" y="919"/>
                  </a:lnTo>
                  <a:cubicBezTo>
                    <a:pt x="1" y="1077"/>
                    <a:pt x="127" y="1204"/>
                    <a:pt x="286" y="1204"/>
                  </a:cubicBezTo>
                  <a:cubicBezTo>
                    <a:pt x="444" y="1204"/>
                    <a:pt x="602" y="1046"/>
                    <a:pt x="602" y="887"/>
                  </a:cubicBezTo>
                  <a:lnTo>
                    <a:pt x="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4"/>
            <p:cNvSpPr/>
            <p:nvPr/>
          </p:nvSpPr>
          <p:spPr>
            <a:xfrm>
              <a:off x="4701875" y="3431075"/>
              <a:ext cx="87100" cy="99000"/>
            </a:xfrm>
            <a:custGeom>
              <a:avLst/>
              <a:gdLst/>
              <a:ahLst/>
              <a:cxnLst/>
              <a:rect l="l" t="t" r="r" b="b"/>
              <a:pathLst>
                <a:path w="3484" h="3960" extrusionOk="0">
                  <a:moveTo>
                    <a:pt x="159" y="1"/>
                  </a:moveTo>
                  <a:cubicBezTo>
                    <a:pt x="64" y="1"/>
                    <a:pt x="0" y="96"/>
                    <a:pt x="0" y="159"/>
                  </a:cubicBezTo>
                  <a:lnTo>
                    <a:pt x="0" y="2882"/>
                  </a:lnTo>
                  <a:cubicBezTo>
                    <a:pt x="0" y="2977"/>
                    <a:pt x="64" y="3041"/>
                    <a:pt x="159" y="3041"/>
                  </a:cubicBezTo>
                  <a:lnTo>
                    <a:pt x="507" y="3041"/>
                  </a:lnTo>
                  <a:cubicBezTo>
                    <a:pt x="570" y="3041"/>
                    <a:pt x="634" y="3072"/>
                    <a:pt x="665" y="3168"/>
                  </a:cubicBezTo>
                  <a:cubicBezTo>
                    <a:pt x="824" y="3643"/>
                    <a:pt x="1235" y="3959"/>
                    <a:pt x="1710" y="3959"/>
                  </a:cubicBezTo>
                  <a:cubicBezTo>
                    <a:pt x="2249" y="3959"/>
                    <a:pt x="2660" y="3643"/>
                    <a:pt x="2787" y="3168"/>
                  </a:cubicBezTo>
                  <a:cubicBezTo>
                    <a:pt x="2819" y="3072"/>
                    <a:pt x="2882" y="3041"/>
                    <a:pt x="2945" y="3041"/>
                  </a:cubicBezTo>
                  <a:lnTo>
                    <a:pt x="3294" y="3041"/>
                  </a:lnTo>
                  <a:cubicBezTo>
                    <a:pt x="3389" y="3041"/>
                    <a:pt x="3452" y="2977"/>
                    <a:pt x="3452" y="2882"/>
                  </a:cubicBezTo>
                  <a:lnTo>
                    <a:pt x="3452" y="159"/>
                  </a:lnTo>
                  <a:cubicBezTo>
                    <a:pt x="3484" y="96"/>
                    <a:pt x="3389" y="1"/>
                    <a:pt x="33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4"/>
            <p:cNvSpPr/>
            <p:nvPr/>
          </p:nvSpPr>
          <p:spPr>
            <a:xfrm>
              <a:off x="4731150" y="3431075"/>
              <a:ext cx="57825" cy="99000"/>
            </a:xfrm>
            <a:custGeom>
              <a:avLst/>
              <a:gdLst/>
              <a:ahLst/>
              <a:cxnLst/>
              <a:rect l="l" t="t" r="r" b="b"/>
              <a:pathLst>
                <a:path w="2313" h="3960" extrusionOk="0">
                  <a:moveTo>
                    <a:pt x="1046" y="1"/>
                  </a:moveTo>
                  <a:cubicBezTo>
                    <a:pt x="1109" y="1"/>
                    <a:pt x="1173" y="96"/>
                    <a:pt x="1173" y="159"/>
                  </a:cubicBezTo>
                  <a:lnTo>
                    <a:pt x="1173" y="2882"/>
                  </a:lnTo>
                  <a:cubicBezTo>
                    <a:pt x="1173" y="2977"/>
                    <a:pt x="1109" y="3041"/>
                    <a:pt x="1046" y="3041"/>
                  </a:cubicBezTo>
                  <a:lnTo>
                    <a:pt x="666" y="3041"/>
                  </a:lnTo>
                  <a:cubicBezTo>
                    <a:pt x="603" y="3041"/>
                    <a:pt x="571" y="3072"/>
                    <a:pt x="508" y="3168"/>
                  </a:cubicBezTo>
                  <a:cubicBezTo>
                    <a:pt x="444" y="3453"/>
                    <a:pt x="254" y="3674"/>
                    <a:pt x="1" y="3801"/>
                  </a:cubicBezTo>
                  <a:cubicBezTo>
                    <a:pt x="159" y="3864"/>
                    <a:pt x="349" y="3959"/>
                    <a:pt x="571" y="3959"/>
                  </a:cubicBezTo>
                  <a:cubicBezTo>
                    <a:pt x="1078" y="3959"/>
                    <a:pt x="1489" y="3643"/>
                    <a:pt x="1616" y="3168"/>
                  </a:cubicBezTo>
                  <a:cubicBezTo>
                    <a:pt x="1679" y="3072"/>
                    <a:pt x="1711" y="3041"/>
                    <a:pt x="1774" y="3041"/>
                  </a:cubicBezTo>
                  <a:lnTo>
                    <a:pt x="2123" y="3041"/>
                  </a:lnTo>
                  <a:cubicBezTo>
                    <a:pt x="2218" y="3041"/>
                    <a:pt x="2281" y="2977"/>
                    <a:pt x="2281" y="2882"/>
                  </a:cubicBezTo>
                  <a:lnTo>
                    <a:pt x="2281" y="159"/>
                  </a:lnTo>
                  <a:cubicBezTo>
                    <a:pt x="2313" y="96"/>
                    <a:pt x="2218" y="1"/>
                    <a:pt x="2154"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4"/>
            <p:cNvSpPr/>
            <p:nvPr/>
          </p:nvSpPr>
          <p:spPr>
            <a:xfrm>
              <a:off x="4721650" y="3431075"/>
              <a:ext cx="14275" cy="30125"/>
            </a:xfrm>
            <a:custGeom>
              <a:avLst/>
              <a:gdLst/>
              <a:ahLst/>
              <a:cxnLst/>
              <a:rect l="l" t="t" r="r" b="b"/>
              <a:pathLst>
                <a:path w="571" h="1205" extrusionOk="0">
                  <a:moveTo>
                    <a:pt x="1" y="1"/>
                  </a:moveTo>
                  <a:lnTo>
                    <a:pt x="1" y="919"/>
                  </a:lnTo>
                  <a:cubicBezTo>
                    <a:pt x="1" y="1077"/>
                    <a:pt x="96" y="1204"/>
                    <a:pt x="254" y="1204"/>
                  </a:cubicBezTo>
                  <a:cubicBezTo>
                    <a:pt x="413" y="1204"/>
                    <a:pt x="539" y="1046"/>
                    <a:pt x="571" y="887"/>
                  </a:cubicBezTo>
                  <a:lnTo>
                    <a:pt x="5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4"/>
            <p:cNvSpPr/>
            <p:nvPr/>
          </p:nvSpPr>
          <p:spPr>
            <a:xfrm>
              <a:off x="4754925" y="3431075"/>
              <a:ext cx="15050" cy="30125"/>
            </a:xfrm>
            <a:custGeom>
              <a:avLst/>
              <a:gdLst/>
              <a:ahLst/>
              <a:cxnLst/>
              <a:rect l="l" t="t" r="r" b="b"/>
              <a:pathLst>
                <a:path w="602" h="1205" extrusionOk="0">
                  <a:moveTo>
                    <a:pt x="0" y="1"/>
                  </a:moveTo>
                  <a:lnTo>
                    <a:pt x="0" y="919"/>
                  </a:lnTo>
                  <a:cubicBezTo>
                    <a:pt x="0" y="1077"/>
                    <a:pt x="127" y="1204"/>
                    <a:pt x="285" y="1204"/>
                  </a:cubicBezTo>
                  <a:cubicBezTo>
                    <a:pt x="443" y="1204"/>
                    <a:pt x="570" y="1046"/>
                    <a:pt x="602" y="887"/>
                  </a:cubicBezTo>
                  <a:lnTo>
                    <a:pt x="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4"/>
            <p:cNvSpPr/>
            <p:nvPr/>
          </p:nvSpPr>
          <p:spPr>
            <a:xfrm>
              <a:off x="4868125" y="3564075"/>
              <a:ext cx="61000" cy="32500"/>
            </a:xfrm>
            <a:custGeom>
              <a:avLst/>
              <a:gdLst/>
              <a:ahLst/>
              <a:cxnLst/>
              <a:rect l="l" t="t" r="r" b="b"/>
              <a:pathLst>
                <a:path w="2440" h="1300" extrusionOk="0">
                  <a:moveTo>
                    <a:pt x="64" y="1"/>
                  </a:moveTo>
                  <a:lnTo>
                    <a:pt x="1" y="254"/>
                  </a:lnTo>
                  <a:cubicBezTo>
                    <a:pt x="1" y="318"/>
                    <a:pt x="1" y="381"/>
                    <a:pt x="32" y="413"/>
                  </a:cubicBezTo>
                  <a:lnTo>
                    <a:pt x="824" y="1268"/>
                  </a:lnTo>
                  <a:cubicBezTo>
                    <a:pt x="856" y="1299"/>
                    <a:pt x="887" y="1299"/>
                    <a:pt x="982" y="1299"/>
                  </a:cubicBezTo>
                  <a:lnTo>
                    <a:pt x="2091" y="983"/>
                  </a:lnTo>
                  <a:cubicBezTo>
                    <a:pt x="2123" y="983"/>
                    <a:pt x="2154" y="951"/>
                    <a:pt x="2218" y="856"/>
                  </a:cubicBezTo>
                  <a:lnTo>
                    <a:pt x="2439" y="1"/>
                  </a:lnTo>
                  <a:lnTo>
                    <a:pt x="1521" y="1"/>
                  </a:lnTo>
                  <a:cubicBezTo>
                    <a:pt x="1521" y="64"/>
                    <a:pt x="1489" y="159"/>
                    <a:pt x="1457" y="223"/>
                  </a:cubicBezTo>
                  <a:cubicBezTo>
                    <a:pt x="1394" y="286"/>
                    <a:pt x="1315" y="318"/>
                    <a:pt x="1236" y="318"/>
                  </a:cubicBezTo>
                  <a:cubicBezTo>
                    <a:pt x="1157" y="318"/>
                    <a:pt x="1077" y="286"/>
                    <a:pt x="1014" y="223"/>
                  </a:cubicBezTo>
                  <a:cubicBezTo>
                    <a:pt x="951" y="159"/>
                    <a:pt x="951" y="64"/>
                    <a:pt x="951" y="1"/>
                  </a:cubicBezTo>
                  <a:close/>
                </a:path>
              </a:pathLst>
            </a:custGeom>
            <a:solidFill>
              <a:srgbClr val="F6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4"/>
            <p:cNvSpPr/>
            <p:nvPr/>
          </p:nvSpPr>
          <p:spPr>
            <a:xfrm>
              <a:off x="4878425" y="3563300"/>
              <a:ext cx="50700" cy="33275"/>
            </a:xfrm>
            <a:custGeom>
              <a:avLst/>
              <a:gdLst/>
              <a:ahLst/>
              <a:cxnLst/>
              <a:rect l="l" t="t" r="r" b="b"/>
              <a:pathLst>
                <a:path w="2028" h="1331" extrusionOk="0">
                  <a:moveTo>
                    <a:pt x="1521" y="0"/>
                  </a:moveTo>
                  <a:lnTo>
                    <a:pt x="1394" y="444"/>
                  </a:lnTo>
                  <a:cubicBezTo>
                    <a:pt x="1394" y="507"/>
                    <a:pt x="1362" y="539"/>
                    <a:pt x="1267" y="570"/>
                  </a:cubicBezTo>
                  <a:lnTo>
                    <a:pt x="159" y="887"/>
                  </a:lnTo>
                  <a:cubicBezTo>
                    <a:pt x="127" y="887"/>
                    <a:pt x="64" y="887"/>
                    <a:pt x="0" y="855"/>
                  </a:cubicBezTo>
                  <a:lnTo>
                    <a:pt x="0" y="855"/>
                  </a:lnTo>
                  <a:lnTo>
                    <a:pt x="444" y="1299"/>
                  </a:lnTo>
                  <a:cubicBezTo>
                    <a:pt x="444" y="1330"/>
                    <a:pt x="539" y="1330"/>
                    <a:pt x="570" y="1330"/>
                  </a:cubicBezTo>
                  <a:lnTo>
                    <a:pt x="1679" y="1014"/>
                  </a:lnTo>
                  <a:cubicBezTo>
                    <a:pt x="1711" y="1014"/>
                    <a:pt x="1742" y="950"/>
                    <a:pt x="1806" y="887"/>
                  </a:cubicBezTo>
                  <a:lnTo>
                    <a:pt x="2027"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74"/>
          <p:cNvGrpSpPr/>
          <p:nvPr/>
        </p:nvGrpSpPr>
        <p:grpSpPr>
          <a:xfrm>
            <a:off x="6494128" y="3412312"/>
            <a:ext cx="339675" cy="509100"/>
            <a:chOff x="5346325" y="3204250"/>
            <a:chExt cx="339675" cy="509100"/>
          </a:xfrm>
        </p:grpSpPr>
        <p:sp>
          <p:nvSpPr>
            <p:cNvPr id="2748" name="Google Shape;2748;p74"/>
            <p:cNvSpPr/>
            <p:nvPr/>
          </p:nvSpPr>
          <p:spPr>
            <a:xfrm>
              <a:off x="5346325" y="3289350"/>
              <a:ext cx="338900" cy="150450"/>
            </a:xfrm>
            <a:custGeom>
              <a:avLst/>
              <a:gdLst/>
              <a:ahLst/>
              <a:cxnLst/>
              <a:rect l="l" t="t" r="r" b="b"/>
              <a:pathLst>
                <a:path w="13556" h="6018" extrusionOk="0">
                  <a:moveTo>
                    <a:pt x="254" y="1"/>
                  </a:moveTo>
                  <a:cubicBezTo>
                    <a:pt x="128" y="1"/>
                    <a:pt x="1" y="128"/>
                    <a:pt x="1" y="254"/>
                  </a:cubicBezTo>
                  <a:lnTo>
                    <a:pt x="1" y="5638"/>
                  </a:lnTo>
                  <a:lnTo>
                    <a:pt x="223" y="6018"/>
                  </a:lnTo>
                  <a:lnTo>
                    <a:pt x="13365" y="6018"/>
                  </a:lnTo>
                  <a:lnTo>
                    <a:pt x="13555" y="5638"/>
                  </a:lnTo>
                  <a:lnTo>
                    <a:pt x="13555" y="254"/>
                  </a:lnTo>
                  <a:cubicBezTo>
                    <a:pt x="13555" y="128"/>
                    <a:pt x="13429" y="1"/>
                    <a:pt x="13302" y="1"/>
                  </a:cubicBezTo>
                  <a:lnTo>
                    <a:pt x="11433" y="1"/>
                  </a:lnTo>
                  <a:cubicBezTo>
                    <a:pt x="11338" y="64"/>
                    <a:pt x="11275" y="96"/>
                    <a:pt x="11212" y="159"/>
                  </a:cubicBezTo>
                  <a:lnTo>
                    <a:pt x="10547" y="2123"/>
                  </a:lnTo>
                  <a:cubicBezTo>
                    <a:pt x="10531" y="2170"/>
                    <a:pt x="10467" y="2194"/>
                    <a:pt x="10404" y="2194"/>
                  </a:cubicBezTo>
                  <a:cubicBezTo>
                    <a:pt x="10341" y="2194"/>
                    <a:pt x="10277" y="2170"/>
                    <a:pt x="10262" y="2123"/>
                  </a:cubicBezTo>
                  <a:lnTo>
                    <a:pt x="9565" y="159"/>
                  </a:lnTo>
                  <a:cubicBezTo>
                    <a:pt x="9502" y="96"/>
                    <a:pt x="9438" y="1"/>
                    <a:pt x="93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4"/>
            <p:cNvSpPr/>
            <p:nvPr/>
          </p:nvSpPr>
          <p:spPr>
            <a:xfrm>
              <a:off x="5647975" y="3290950"/>
              <a:ext cx="38025" cy="148850"/>
            </a:xfrm>
            <a:custGeom>
              <a:avLst/>
              <a:gdLst/>
              <a:ahLst/>
              <a:cxnLst/>
              <a:rect l="l" t="t" r="r" b="b"/>
              <a:pathLst>
                <a:path w="1521" h="5954" extrusionOk="0">
                  <a:moveTo>
                    <a:pt x="96" y="0"/>
                  </a:moveTo>
                  <a:lnTo>
                    <a:pt x="96" y="5542"/>
                  </a:lnTo>
                  <a:cubicBezTo>
                    <a:pt x="96" y="5701"/>
                    <a:pt x="64" y="5859"/>
                    <a:pt x="1" y="5954"/>
                  </a:cubicBezTo>
                  <a:lnTo>
                    <a:pt x="1331" y="5954"/>
                  </a:lnTo>
                  <a:lnTo>
                    <a:pt x="1521" y="5574"/>
                  </a:lnTo>
                  <a:lnTo>
                    <a:pt x="1521" y="190"/>
                  </a:lnTo>
                  <a:cubicBezTo>
                    <a:pt x="1489" y="64"/>
                    <a:pt x="1426" y="0"/>
                    <a:pt x="1299"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4"/>
            <p:cNvSpPr/>
            <p:nvPr/>
          </p:nvSpPr>
          <p:spPr>
            <a:xfrm>
              <a:off x="5347125" y="3430275"/>
              <a:ext cx="334925" cy="280700"/>
            </a:xfrm>
            <a:custGeom>
              <a:avLst/>
              <a:gdLst/>
              <a:ahLst/>
              <a:cxnLst/>
              <a:rect l="l" t="t" r="r" b="b"/>
              <a:pathLst>
                <a:path w="13397" h="11228" extrusionOk="0">
                  <a:moveTo>
                    <a:pt x="6746" y="8583"/>
                  </a:moveTo>
                  <a:cubicBezTo>
                    <a:pt x="7094" y="8583"/>
                    <a:pt x="7379" y="8868"/>
                    <a:pt x="7379" y="9217"/>
                  </a:cubicBezTo>
                  <a:cubicBezTo>
                    <a:pt x="7379" y="9565"/>
                    <a:pt x="7126" y="9850"/>
                    <a:pt x="6746" y="9850"/>
                  </a:cubicBezTo>
                  <a:cubicBezTo>
                    <a:pt x="6398" y="9850"/>
                    <a:pt x="6113" y="9565"/>
                    <a:pt x="6113" y="9217"/>
                  </a:cubicBezTo>
                  <a:cubicBezTo>
                    <a:pt x="6113" y="8868"/>
                    <a:pt x="6398" y="8583"/>
                    <a:pt x="6746" y="8583"/>
                  </a:cubicBezTo>
                  <a:close/>
                  <a:moveTo>
                    <a:pt x="1" y="1"/>
                  </a:moveTo>
                  <a:lnTo>
                    <a:pt x="1" y="634"/>
                  </a:lnTo>
                  <a:cubicBezTo>
                    <a:pt x="1" y="1109"/>
                    <a:pt x="317" y="1489"/>
                    <a:pt x="792" y="1553"/>
                  </a:cubicBezTo>
                  <a:lnTo>
                    <a:pt x="4212" y="2091"/>
                  </a:lnTo>
                  <a:cubicBezTo>
                    <a:pt x="4593" y="2154"/>
                    <a:pt x="4941" y="2376"/>
                    <a:pt x="5099" y="2693"/>
                  </a:cubicBezTo>
                  <a:cubicBezTo>
                    <a:pt x="5543" y="3485"/>
                    <a:pt x="5764" y="4340"/>
                    <a:pt x="5764" y="5226"/>
                  </a:cubicBezTo>
                  <a:cubicBezTo>
                    <a:pt x="5764" y="6525"/>
                    <a:pt x="5479" y="7823"/>
                    <a:pt x="4941" y="9027"/>
                  </a:cubicBezTo>
                  <a:cubicBezTo>
                    <a:pt x="4846" y="9217"/>
                    <a:pt x="4909" y="9502"/>
                    <a:pt x="5004" y="9660"/>
                  </a:cubicBezTo>
                  <a:lnTo>
                    <a:pt x="6208" y="10990"/>
                  </a:lnTo>
                  <a:cubicBezTo>
                    <a:pt x="6350" y="11148"/>
                    <a:pt x="6540" y="11228"/>
                    <a:pt x="6722" y="11228"/>
                  </a:cubicBezTo>
                  <a:cubicBezTo>
                    <a:pt x="6904" y="11228"/>
                    <a:pt x="7079" y="11148"/>
                    <a:pt x="7189" y="10990"/>
                  </a:cubicBezTo>
                  <a:lnTo>
                    <a:pt x="8393" y="9660"/>
                  </a:lnTo>
                  <a:cubicBezTo>
                    <a:pt x="8551" y="9502"/>
                    <a:pt x="8583" y="9217"/>
                    <a:pt x="8456" y="9027"/>
                  </a:cubicBezTo>
                  <a:cubicBezTo>
                    <a:pt x="7918" y="7823"/>
                    <a:pt x="7633" y="6525"/>
                    <a:pt x="7633" y="5226"/>
                  </a:cubicBezTo>
                  <a:cubicBezTo>
                    <a:pt x="7633" y="4308"/>
                    <a:pt x="7854" y="3421"/>
                    <a:pt x="8298" y="2693"/>
                  </a:cubicBezTo>
                  <a:cubicBezTo>
                    <a:pt x="8488" y="2376"/>
                    <a:pt x="8805" y="2123"/>
                    <a:pt x="9185" y="2091"/>
                  </a:cubicBezTo>
                  <a:lnTo>
                    <a:pt x="12605" y="1553"/>
                  </a:lnTo>
                  <a:cubicBezTo>
                    <a:pt x="13048" y="1458"/>
                    <a:pt x="13397" y="1078"/>
                    <a:pt x="13397" y="634"/>
                  </a:cubicBezTo>
                  <a:lnTo>
                    <a:pt x="133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4"/>
            <p:cNvSpPr/>
            <p:nvPr/>
          </p:nvSpPr>
          <p:spPr>
            <a:xfrm>
              <a:off x="5491225" y="3430275"/>
              <a:ext cx="193200" cy="281500"/>
            </a:xfrm>
            <a:custGeom>
              <a:avLst/>
              <a:gdLst/>
              <a:ahLst/>
              <a:cxnLst/>
              <a:rect l="l" t="t" r="r" b="b"/>
              <a:pathLst>
                <a:path w="7728" h="11260" extrusionOk="0">
                  <a:moveTo>
                    <a:pt x="6366" y="1"/>
                  </a:moveTo>
                  <a:cubicBezTo>
                    <a:pt x="6334" y="444"/>
                    <a:pt x="6017" y="793"/>
                    <a:pt x="5574" y="856"/>
                  </a:cubicBezTo>
                  <a:lnTo>
                    <a:pt x="2122" y="1426"/>
                  </a:lnTo>
                  <a:cubicBezTo>
                    <a:pt x="1774" y="1489"/>
                    <a:pt x="1425" y="1679"/>
                    <a:pt x="1267" y="1996"/>
                  </a:cubicBezTo>
                  <a:cubicBezTo>
                    <a:pt x="824" y="2788"/>
                    <a:pt x="602" y="3675"/>
                    <a:pt x="602" y="4530"/>
                  </a:cubicBezTo>
                  <a:cubicBezTo>
                    <a:pt x="602" y="5860"/>
                    <a:pt x="855" y="7158"/>
                    <a:pt x="1425" y="8330"/>
                  </a:cubicBezTo>
                  <a:cubicBezTo>
                    <a:pt x="1457" y="8457"/>
                    <a:pt x="1489" y="8583"/>
                    <a:pt x="1457" y="8710"/>
                  </a:cubicBezTo>
                  <a:cubicBezTo>
                    <a:pt x="1584" y="8805"/>
                    <a:pt x="1647" y="8963"/>
                    <a:pt x="1647" y="9185"/>
                  </a:cubicBezTo>
                  <a:cubicBezTo>
                    <a:pt x="1647" y="9533"/>
                    <a:pt x="1394" y="9818"/>
                    <a:pt x="1014" y="9818"/>
                  </a:cubicBezTo>
                  <a:cubicBezTo>
                    <a:pt x="919" y="9818"/>
                    <a:pt x="760" y="9755"/>
                    <a:pt x="665" y="9692"/>
                  </a:cubicBezTo>
                  <a:lnTo>
                    <a:pt x="127" y="10325"/>
                  </a:lnTo>
                  <a:lnTo>
                    <a:pt x="0" y="10452"/>
                  </a:lnTo>
                  <a:lnTo>
                    <a:pt x="507" y="11022"/>
                  </a:lnTo>
                  <a:cubicBezTo>
                    <a:pt x="649" y="11180"/>
                    <a:pt x="840" y="11259"/>
                    <a:pt x="1022" y="11259"/>
                  </a:cubicBezTo>
                  <a:cubicBezTo>
                    <a:pt x="1204" y="11259"/>
                    <a:pt x="1378" y="11180"/>
                    <a:pt x="1489" y="11022"/>
                  </a:cubicBezTo>
                  <a:lnTo>
                    <a:pt x="2692" y="9692"/>
                  </a:lnTo>
                  <a:cubicBezTo>
                    <a:pt x="2850" y="9533"/>
                    <a:pt x="2882" y="9248"/>
                    <a:pt x="2755" y="9058"/>
                  </a:cubicBezTo>
                  <a:cubicBezTo>
                    <a:pt x="2217" y="7855"/>
                    <a:pt x="1932" y="6556"/>
                    <a:pt x="1932" y="5258"/>
                  </a:cubicBezTo>
                  <a:cubicBezTo>
                    <a:pt x="1932" y="4340"/>
                    <a:pt x="2185" y="3485"/>
                    <a:pt x="2629" y="2724"/>
                  </a:cubicBezTo>
                  <a:cubicBezTo>
                    <a:pt x="2819" y="2408"/>
                    <a:pt x="3136" y="2154"/>
                    <a:pt x="3484" y="2123"/>
                  </a:cubicBezTo>
                  <a:lnTo>
                    <a:pt x="6936" y="1584"/>
                  </a:lnTo>
                  <a:cubicBezTo>
                    <a:pt x="7379" y="1489"/>
                    <a:pt x="7728" y="1109"/>
                    <a:pt x="7728" y="666"/>
                  </a:cubicBezTo>
                  <a:lnTo>
                    <a:pt x="7728" y="33"/>
                  </a:lnTo>
                  <a:lnTo>
                    <a:pt x="6366"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4"/>
            <p:cNvSpPr/>
            <p:nvPr/>
          </p:nvSpPr>
          <p:spPr>
            <a:xfrm>
              <a:off x="5383550" y="3204250"/>
              <a:ext cx="76025" cy="154800"/>
            </a:xfrm>
            <a:custGeom>
              <a:avLst/>
              <a:gdLst/>
              <a:ahLst/>
              <a:cxnLst/>
              <a:rect l="l" t="t" r="r" b="b"/>
              <a:pathLst>
                <a:path w="3041" h="6192" extrusionOk="0">
                  <a:moveTo>
                    <a:pt x="1520" y="0"/>
                  </a:moveTo>
                  <a:cubicBezTo>
                    <a:pt x="1378" y="0"/>
                    <a:pt x="1235" y="80"/>
                    <a:pt x="1172" y="238"/>
                  </a:cubicBezTo>
                  <a:lnTo>
                    <a:pt x="602" y="1758"/>
                  </a:lnTo>
                  <a:cubicBezTo>
                    <a:pt x="190" y="2740"/>
                    <a:pt x="0" y="3785"/>
                    <a:pt x="0" y="4798"/>
                  </a:cubicBezTo>
                  <a:lnTo>
                    <a:pt x="0" y="5273"/>
                  </a:lnTo>
                  <a:lnTo>
                    <a:pt x="285" y="6192"/>
                  </a:lnTo>
                  <a:lnTo>
                    <a:pt x="2819" y="6192"/>
                  </a:lnTo>
                  <a:lnTo>
                    <a:pt x="3041" y="5273"/>
                  </a:lnTo>
                  <a:lnTo>
                    <a:pt x="3041" y="4798"/>
                  </a:lnTo>
                  <a:cubicBezTo>
                    <a:pt x="3041" y="3722"/>
                    <a:pt x="2850" y="2708"/>
                    <a:pt x="2439" y="1758"/>
                  </a:cubicBezTo>
                  <a:lnTo>
                    <a:pt x="1869" y="238"/>
                  </a:lnTo>
                  <a:cubicBezTo>
                    <a:pt x="1805" y="80"/>
                    <a:pt x="1663" y="0"/>
                    <a:pt x="15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4"/>
            <p:cNvSpPr/>
            <p:nvPr/>
          </p:nvSpPr>
          <p:spPr>
            <a:xfrm>
              <a:off x="5411250" y="3205250"/>
              <a:ext cx="50700" cy="154600"/>
            </a:xfrm>
            <a:custGeom>
              <a:avLst/>
              <a:gdLst/>
              <a:ahLst/>
              <a:cxnLst/>
              <a:rect l="l" t="t" r="r" b="b"/>
              <a:pathLst>
                <a:path w="2028" h="6184" extrusionOk="0">
                  <a:moveTo>
                    <a:pt x="448" y="0"/>
                  </a:moveTo>
                  <a:cubicBezTo>
                    <a:pt x="309" y="0"/>
                    <a:pt x="175" y="87"/>
                    <a:pt x="127" y="261"/>
                  </a:cubicBezTo>
                  <a:lnTo>
                    <a:pt x="1" y="515"/>
                  </a:lnTo>
                  <a:lnTo>
                    <a:pt x="507" y="1750"/>
                  </a:lnTo>
                  <a:cubicBezTo>
                    <a:pt x="919" y="2700"/>
                    <a:pt x="1109" y="3713"/>
                    <a:pt x="1109" y="4790"/>
                  </a:cubicBezTo>
                  <a:lnTo>
                    <a:pt x="1109" y="6183"/>
                  </a:lnTo>
                  <a:lnTo>
                    <a:pt x="1742" y="6183"/>
                  </a:lnTo>
                  <a:lnTo>
                    <a:pt x="2028" y="5265"/>
                  </a:lnTo>
                  <a:lnTo>
                    <a:pt x="2028" y="4790"/>
                  </a:lnTo>
                  <a:cubicBezTo>
                    <a:pt x="1964" y="3745"/>
                    <a:pt x="1774" y="2700"/>
                    <a:pt x="1394" y="1750"/>
                  </a:cubicBezTo>
                  <a:lnTo>
                    <a:pt x="792" y="261"/>
                  </a:lnTo>
                  <a:cubicBezTo>
                    <a:pt x="729" y="87"/>
                    <a:pt x="587" y="0"/>
                    <a:pt x="448"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4"/>
            <p:cNvSpPr/>
            <p:nvPr/>
          </p:nvSpPr>
          <p:spPr>
            <a:xfrm>
              <a:off x="5383550" y="3336075"/>
              <a:ext cx="76025" cy="275925"/>
            </a:xfrm>
            <a:custGeom>
              <a:avLst/>
              <a:gdLst/>
              <a:ahLst/>
              <a:cxnLst/>
              <a:rect l="l" t="t" r="r" b="b"/>
              <a:pathLst>
                <a:path w="3041" h="11037" extrusionOk="0">
                  <a:moveTo>
                    <a:pt x="0" y="0"/>
                  </a:moveTo>
                  <a:lnTo>
                    <a:pt x="0" y="1267"/>
                  </a:lnTo>
                  <a:cubicBezTo>
                    <a:pt x="0" y="1679"/>
                    <a:pt x="317" y="1964"/>
                    <a:pt x="697" y="1964"/>
                  </a:cubicBezTo>
                  <a:cubicBezTo>
                    <a:pt x="792" y="1964"/>
                    <a:pt x="855" y="2059"/>
                    <a:pt x="855" y="2122"/>
                  </a:cubicBezTo>
                  <a:lnTo>
                    <a:pt x="855" y="7506"/>
                  </a:lnTo>
                  <a:cubicBezTo>
                    <a:pt x="855" y="8044"/>
                    <a:pt x="792" y="8519"/>
                    <a:pt x="570" y="8994"/>
                  </a:cubicBezTo>
                  <a:lnTo>
                    <a:pt x="317" y="9723"/>
                  </a:lnTo>
                  <a:cubicBezTo>
                    <a:pt x="254" y="9849"/>
                    <a:pt x="317" y="10008"/>
                    <a:pt x="380" y="10134"/>
                  </a:cubicBezTo>
                  <a:lnTo>
                    <a:pt x="1140" y="10894"/>
                  </a:lnTo>
                  <a:cubicBezTo>
                    <a:pt x="1235" y="10989"/>
                    <a:pt x="1370" y="11037"/>
                    <a:pt x="1509" y="11037"/>
                  </a:cubicBezTo>
                  <a:cubicBezTo>
                    <a:pt x="1647" y="11037"/>
                    <a:pt x="1790" y="10989"/>
                    <a:pt x="1900" y="10894"/>
                  </a:cubicBezTo>
                  <a:lnTo>
                    <a:pt x="2629" y="10134"/>
                  </a:lnTo>
                  <a:cubicBezTo>
                    <a:pt x="2755" y="10008"/>
                    <a:pt x="2755" y="9849"/>
                    <a:pt x="2724" y="9723"/>
                  </a:cubicBezTo>
                  <a:lnTo>
                    <a:pt x="2439" y="8994"/>
                  </a:lnTo>
                  <a:cubicBezTo>
                    <a:pt x="2280" y="8519"/>
                    <a:pt x="2154" y="8044"/>
                    <a:pt x="2154" y="7506"/>
                  </a:cubicBezTo>
                  <a:lnTo>
                    <a:pt x="2154" y="2122"/>
                  </a:lnTo>
                  <a:cubicBezTo>
                    <a:pt x="2154" y="2059"/>
                    <a:pt x="2249" y="1964"/>
                    <a:pt x="2312" y="1964"/>
                  </a:cubicBezTo>
                  <a:cubicBezTo>
                    <a:pt x="2724" y="1964"/>
                    <a:pt x="3041" y="1647"/>
                    <a:pt x="3041" y="1267"/>
                  </a:cubicBezTo>
                  <a:lnTo>
                    <a:pt x="3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4"/>
            <p:cNvSpPr/>
            <p:nvPr/>
          </p:nvSpPr>
          <p:spPr>
            <a:xfrm>
              <a:off x="5412050" y="3336075"/>
              <a:ext cx="49100" cy="275925"/>
            </a:xfrm>
            <a:custGeom>
              <a:avLst/>
              <a:gdLst/>
              <a:ahLst/>
              <a:cxnLst/>
              <a:rect l="l" t="t" r="r" b="b"/>
              <a:pathLst>
                <a:path w="1964" h="11037" extrusionOk="0">
                  <a:moveTo>
                    <a:pt x="1077" y="0"/>
                  </a:moveTo>
                  <a:lnTo>
                    <a:pt x="1077" y="1267"/>
                  </a:lnTo>
                  <a:cubicBezTo>
                    <a:pt x="1077" y="1679"/>
                    <a:pt x="760" y="1964"/>
                    <a:pt x="349" y="1964"/>
                  </a:cubicBezTo>
                  <a:cubicBezTo>
                    <a:pt x="285" y="1964"/>
                    <a:pt x="190" y="2059"/>
                    <a:pt x="190" y="2122"/>
                  </a:cubicBezTo>
                  <a:lnTo>
                    <a:pt x="190" y="7506"/>
                  </a:lnTo>
                  <a:cubicBezTo>
                    <a:pt x="190" y="8044"/>
                    <a:pt x="285" y="8519"/>
                    <a:pt x="475" y="8994"/>
                  </a:cubicBezTo>
                  <a:lnTo>
                    <a:pt x="760" y="9723"/>
                  </a:lnTo>
                  <a:cubicBezTo>
                    <a:pt x="792" y="9849"/>
                    <a:pt x="760" y="10008"/>
                    <a:pt x="665" y="10134"/>
                  </a:cubicBezTo>
                  <a:lnTo>
                    <a:pt x="0" y="10799"/>
                  </a:lnTo>
                  <a:lnTo>
                    <a:pt x="95" y="10894"/>
                  </a:lnTo>
                  <a:cubicBezTo>
                    <a:pt x="190" y="10989"/>
                    <a:pt x="325" y="11037"/>
                    <a:pt x="460" y="11037"/>
                  </a:cubicBezTo>
                  <a:cubicBezTo>
                    <a:pt x="594" y="11037"/>
                    <a:pt x="729" y="10989"/>
                    <a:pt x="824" y="10894"/>
                  </a:cubicBezTo>
                  <a:lnTo>
                    <a:pt x="1584" y="10134"/>
                  </a:lnTo>
                  <a:cubicBezTo>
                    <a:pt x="1710" y="10008"/>
                    <a:pt x="1710" y="9849"/>
                    <a:pt x="1679" y="9723"/>
                  </a:cubicBezTo>
                  <a:lnTo>
                    <a:pt x="1394" y="8994"/>
                  </a:lnTo>
                  <a:cubicBezTo>
                    <a:pt x="1235" y="8519"/>
                    <a:pt x="1109" y="8044"/>
                    <a:pt x="1109" y="7506"/>
                  </a:cubicBezTo>
                  <a:lnTo>
                    <a:pt x="1109" y="2122"/>
                  </a:lnTo>
                  <a:cubicBezTo>
                    <a:pt x="1109" y="2059"/>
                    <a:pt x="1204" y="1964"/>
                    <a:pt x="1267" y="1964"/>
                  </a:cubicBezTo>
                  <a:cubicBezTo>
                    <a:pt x="1679" y="1964"/>
                    <a:pt x="1964" y="1647"/>
                    <a:pt x="1964" y="1267"/>
                  </a:cubicBezTo>
                  <a:lnTo>
                    <a:pt x="1964"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4"/>
            <p:cNvSpPr/>
            <p:nvPr/>
          </p:nvSpPr>
          <p:spPr>
            <a:xfrm>
              <a:off x="5391450" y="3522925"/>
              <a:ext cx="61800" cy="89875"/>
            </a:xfrm>
            <a:custGeom>
              <a:avLst/>
              <a:gdLst/>
              <a:ahLst/>
              <a:cxnLst/>
              <a:rect l="l" t="t" r="r" b="b"/>
              <a:pathLst>
                <a:path w="2472" h="3595" extrusionOk="0">
                  <a:moveTo>
                    <a:pt x="603" y="0"/>
                  </a:moveTo>
                  <a:lnTo>
                    <a:pt x="603" y="95"/>
                  </a:lnTo>
                  <a:cubicBezTo>
                    <a:pt x="603" y="602"/>
                    <a:pt x="508" y="1077"/>
                    <a:pt x="318" y="1552"/>
                  </a:cubicBezTo>
                  <a:lnTo>
                    <a:pt x="33" y="2312"/>
                  </a:lnTo>
                  <a:cubicBezTo>
                    <a:pt x="1" y="2407"/>
                    <a:pt x="33" y="2565"/>
                    <a:pt x="128" y="2692"/>
                  </a:cubicBezTo>
                  <a:lnTo>
                    <a:pt x="856" y="3452"/>
                  </a:lnTo>
                  <a:cubicBezTo>
                    <a:pt x="967" y="3547"/>
                    <a:pt x="1109" y="3595"/>
                    <a:pt x="1248" y="3595"/>
                  </a:cubicBezTo>
                  <a:cubicBezTo>
                    <a:pt x="1386" y="3595"/>
                    <a:pt x="1521" y="3547"/>
                    <a:pt x="1616" y="3452"/>
                  </a:cubicBezTo>
                  <a:lnTo>
                    <a:pt x="2376" y="2692"/>
                  </a:lnTo>
                  <a:cubicBezTo>
                    <a:pt x="2471" y="2565"/>
                    <a:pt x="2471" y="2407"/>
                    <a:pt x="2439" y="2312"/>
                  </a:cubicBezTo>
                  <a:lnTo>
                    <a:pt x="2154" y="1552"/>
                  </a:lnTo>
                  <a:cubicBezTo>
                    <a:pt x="1996" y="1077"/>
                    <a:pt x="1901" y="602"/>
                    <a:pt x="1901" y="95"/>
                  </a:cubicBezTo>
                  <a:lnTo>
                    <a:pt x="19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4"/>
            <p:cNvSpPr/>
            <p:nvPr/>
          </p:nvSpPr>
          <p:spPr>
            <a:xfrm>
              <a:off x="5411250" y="3522925"/>
              <a:ext cx="42775" cy="89875"/>
            </a:xfrm>
            <a:custGeom>
              <a:avLst/>
              <a:gdLst/>
              <a:ahLst/>
              <a:cxnLst/>
              <a:rect l="l" t="t" r="r" b="b"/>
              <a:pathLst>
                <a:path w="1711" h="3595" extrusionOk="0">
                  <a:moveTo>
                    <a:pt x="191" y="0"/>
                  </a:moveTo>
                  <a:lnTo>
                    <a:pt x="191" y="95"/>
                  </a:lnTo>
                  <a:cubicBezTo>
                    <a:pt x="191" y="602"/>
                    <a:pt x="286" y="1077"/>
                    <a:pt x="476" y="1552"/>
                  </a:cubicBezTo>
                  <a:lnTo>
                    <a:pt x="761" y="2312"/>
                  </a:lnTo>
                  <a:cubicBezTo>
                    <a:pt x="792" y="2407"/>
                    <a:pt x="761" y="2565"/>
                    <a:pt x="666" y="2692"/>
                  </a:cubicBezTo>
                  <a:lnTo>
                    <a:pt x="1" y="3357"/>
                  </a:lnTo>
                  <a:lnTo>
                    <a:pt x="64" y="3452"/>
                  </a:lnTo>
                  <a:cubicBezTo>
                    <a:pt x="175" y="3547"/>
                    <a:pt x="317" y="3595"/>
                    <a:pt x="456" y="3595"/>
                  </a:cubicBezTo>
                  <a:cubicBezTo>
                    <a:pt x="594" y="3595"/>
                    <a:pt x="729" y="3547"/>
                    <a:pt x="824" y="3452"/>
                  </a:cubicBezTo>
                  <a:lnTo>
                    <a:pt x="1584" y="2692"/>
                  </a:lnTo>
                  <a:cubicBezTo>
                    <a:pt x="1711" y="2565"/>
                    <a:pt x="1711" y="2407"/>
                    <a:pt x="1647" y="2312"/>
                  </a:cubicBezTo>
                  <a:lnTo>
                    <a:pt x="1394" y="1552"/>
                  </a:lnTo>
                  <a:cubicBezTo>
                    <a:pt x="1236" y="1077"/>
                    <a:pt x="1109" y="602"/>
                    <a:pt x="1109" y="95"/>
                  </a:cubicBezTo>
                  <a:lnTo>
                    <a:pt x="1109"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4"/>
            <p:cNvSpPr/>
            <p:nvPr/>
          </p:nvSpPr>
          <p:spPr>
            <a:xfrm>
              <a:off x="5491225" y="3553000"/>
              <a:ext cx="49100" cy="15075"/>
            </a:xfrm>
            <a:custGeom>
              <a:avLst/>
              <a:gdLst/>
              <a:ahLst/>
              <a:cxnLst/>
              <a:rect l="l" t="t" r="r" b="b"/>
              <a:pathLst>
                <a:path w="1964" h="603" extrusionOk="0">
                  <a:moveTo>
                    <a:pt x="0" y="1"/>
                  </a:moveTo>
                  <a:lnTo>
                    <a:pt x="0" y="381"/>
                  </a:lnTo>
                  <a:lnTo>
                    <a:pt x="0" y="602"/>
                  </a:lnTo>
                  <a:lnTo>
                    <a:pt x="1932" y="602"/>
                  </a:lnTo>
                  <a:cubicBezTo>
                    <a:pt x="1964" y="507"/>
                    <a:pt x="1964" y="412"/>
                    <a:pt x="1964" y="381"/>
                  </a:cubicBezTo>
                  <a:lnTo>
                    <a:pt x="19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4"/>
            <p:cNvSpPr/>
            <p:nvPr/>
          </p:nvSpPr>
          <p:spPr>
            <a:xfrm>
              <a:off x="5469050" y="3590225"/>
              <a:ext cx="93450" cy="123125"/>
            </a:xfrm>
            <a:custGeom>
              <a:avLst/>
              <a:gdLst/>
              <a:ahLst/>
              <a:cxnLst/>
              <a:rect l="l" t="t" r="r" b="b"/>
              <a:pathLst>
                <a:path w="3738" h="4925" extrusionOk="0">
                  <a:moveTo>
                    <a:pt x="1869" y="2185"/>
                  </a:moveTo>
                  <a:cubicBezTo>
                    <a:pt x="2217" y="2185"/>
                    <a:pt x="2502" y="2470"/>
                    <a:pt x="2502" y="2819"/>
                  </a:cubicBezTo>
                  <a:cubicBezTo>
                    <a:pt x="2502" y="3167"/>
                    <a:pt x="2217" y="3452"/>
                    <a:pt x="1869" y="3452"/>
                  </a:cubicBezTo>
                  <a:cubicBezTo>
                    <a:pt x="1521" y="3452"/>
                    <a:pt x="1236" y="3167"/>
                    <a:pt x="1236" y="2819"/>
                  </a:cubicBezTo>
                  <a:cubicBezTo>
                    <a:pt x="1236" y="2470"/>
                    <a:pt x="1552" y="2185"/>
                    <a:pt x="1869" y="2185"/>
                  </a:cubicBezTo>
                  <a:close/>
                  <a:moveTo>
                    <a:pt x="761" y="0"/>
                  </a:moveTo>
                  <a:cubicBezTo>
                    <a:pt x="729" y="918"/>
                    <a:pt x="476" y="1837"/>
                    <a:pt x="96" y="2692"/>
                  </a:cubicBezTo>
                  <a:cubicBezTo>
                    <a:pt x="1" y="2882"/>
                    <a:pt x="64" y="3167"/>
                    <a:pt x="191" y="3325"/>
                  </a:cubicBezTo>
                  <a:lnTo>
                    <a:pt x="1362" y="4687"/>
                  </a:lnTo>
                  <a:cubicBezTo>
                    <a:pt x="1505" y="4845"/>
                    <a:pt x="1695" y="4925"/>
                    <a:pt x="1877" y="4925"/>
                  </a:cubicBezTo>
                  <a:cubicBezTo>
                    <a:pt x="2059" y="4925"/>
                    <a:pt x="2233" y="4845"/>
                    <a:pt x="2344" y="4687"/>
                  </a:cubicBezTo>
                  <a:lnTo>
                    <a:pt x="3547" y="3325"/>
                  </a:lnTo>
                  <a:cubicBezTo>
                    <a:pt x="3706" y="3167"/>
                    <a:pt x="3737" y="2882"/>
                    <a:pt x="3611" y="2692"/>
                  </a:cubicBezTo>
                  <a:cubicBezTo>
                    <a:pt x="3231" y="1837"/>
                    <a:pt x="2977" y="950"/>
                    <a:pt x="2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4"/>
            <p:cNvSpPr/>
            <p:nvPr/>
          </p:nvSpPr>
          <p:spPr>
            <a:xfrm>
              <a:off x="5490425" y="3590225"/>
              <a:ext cx="72075" cy="123125"/>
            </a:xfrm>
            <a:custGeom>
              <a:avLst/>
              <a:gdLst/>
              <a:ahLst/>
              <a:cxnLst/>
              <a:rect l="l" t="t" r="r" b="b"/>
              <a:pathLst>
                <a:path w="2883" h="4925" extrusionOk="0">
                  <a:moveTo>
                    <a:pt x="792" y="0"/>
                  </a:moveTo>
                  <a:cubicBezTo>
                    <a:pt x="919" y="697"/>
                    <a:pt x="1141" y="1362"/>
                    <a:pt x="1426" y="1995"/>
                  </a:cubicBezTo>
                  <a:cubicBezTo>
                    <a:pt x="1457" y="2122"/>
                    <a:pt x="1489" y="2217"/>
                    <a:pt x="1457" y="2344"/>
                  </a:cubicBezTo>
                  <a:cubicBezTo>
                    <a:pt x="1584" y="2470"/>
                    <a:pt x="1647" y="2629"/>
                    <a:pt x="1647" y="2819"/>
                  </a:cubicBezTo>
                  <a:cubicBezTo>
                    <a:pt x="1647" y="3167"/>
                    <a:pt x="1394" y="3452"/>
                    <a:pt x="1014" y="3452"/>
                  </a:cubicBezTo>
                  <a:cubicBezTo>
                    <a:pt x="919" y="3452"/>
                    <a:pt x="792" y="3420"/>
                    <a:pt x="666" y="3325"/>
                  </a:cubicBezTo>
                  <a:lnTo>
                    <a:pt x="127" y="3959"/>
                  </a:lnTo>
                  <a:lnTo>
                    <a:pt x="1" y="4085"/>
                  </a:lnTo>
                  <a:lnTo>
                    <a:pt x="507" y="4687"/>
                  </a:lnTo>
                  <a:cubicBezTo>
                    <a:pt x="650" y="4845"/>
                    <a:pt x="840" y="4925"/>
                    <a:pt x="1022" y="4925"/>
                  </a:cubicBezTo>
                  <a:cubicBezTo>
                    <a:pt x="1204" y="4925"/>
                    <a:pt x="1378" y="4845"/>
                    <a:pt x="1489" y="4687"/>
                  </a:cubicBezTo>
                  <a:lnTo>
                    <a:pt x="2692" y="3325"/>
                  </a:lnTo>
                  <a:cubicBezTo>
                    <a:pt x="2851" y="3167"/>
                    <a:pt x="2882" y="2914"/>
                    <a:pt x="2756" y="2692"/>
                  </a:cubicBezTo>
                  <a:cubicBezTo>
                    <a:pt x="2439" y="1837"/>
                    <a:pt x="2217" y="918"/>
                    <a:pt x="2091"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4"/>
            <p:cNvSpPr/>
            <p:nvPr/>
          </p:nvSpPr>
          <p:spPr>
            <a:xfrm>
              <a:off x="5494375" y="3310725"/>
              <a:ext cx="13500" cy="65750"/>
            </a:xfrm>
            <a:custGeom>
              <a:avLst/>
              <a:gdLst/>
              <a:ahLst/>
              <a:cxnLst/>
              <a:rect l="l" t="t" r="r" b="b"/>
              <a:pathLst>
                <a:path w="540" h="2630" extrusionOk="0">
                  <a:moveTo>
                    <a:pt x="254" y="1"/>
                  </a:moveTo>
                  <a:cubicBezTo>
                    <a:pt x="96" y="1"/>
                    <a:pt x="1" y="96"/>
                    <a:pt x="1" y="254"/>
                  </a:cubicBezTo>
                  <a:lnTo>
                    <a:pt x="1" y="2376"/>
                  </a:lnTo>
                  <a:cubicBezTo>
                    <a:pt x="1" y="2534"/>
                    <a:pt x="128" y="2629"/>
                    <a:pt x="254" y="2629"/>
                  </a:cubicBezTo>
                  <a:cubicBezTo>
                    <a:pt x="444" y="2629"/>
                    <a:pt x="539" y="2534"/>
                    <a:pt x="539" y="2376"/>
                  </a:cubicBezTo>
                  <a:lnTo>
                    <a:pt x="539" y="254"/>
                  </a:lnTo>
                  <a:cubicBezTo>
                    <a:pt x="539" y="96"/>
                    <a:pt x="413" y="1"/>
                    <a:pt x="254"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4"/>
            <p:cNvSpPr/>
            <p:nvPr/>
          </p:nvSpPr>
          <p:spPr>
            <a:xfrm>
              <a:off x="5524475" y="3310725"/>
              <a:ext cx="15075" cy="97425"/>
            </a:xfrm>
            <a:custGeom>
              <a:avLst/>
              <a:gdLst/>
              <a:ahLst/>
              <a:cxnLst/>
              <a:rect l="l" t="t" r="r" b="b"/>
              <a:pathLst>
                <a:path w="603" h="3897" extrusionOk="0">
                  <a:moveTo>
                    <a:pt x="285" y="1"/>
                  </a:moveTo>
                  <a:cubicBezTo>
                    <a:pt x="127" y="1"/>
                    <a:pt x="0" y="96"/>
                    <a:pt x="0" y="254"/>
                  </a:cubicBezTo>
                  <a:lnTo>
                    <a:pt x="0" y="3643"/>
                  </a:lnTo>
                  <a:cubicBezTo>
                    <a:pt x="0" y="3770"/>
                    <a:pt x="127" y="3896"/>
                    <a:pt x="285" y="3896"/>
                  </a:cubicBezTo>
                  <a:cubicBezTo>
                    <a:pt x="507" y="3896"/>
                    <a:pt x="602" y="3770"/>
                    <a:pt x="570" y="3643"/>
                  </a:cubicBezTo>
                  <a:lnTo>
                    <a:pt x="570" y="254"/>
                  </a:lnTo>
                  <a:cubicBezTo>
                    <a:pt x="570" y="96"/>
                    <a:pt x="444" y="1"/>
                    <a:pt x="285"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4"/>
            <p:cNvSpPr/>
            <p:nvPr/>
          </p:nvSpPr>
          <p:spPr>
            <a:xfrm>
              <a:off x="5572775" y="3374875"/>
              <a:ext cx="13475" cy="33275"/>
            </a:xfrm>
            <a:custGeom>
              <a:avLst/>
              <a:gdLst/>
              <a:ahLst/>
              <a:cxnLst/>
              <a:rect l="l" t="t" r="r" b="b"/>
              <a:pathLst>
                <a:path w="539" h="1331" extrusionOk="0">
                  <a:moveTo>
                    <a:pt x="254" y="0"/>
                  </a:moveTo>
                  <a:cubicBezTo>
                    <a:pt x="95" y="0"/>
                    <a:pt x="0" y="127"/>
                    <a:pt x="0" y="285"/>
                  </a:cubicBezTo>
                  <a:lnTo>
                    <a:pt x="0" y="1077"/>
                  </a:lnTo>
                  <a:cubicBezTo>
                    <a:pt x="0" y="1204"/>
                    <a:pt x="95" y="1330"/>
                    <a:pt x="254" y="1330"/>
                  </a:cubicBezTo>
                  <a:cubicBezTo>
                    <a:pt x="412" y="1330"/>
                    <a:pt x="539" y="1204"/>
                    <a:pt x="539" y="1077"/>
                  </a:cubicBezTo>
                  <a:lnTo>
                    <a:pt x="539" y="285"/>
                  </a:lnTo>
                  <a:cubicBezTo>
                    <a:pt x="539" y="127"/>
                    <a:pt x="412" y="0"/>
                    <a:pt x="254"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4"/>
            <p:cNvSpPr/>
            <p:nvPr/>
          </p:nvSpPr>
          <p:spPr>
            <a:xfrm>
              <a:off x="5628975" y="3352700"/>
              <a:ext cx="13500" cy="55450"/>
            </a:xfrm>
            <a:custGeom>
              <a:avLst/>
              <a:gdLst/>
              <a:ahLst/>
              <a:cxnLst/>
              <a:rect l="l" t="t" r="r" b="b"/>
              <a:pathLst>
                <a:path w="540" h="2218" extrusionOk="0">
                  <a:moveTo>
                    <a:pt x="286" y="0"/>
                  </a:moveTo>
                  <a:cubicBezTo>
                    <a:pt x="96" y="0"/>
                    <a:pt x="1" y="127"/>
                    <a:pt x="1" y="285"/>
                  </a:cubicBezTo>
                  <a:lnTo>
                    <a:pt x="1" y="1964"/>
                  </a:lnTo>
                  <a:cubicBezTo>
                    <a:pt x="1" y="2091"/>
                    <a:pt x="127" y="2217"/>
                    <a:pt x="286" y="2217"/>
                  </a:cubicBezTo>
                  <a:cubicBezTo>
                    <a:pt x="412" y="2217"/>
                    <a:pt x="539" y="2091"/>
                    <a:pt x="539" y="1964"/>
                  </a:cubicBezTo>
                  <a:lnTo>
                    <a:pt x="539" y="285"/>
                  </a:lnTo>
                  <a:cubicBezTo>
                    <a:pt x="539" y="127"/>
                    <a:pt x="412" y="0"/>
                    <a:pt x="286"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5" name="Google Shape;2765;p74"/>
          <p:cNvGrpSpPr/>
          <p:nvPr/>
        </p:nvGrpSpPr>
        <p:grpSpPr>
          <a:xfrm>
            <a:off x="7198383" y="3420625"/>
            <a:ext cx="506725" cy="492475"/>
            <a:chOff x="5899750" y="3212575"/>
            <a:chExt cx="506725" cy="492475"/>
          </a:xfrm>
        </p:grpSpPr>
        <p:sp>
          <p:nvSpPr>
            <p:cNvPr id="2766" name="Google Shape;2766;p74"/>
            <p:cNvSpPr/>
            <p:nvPr/>
          </p:nvSpPr>
          <p:spPr>
            <a:xfrm>
              <a:off x="6336000" y="3246600"/>
              <a:ext cx="55425" cy="62575"/>
            </a:xfrm>
            <a:custGeom>
              <a:avLst/>
              <a:gdLst/>
              <a:ahLst/>
              <a:cxnLst/>
              <a:rect l="l" t="t" r="r" b="b"/>
              <a:pathLst>
                <a:path w="2217" h="2503" extrusionOk="0">
                  <a:moveTo>
                    <a:pt x="602" y="1"/>
                  </a:moveTo>
                  <a:lnTo>
                    <a:pt x="0" y="2503"/>
                  </a:lnTo>
                  <a:lnTo>
                    <a:pt x="2217" y="2503"/>
                  </a:lnTo>
                  <a:lnTo>
                    <a:pt x="16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4"/>
            <p:cNvSpPr/>
            <p:nvPr/>
          </p:nvSpPr>
          <p:spPr>
            <a:xfrm>
              <a:off x="5914800" y="3246600"/>
              <a:ext cx="55450" cy="62575"/>
            </a:xfrm>
            <a:custGeom>
              <a:avLst/>
              <a:gdLst/>
              <a:ahLst/>
              <a:cxnLst/>
              <a:rect l="l" t="t" r="r" b="b"/>
              <a:pathLst>
                <a:path w="2218" h="2503" extrusionOk="0">
                  <a:moveTo>
                    <a:pt x="602" y="1"/>
                  </a:moveTo>
                  <a:lnTo>
                    <a:pt x="0" y="2503"/>
                  </a:lnTo>
                  <a:lnTo>
                    <a:pt x="2217" y="2503"/>
                  </a:lnTo>
                  <a:lnTo>
                    <a:pt x="16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4"/>
            <p:cNvSpPr/>
            <p:nvPr/>
          </p:nvSpPr>
          <p:spPr>
            <a:xfrm>
              <a:off x="6358950" y="3247400"/>
              <a:ext cx="31700" cy="61775"/>
            </a:xfrm>
            <a:custGeom>
              <a:avLst/>
              <a:gdLst/>
              <a:ahLst/>
              <a:cxnLst/>
              <a:rect l="l" t="t" r="r" b="b"/>
              <a:pathLst>
                <a:path w="1268" h="2471" extrusionOk="0">
                  <a:moveTo>
                    <a:pt x="1" y="0"/>
                  </a:moveTo>
                  <a:lnTo>
                    <a:pt x="602" y="2471"/>
                  </a:lnTo>
                  <a:lnTo>
                    <a:pt x="1267" y="2471"/>
                  </a:lnTo>
                  <a:lnTo>
                    <a:pt x="697"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4"/>
            <p:cNvSpPr/>
            <p:nvPr/>
          </p:nvSpPr>
          <p:spPr>
            <a:xfrm>
              <a:off x="5938550" y="3247400"/>
              <a:ext cx="31700" cy="61775"/>
            </a:xfrm>
            <a:custGeom>
              <a:avLst/>
              <a:gdLst/>
              <a:ahLst/>
              <a:cxnLst/>
              <a:rect l="l" t="t" r="r" b="b"/>
              <a:pathLst>
                <a:path w="1268" h="2471" extrusionOk="0">
                  <a:moveTo>
                    <a:pt x="0" y="0"/>
                  </a:moveTo>
                  <a:lnTo>
                    <a:pt x="602" y="2471"/>
                  </a:lnTo>
                  <a:lnTo>
                    <a:pt x="1267" y="2471"/>
                  </a:lnTo>
                  <a:lnTo>
                    <a:pt x="665"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4"/>
            <p:cNvSpPr/>
            <p:nvPr/>
          </p:nvSpPr>
          <p:spPr>
            <a:xfrm>
              <a:off x="6339150" y="3212575"/>
              <a:ext cx="47525" cy="47525"/>
            </a:xfrm>
            <a:custGeom>
              <a:avLst/>
              <a:gdLst/>
              <a:ahLst/>
              <a:cxnLst/>
              <a:rect l="l" t="t" r="r" b="b"/>
              <a:pathLst>
                <a:path w="1901" h="1901" extrusionOk="0">
                  <a:moveTo>
                    <a:pt x="951" y="0"/>
                  </a:moveTo>
                  <a:cubicBezTo>
                    <a:pt x="444" y="0"/>
                    <a:pt x="1" y="412"/>
                    <a:pt x="1" y="950"/>
                  </a:cubicBezTo>
                  <a:cubicBezTo>
                    <a:pt x="1" y="1457"/>
                    <a:pt x="444" y="1900"/>
                    <a:pt x="951" y="1900"/>
                  </a:cubicBezTo>
                  <a:cubicBezTo>
                    <a:pt x="1489" y="1900"/>
                    <a:pt x="1901" y="1457"/>
                    <a:pt x="1901" y="950"/>
                  </a:cubicBezTo>
                  <a:cubicBezTo>
                    <a:pt x="1901" y="412"/>
                    <a:pt x="1489" y="0"/>
                    <a:pt x="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4"/>
            <p:cNvSpPr/>
            <p:nvPr/>
          </p:nvSpPr>
          <p:spPr>
            <a:xfrm>
              <a:off x="5918750" y="3212575"/>
              <a:ext cx="47525" cy="47525"/>
            </a:xfrm>
            <a:custGeom>
              <a:avLst/>
              <a:gdLst/>
              <a:ahLst/>
              <a:cxnLst/>
              <a:rect l="l" t="t" r="r" b="b"/>
              <a:pathLst>
                <a:path w="1901" h="1901" extrusionOk="0">
                  <a:moveTo>
                    <a:pt x="951" y="0"/>
                  </a:moveTo>
                  <a:cubicBezTo>
                    <a:pt x="412" y="0"/>
                    <a:pt x="1" y="412"/>
                    <a:pt x="1" y="950"/>
                  </a:cubicBezTo>
                  <a:cubicBezTo>
                    <a:pt x="1" y="1457"/>
                    <a:pt x="412" y="1900"/>
                    <a:pt x="951" y="1900"/>
                  </a:cubicBezTo>
                  <a:cubicBezTo>
                    <a:pt x="1489" y="1900"/>
                    <a:pt x="1901" y="1457"/>
                    <a:pt x="1901" y="950"/>
                  </a:cubicBezTo>
                  <a:cubicBezTo>
                    <a:pt x="1901" y="412"/>
                    <a:pt x="1489" y="0"/>
                    <a:pt x="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4"/>
            <p:cNvSpPr/>
            <p:nvPr/>
          </p:nvSpPr>
          <p:spPr>
            <a:xfrm>
              <a:off x="6340750" y="3212575"/>
              <a:ext cx="45925" cy="46725"/>
            </a:xfrm>
            <a:custGeom>
              <a:avLst/>
              <a:gdLst/>
              <a:ahLst/>
              <a:cxnLst/>
              <a:rect l="l" t="t" r="r" b="b"/>
              <a:pathLst>
                <a:path w="1837" h="1869" extrusionOk="0">
                  <a:moveTo>
                    <a:pt x="1140" y="0"/>
                  </a:moveTo>
                  <a:cubicBezTo>
                    <a:pt x="1140" y="63"/>
                    <a:pt x="1172" y="158"/>
                    <a:pt x="1172" y="222"/>
                  </a:cubicBezTo>
                  <a:cubicBezTo>
                    <a:pt x="1172" y="760"/>
                    <a:pt x="729" y="1172"/>
                    <a:pt x="222" y="1172"/>
                  </a:cubicBezTo>
                  <a:cubicBezTo>
                    <a:pt x="159" y="1172"/>
                    <a:pt x="64" y="1172"/>
                    <a:pt x="0" y="1140"/>
                  </a:cubicBezTo>
                  <a:lnTo>
                    <a:pt x="0" y="1140"/>
                  </a:lnTo>
                  <a:cubicBezTo>
                    <a:pt x="95" y="1552"/>
                    <a:pt x="475" y="1868"/>
                    <a:pt x="887" y="1868"/>
                  </a:cubicBezTo>
                  <a:cubicBezTo>
                    <a:pt x="1394" y="1868"/>
                    <a:pt x="1837" y="1425"/>
                    <a:pt x="1837" y="918"/>
                  </a:cubicBezTo>
                  <a:cubicBezTo>
                    <a:pt x="1837" y="475"/>
                    <a:pt x="1584" y="127"/>
                    <a:pt x="1140"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4"/>
            <p:cNvSpPr/>
            <p:nvPr/>
          </p:nvSpPr>
          <p:spPr>
            <a:xfrm>
              <a:off x="5919550" y="3212575"/>
              <a:ext cx="46725" cy="46725"/>
            </a:xfrm>
            <a:custGeom>
              <a:avLst/>
              <a:gdLst/>
              <a:ahLst/>
              <a:cxnLst/>
              <a:rect l="l" t="t" r="r" b="b"/>
              <a:pathLst>
                <a:path w="1869" h="1869" extrusionOk="0">
                  <a:moveTo>
                    <a:pt x="1172" y="0"/>
                  </a:moveTo>
                  <a:cubicBezTo>
                    <a:pt x="1172" y="63"/>
                    <a:pt x="1204" y="158"/>
                    <a:pt x="1204" y="222"/>
                  </a:cubicBezTo>
                  <a:cubicBezTo>
                    <a:pt x="1204" y="760"/>
                    <a:pt x="760" y="1172"/>
                    <a:pt x="254" y="1172"/>
                  </a:cubicBezTo>
                  <a:cubicBezTo>
                    <a:pt x="159" y="1172"/>
                    <a:pt x="95" y="1172"/>
                    <a:pt x="0" y="1140"/>
                  </a:cubicBezTo>
                  <a:lnTo>
                    <a:pt x="0" y="1140"/>
                  </a:lnTo>
                  <a:cubicBezTo>
                    <a:pt x="127" y="1552"/>
                    <a:pt x="475" y="1868"/>
                    <a:pt x="919" y="1868"/>
                  </a:cubicBezTo>
                  <a:cubicBezTo>
                    <a:pt x="1425" y="1868"/>
                    <a:pt x="1869" y="1425"/>
                    <a:pt x="1869" y="918"/>
                  </a:cubicBezTo>
                  <a:cubicBezTo>
                    <a:pt x="1869" y="475"/>
                    <a:pt x="1552" y="127"/>
                    <a:pt x="117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4"/>
            <p:cNvSpPr/>
            <p:nvPr/>
          </p:nvSpPr>
          <p:spPr>
            <a:xfrm>
              <a:off x="5940125" y="3533200"/>
              <a:ext cx="422800" cy="36450"/>
            </a:xfrm>
            <a:custGeom>
              <a:avLst/>
              <a:gdLst/>
              <a:ahLst/>
              <a:cxnLst/>
              <a:rect l="l" t="t" r="r" b="b"/>
              <a:pathLst>
                <a:path w="16912" h="1458" extrusionOk="0">
                  <a:moveTo>
                    <a:pt x="1" y="1"/>
                  </a:moveTo>
                  <a:lnTo>
                    <a:pt x="1" y="1458"/>
                  </a:lnTo>
                  <a:lnTo>
                    <a:pt x="16912" y="1458"/>
                  </a:lnTo>
                  <a:lnTo>
                    <a:pt x="169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4"/>
            <p:cNvSpPr/>
            <p:nvPr/>
          </p:nvSpPr>
          <p:spPr>
            <a:xfrm>
              <a:off x="5939325" y="3533200"/>
              <a:ext cx="422825" cy="36450"/>
            </a:xfrm>
            <a:custGeom>
              <a:avLst/>
              <a:gdLst/>
              <a:ahLst/>
              <a:cxnLst/>
              <a:rect l="l" t="t" r="r" b="b"/>
              <a:pathLst>
                <a:path w="16913" h="1458" extrusionOk="0">
                  <a:moveTo>
                    <a:pt x="15582" y="1"/>
                  </a:moveTo>
                  <a:lnTo>
                    <a:pt x="15582" y="159"/>
                  </a:lnTo>
                  <a:cubicBezTo>
                    <a:pt x="15582" y="476"/>
                    <a:pt x="15329" y="698"/>
                    <a:pt x="15012" y="698"/>
                  </a:cubicBezTo>
                  <a:lnTo>
                    <a:pt x="1" y="698"/>
                  </a:lnTo>
                  <a:lnTo>
                    <a:pt x="1" y="1458"/>
                  </a:lnTo>
                  <a:lnTo>
                    <a:pt x="16912" y="1458"/>
                  </a:lnTo>
                  <a:lnTo>
                    <a:pt x="16912"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4"/>
            <p:cNvSpPr/>
            <p:nvPr/>
          </p:nvSpPr>
          <p:spPr>
            <a:xfrm>
              <a:off x="5923500" y="3314700"/>
              <a:ext cx="37250" cy="299300"/>
            </a:xfrm>
            <a:custGeom>
              <a:avLst/>
              <a:gdLst/>
              <a:ahLst/>
              <a:cxnLst/>
              <a:rect l="l" t="t" r="r" b="b"/>
              <a:pathLst>
                <a:path w="1490" h="11972" extrusionOk="0">
                  <a:moveTo>
                    <a:pt x="1" y="0"/>
                  </a:moveTo>
                  <a:lnTo>
                    <a:pt x="1" y="11781"/>
                  </a:lnTo>
                  <a:cubicBezTo>
                    <a:pt x="1" y="11908"/>
                    <a:pt x="96" y="11971"/>
                    <a:pt x="222" y="11971"/>
                  </a:cubicBezTo>
                  <a:lnTo>
                    <a:pt x="1267" y="11971"/>
                  </a:lnTo>
                  <a:cubicBezTo>
                    <a:pt x="1394" y="11971"/>
                    <a:pt x="1489" y="11908"/>
                    <a:pt x="1489" y="11781"/>
                  </a:cubicBezTo>
                  <a:lnTo>
                    <a:pt x="1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4"/>
            <p:cNvSpPr/>
            <p:nvPr/>
          </p:nvSpPr>
          <p:spPr>
            <a:xfrm>
              <a:off x="6345500" y="3314700"/>
              <a:ext cx="36425" cy="299300"/>
            </a:xfrm>
            <a:custGeom>
              <a:avLst/>
              <a:gdLst/>
              <a:ahLst/>
              <a:cxnLst/>
              <a:rect l="l" t="t" r="r" b="b"/>
              <a:pathLst>
                <a:path w="1457" h="11972" extrusionOk="0">
                  <a:moveTo>
                    <a:pt x="0" y="0"/>
                  </a:moveTo>
                  <a:lnTo>
                    <a:pt x="0" y="11781"/>
                  </a:lnTo>
                  <a:cubicBezTo>
                    <a:pt x="0" y="11908"/>
                    <a:pt x="64" y="11971"/>
                    <a:pt x="190" y="11971"/>
                  </a:cubicBezTo>
                  <a:lnTo>
                    <a:pt x="1267" y="11971"/>
                  </a:lnTo>
                  <a:cubicBezTo>
                    <a:pt x="1330" y="11971"/>
                    <a:pt x="1457" y="11908"/>
                    <a:pt x="1457" y="11781"/>
                  </a:cubicBezTo>
                  <a:lnTo>
                    <a:pt x="14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4"/>
            <p:cNvSpPr/>
            <p:nvPr/>
          </p:nvSpPr>
          <p:spPr>
            <a:xfrm>
              <a:off x="5925075" y="3314700"/>
              <a:ext cx="36450" cy="299300"/>
            </a:xfrm>
            <a:custGeom>
              <a:avLst/>
              <a:gdLst/>
              <a:ahLst/>
              <a:cxnLst/>
              <a:rect l="l" t="t" r="r" b="b"/>
              <a:pathLst>
                <a:path w="1458" h="11972" extrusionOk="0">
                  <a:moveTo>
                    <a:pt x="729" y="0"/>
                  </a:moveTo>
                  <a:lnTo>
                    <a:pt x="729" y="11116"/>
                  </a:lnTo>
                  <a:cubicBezTo>
                    <a:pt x="729" y="11243"/>
                    <a:pt x="666" y="11306"/>
                    <a:pt x="539" y="11306"/>
                  </a:cubicBezTo>
                  <a:lnTo>
                    <a:pt x="1" y="11306"/>
                  </a:lnTo>
                  <a:lnTo>
                    <a:pt x="1" y="11781"/>
                  </a:lnTo>
                  <a:cubicBezTo>
                    <a:pt x="1" y="11908"/>
                    <a:pt x="64" y="11971"/>
                    <a:pt x="191" y="11971"/>
                  </a:cubicBezTo>
                  <a:lnTo>
                    <a:pt x="1268" y="11971"/>
                  </a:lnTo>
                  <a:cubicBezTo>
                    <a:pt x="1363" y="11971"/>
                    <a:pt x="1458" y="11908"/>
                    <a:pt x="1458" y="11781"/>
                  </a:cubicBezTo>
                  <a:lnTo>
                    <a:pt x="1458"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4"/>
            <p:cNvSpPr/>
            <p:nvPr/>
          </p:nvSpPr>
          <p:spPr>
            <a:xfrm>
              <a:off x="6345500" y="3314700"/>
              <a:ext cx="36425" cy="299300"/>
            </a:xfrm>
            <a:custGeom>
              <a:avLst/>
              <a:gdLst/>
              <a:ahLst/>
              <a:cxnLst/>
              <a:rect l="l" t="t" r="r" b="b"/>
              <a:pathLst>
                <a:path w="1457" h="11972" extrusionOk="0">
                  <a:moveTo>
                    <a:pt x="760" y="0"/>
                  </a:moveTo>
                  <a:lnTo>
                    <a:pt x="760" y="11116"/>
                  </a:lnTo>
                  <a:cubicBezTo>
                    <a:pt x="760" y="11243"/>
                    <a:pt x="665" y="11306"/>
                    <a:pt x="539" y="11306"/>
                  </a:cubicBezTo>
                  <a:lnTo>
                    <a:pt x="0" y="11306"/>
                  </a:lnTo>
                  <a:lnTo>
                    <a:pt x="0" y="11781"/>
                  </a:lnTo>
                  <a:cubicBezTo>
                    <a:pt x="0" y="11908"/>
                    <a:pt x="64" y="11971"/>
                    <a:pt x="190" y="11971"/>
                  </a:cubicBezTo>
                  <a:lnTo>
                    <a:pt x="1267" y="11971"/>
                  </a:lnTo>
                  <a:cubicBezTo>
                    <a:pt x="1394" y="11971"/>
                    <a:pt x="1457" y="11908"/>
                    <a:pt x="1457" y="11781"/>
                  </a:cubicBezTo>
                  <a:lnTo>
                    <a:pt x="1457"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4"/>
            <p:cNvSpPr/>
            <p:nvPr/>
          </p:nvSpPr>
          <p:spPr>
            <a:xfrm>
              <a:off x="5899750" y="3291725"/>
              <a:ext cx="506725" cy="79200"/>
            </a:xfrm>
            <a:custGeom>
              <a:avLst/>
              <a:gdLst/>
              <a:ahLst/>
              <a:cxnLst/>
              <a:rect l="l" t="t" r="r" b="b"/>
              <a:pathLst>
                <a:path w="20269" h="3168" extrusionOk="0">
                  <a:moveTo>
                    <a:pt x="317" y="1"/>
                  </a:moveTo>
                  <a:cubicBezTo>
                    <a:pt x="159" y="1"/>
                    <a:pt x="1" y="159"/>
                    <a:pt x="1" y="318"/>
                  </a:cubicBezTo>
                  <a:lnTo>
                    <a:pt x="1" y="2851"/>
                  </a:lnTo>
                  <a:cubicBezTo>
                    <a:pt x="1" y="3009"/>
                    <a:pt x="159" y="3168"/>
                    <a:pt x="317" y="3168"/>
                  </a:cubicBezTo>
                  <a:lnTo>
                    <a:pt x="17830" y="3168"/>
                  </a:lnTo>
                  <a:lnTo>
                    <a:pt x="18210" y="2978"/>
                  </a:lnTo>
                  <a:lnTo>
                    <a:pt x="18590" y="3168"/>
                  </a:lnTo>
                  <a:lnTo>
                    <a:pt x="19952" y="3168"/>
                  </a:lnTo>
                  <a:cubicBezTo>
                    <a:pt x="20110" y="3168"/>
                    <a:pt x="20269" y="3009"/>
                    <a:pt x="20269" y="2851"/>
                  </a:cubicBezTo>
                  <a:lnTo>
                    <a:pt x="20269" y="318"/>
                  </a:lnTo>
                  <a:cubicBezTo>
                    <a:pt x="20269" y="159"/>
                    <a:pt x="20110" y="1"/>
                    <a:pt x="199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4"/>
            <p:cNvSpPr/>
            <p:nvPr/>
          </p:nvSpPr>
          <p:spPr>
            <a:xfrm>
              <a:off x="5899750" y="3291725"/>
              <a:ext cx="506725" cy="79200"/>
            </a:xfrm>
            <a:custGeom>
              <a:avLst/>
              <a:gdLst/>
              <a:ahLst/>
              <a:cxnLst/>
              <a:rect l="l" t="t" r="r" b="b"/>
              <a:pathLst>
                <a:path w="20269" h="3168" extrusionOk="0">
                  <a:moveTo>
                    <a:pt x="19319" y="1"/>
                  </a:moveTo>
                  <a:lnTo>
                    <a:pt x="19319" y="1901"/>
                  </a:lnTo>
                  <a:cubicBezTo>
                    <a:pt x="19319" y="2059"/>
                    <a:pt x="19160" y="2218"/>
                    <a:pt x="19002" y="2218"/>
                  </a:cubicBezTo>
                  <a:lnTo>
                    <a:pt x="1" y="2218"/>
                  </a:lnTo>
                  <a:lnTo>
                    <a:pt x="1" y="2851"/>
                  </a:lnTo>
                  <a:cubicBezTo>
                    <a:pt x="1" y="3009"/>
                    <a:pt x="159" y="3168"/>
                    <a:pt x="317" y="3168"/>
                  </a:cubicBezTo>
                  <a:lnTo>
                    <a:pt x="19952" y="3168"/>
                  </a:lnTo>
                  <a:cubicBezTo>
                    <a:pt x="20110" y="3168"/>
                    <a:pt x="20269" y="3009"/>
                    <a:pt x="20269" y="2851"/>
                  </a:cubicBezTo>
                  <a:lnTo>
                    <a:pt x="20269" y="318"/>
                  </a:lnTo>
                  <a:cubicBezTo>
                    <a:pt x="20269" y="159"/>
                    <a:pt x="20110" y="1"/>
                    <a:pt x="19952"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4"/>
            <p:cNvSpPr/>
            <p:nvPr/>
          </p:nvSpPr>
          <p:spPr>
            <a:xfrm>
              <a:off x="5899750" y="3291725"/>
              <a:ext cx="133025" cy="79200"/>
            </a:xfrm>
            <a:custGeom>
              <a:avLst/>
              <a:gdLst/>
              <a:ahLst/>
              <a:cxnLst/>
              <a:rect l="l" t="t" r="r" b="b"/>
              <a:pathLst>
                <a:path w="5321" h="3168" extrusionOk="0">
                  <a:moveTo>
                    <a:pt x="2756" y="1"/>
                  </a:moveTo>
                  <a:lnTo>
                    <a:pt x="1" y="2724"/>
                  </a:lnTo>
                  <a:lnTo>
                    <a:pt x="1" y="2851"/>
                  </a:lnTo>
                  <a:cubicBezTo>
                    <a:pt x="1" y="3009"/>
                    <a:pt x="159" y="3168"/>
                    <a:pt x="317" y="3168"/>
                  </a:cubicBezTo>
                  <a:lnTo>
                    <a:pt x="2154" y="3168"/>
                  </a:lnTo>
                  <a:lnTo>
                    <a:pt x="53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4"/>
            <p:cNvSpPr/>
            <p:nvPr/>
          </p:nvSpPr>
          <p:spPr>
            <a:xfrm>
              <a:off x="6016925" y="3291725"/>
              <a:ext cx="143325" cy="79200"/>
            </a:xfrm>
            <a:custGeom>
              <a:avLst/>
              <a:gdLst/>
              <a:ahLst/>
              <a:cxnLst/>
              <a:rect l="l" t="t" r="r" b="b"/>
              <a:pathLst>
                <a:path w="5733" h="3168" extrusionOk="0">
                  <a:moveTo>
                    <a:pt x="3167" y="1"/>
                  </a:moveTo>
                  <a:lnTo>
                    <a:pt x="1" y="3168"/>
                  </a:lnTo>
                  <a:lnTo>
                    <a:pt x="2566" y="3168"/>
                  </a:lnTo>
                  <a:lnTo>
                    <a:pt x="57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4"/>
            <p:cNvSpPr/>
            <p:nvPr/>
          </p:nvSpPr>
          <p:spPr>
            <a:xfrm>
              <a:off x="6145175" y="3291725"/>
              <a:ext cx="144125" cy="79200"/>
            </a:xfrm>
            <a:custGeom>
              <a:avLst/>
              <a:gdLst/>
              <a:ahLst/>
              <a:cxnLst/>
              <a:rect l="l" t="t" r="r" b="b"/>
              <a:pathLst>
                <a:path w="5765" h="3168" extrusionOk="0">
                  <a:moveTo>
                    <a:pt x="3168" y="1"/>
                  </a:moveTo>
                  <a:lnTo>
                    <a:pt x="1" y="3168"/>
                  </a:lnTo>
                  <a:lnTo>
                    <a:pt x="2598" y="3168"/>
                  </a:lnTo>
                  <a:lnTo>
                    <a:pt x="57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4"/>
            <p:cNvSpPr/>
            <p:nvPr/>
          </p:nvSpPr>
          <p:spPr>
            <a:xfrm>
              <a:off x="6274225" y="3291725"/>
              <a:ext cx="132250" cy="79200"/>
            </a:xfrm>
            <a:custGeom>
              <a:avLst/>
              <a:gdLst/>
              <a:ahLst/>
              <a:cxnLst/>
              <a:rect l="l" t="t" r="r" b="b"/>
              <a:pathLst>
                <a:path w="5290" h="3168" extrusionOk="0">
                  <a:moveTo>
                    <a:pt x="3168" y="1"/>
                  </a:moveTo>
                  <a:lnTo>
                    <a:pt x="1" y="3168"/>
                  </a:lnTo>
                  <a:lnTo>
                    <a:pt x="2566" y="3168"/>
                  </a:lnTo>
                  <a:lnTo>
                    <a:pt x="5290" y="444"/>
                  </a:lnTo>
                  <a:lnTo>
                    <a:pt x="5290" y="318"/>
                  </a:lnTo>
                  <a:cubicBezTo>
                    <a:pt x="5290" y="159"/>
                    <a:pt x="5131" y="1"/>
                    <a:pt x="4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4"/>
            <p:cNvSpPr/>
            <p:nvPr/>
          </p:nvSpPr>
          <p:spPr>
            <a:xfrm>
              <a:off x="6273450" y="3347150"/>
              <a:ext cx="87900" cy="23775"/>
            </a:xfrm>
            <a:custGeom>
              <a:avLst/>
              <a:gdLst/>
              <a:ahLst/>
              <a:cxnLst/>
              <a:rect l="l" t="t" r="r" b="b"/>
              <a:pathLst>
                <a:path w="3516" h="951" extrusionOk="0">
                  <a:moveTo>
                    <a:pt x="950" y="1"/>
                  </a:moveTo>
                  <a:lnTo>
                    <a:pt x="0" y="951"/>
                  </a:lnTo>
                  <a:lnTo>
                    <a:pt x="2566" y="951"/>
                  </a:lnTo>
                  <a:lnTo>
                    <a:pt x="3516" y="1"/>
                  </a:lnTo>
                  <a:close/>
                </a:path>
              </a:pathLst>
            </a:custGeom>
            <a:solidFill>
              <a:srgbClr val="E7A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4"/>
            <p:cNvSpPr/>
            <p:nvPr/>
          </p:nvSpPr>
          <p:spPr>
            <a:xfrm>
              <a:off x="6382700" y="3291725"/>
              <a:ext cx="23775" cy="33275"/>
            </a:xfrm>
            <a:custGeom>
              <a:avLst/>
              <a:gdLst/>
              <a:ahLst/>
              <a:cxnLst/>
              <a:rect l="l" t="t" r="r" b="b"/>
              <a:pathLst>
                <a:path w="951" h="1331" extrusionOk="0">
                  <a:moveTo>
                    <a:pt x="1" y="1"/>
                  </a:moveTo>
                  <a:lnTo>
                    <a:pt x="1" y="1331"/>
                  </a:lnTo>
                  <a:lnTo>
                    <a:pt x="951" y="381"/>
                  </a:lnTo>
                  <a:lnTo>
                    <a:pt x="951" y="286"/>
                  </a:lnTo>
                  <a:cubicBezTo>
                    <a:pt x="951" y="159"/>
                    <a:pt x="792" y="1"/>
                    <a:pt x="634" y="1"/>
                  </a:cubicBezTo>
                  <a:close/>
                </a:path>
              </a:pathLst>
            </a:custGeom>
            <a:solidFill>
              <a:srgbClr val="E7A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4"/>
            <p:cNvSpPr/>
            <p:nvPr/>
          </p:nvSpPr>
          <p:spPr>
            <a:xfrm>
              <a:off x="6145175" y="3347150"/>
              <a:ext cx="87925" cy="23775"/>
            </a:xfrm>
            <a:custGeom>
              <a:avLst/>
              <a:gdLst/>
              <a:ahLst/>
              <a:cxnLst/>
              <a:rect l="l" t="t" r="r" b="b"/>
              <a:pathLst>
                <a:path w="3517" h="951" extrusionOk="0">
                  <a:moveTo>
                    <a:pt x="951" y="1"/>
                  </a:moveTo>
                  <a:lnTo>
                    <a:pt x="1" y="951"/>
                  </a:lnTo>
                  <a:lnTo>
                    <a:pt x="2598" y="951"/>
                  </a:lnTo>
                  <a:lnTo>
                    <a:pt x="3516" y="1"/>
                  </a:lnTo>
                  <a:close/>
                </a:path>
              </a:pathLst>
            </a:custGeom>
            <a:solidFill>
              <a:srgbClr val="E7A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4"/>
            <p:cNvSpPr/>
            <p:nvPr/>
          </p:nvSpPr>
          <p:spPr>
            <a:xfrm>
              <a:off x="6016925" y="3347150"/>
              <a:ext cx="87900" cy="23775"/>
            </a:xfrm>
            <a:custGeom>
              <a:avLst/>
              <a:gdLst/>
              <a:ahLst/>
              <a:cxnLst/>
              <a:rect l="l" t="t" r="r" b="b"/>
              <a:pathLst>
                <a:path w="3516" h="951" extrusionOk="0">
                  <a:moveTo>
                    <a:pt x="951" y="1"/>
                  </a:moveTo>
                  <a:lnTo>
                    <a:pt x="1" y="951"/>
                  </a:lnTo>
                  <a:lnTo>
                    <a:pt x="2566" y="951"/>
                  </a:lnTo>
                  <a:lnTo>
                    <a:pt x="3516" y="1"/>
                  </a:lnTo>
                  <a:close/>
                </a:path>
              </a:pathLst>
            </a:custGeom>
            <a:solidFill>
              <a:srgbClr val="E7A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4"/>
            <p:cNvSpPr/>
            <p:nvPr/>
          </p:nvSpPr>
          <p:spPr>
            <a:xfrm>
              <a:off x="5899750" y="3347150"/>
              <a:ext cx="77625" cy="23775"/>
            </a:xfrm>
            <a:custGeom>
              <a:avLst/>
              <a:gdLst/>
              <a:ahLst/>
              <a:cxnLst/>
              <a:rect l="l" t="t" r="r" b="b"/>
              <a:pathLst>
                <a:path w="3105" h="951" extrusionOk="0">
                  <a:moveTo>
                    <a:pt x="539" y="1"/>
                  </a:moveTo>
                  <a:lnTo>
                    <a:pt x="1" y="507"/>
                  </a:lnTo>
                  <a:lnTo>
                    <a:pt x="1" y="634"/>
                  </a:lnTo>
                  <a:cubicBezTo>
                    <a:pt x="1" y="792"/>
                    <a:pt x="159" y="951"/>
                    <a:pt x="317" y="951"/>
                  </a:cubicBezTo>
                  <a:lnTo>
                    <a:pt x="2154" y="951"/>
                  </a:lnTo>
                  <a:lnTo>
                    <a:pt x="3104" y="1"/>
                  </a:lnTo>
                  <a:close/>
                </a:path>
              </a:pathLst>
            </a:custGeom>
            <a:solidFill>
              <a:srgbClr val="E7A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4"/>
            <p:cNvSpPr/>
            <p:nvPr/>
          </p:nvSpPr>
          <p:spPr>
            <a:xfrm>
              <a:off x="5899750" y="3409700"/>
              <a:ext cx="506725" cy="79200"/>
            </a:xfrm>
            <a:custGeom>
              <a:avLst/>
              <a:gdLst/>
              <a:ahLst/>
              <a:cxnLst/>
              <a:rect l="l" t="t" r="r" b="b"/>
              <a:pathLst>
                <a:path w="20269" h="3168" extrusionOk="0">
                  <a:moveTo>
                    <a:pt x="317" y="1"/>
                  </a:moveTo>
                  <a:cubicBezTo>
                    <a:pt x="159" y="1"/>
                    <a:pt x="1" y="159"/>
                    <a:pt x="1" y="317"/>
                  </a:cubicBezTo>
                  <a:lnTo>
                    <a:pt x="1" y="2851"/>
                  </a:lnTo>
                  <a:cubicBezTo>
                    <a:pt x="1" y="3009"/>
                    <a:pt x="159" y="3167"/>
                    <a:pt x="317" y="3167"/>
                  </a:cubicBezTo>
                  <a:lnTo>
                    <a:pt x="19952" y="3167"/>
                  </a:lnTo>
                  <a:cubicBezTo>
                    <a:pt x="20110" y="3167"/>
                    <a:pt x="20269" y="2977"/>
                    <a:pt x="20269" y="2851"/>
                  </a:cubicBezTo>
                  <a:lnTo>
                    <a:pt x="20269" y="317"/>
                  </a:lnTo>
                  <a:cubicBezTo>
                    <a:pt x="20269" y="159"/>
                    <a:pt x="20110" y="1"/>
                    <a:pt x="199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4"/>
            <p:cNvSpPr/>
            <p:nvPr/>
          </p:nvSpPr>
          <p:spPr>
            <a:xfrm>
              <a:off x="5899750" y="3409700"/>
              <a:ext cx="506725" cy="79200"/>
            </a:xfrm>
            <a:custGeom>
              <a:avLst/>
              <a:gdLst/>
              <a:ahLst/>
              <a:cxnLst/>
              <a:rect l="l" t="t" r="r" b="b"/>
              <a:pathLst>
                <a:path w="20269" h="3168" extrusionOk="0">
                  <a:moveTo>
                    <a:pt x="19319" y="1"/>
                  </a:moveTo>
                  <a:lnTo>
                    <a:pt x="19319" y="1901"/>
                  </a:lnTo>
                  <a:cubicBezTo>
                    <a:pt x="19319" y="2059"/>
                    <a:pt x="19160" y="2217"/>
                    <a:pt x="19002" y="2217"/>
                  </a:cubicBezTo>
                  <a:lnTo>
                    <a:pt x="1" y="2217"/>
                  </a:lnTo>
                  <a:lnTo>
                    <a:pt x="1" y="2851"/>
                  </a:lnTo>
                  <a:cubicBezTo>
                    <a:pt x="1" y="3009"/>
                    <a:pt x="159" y="3167"/>
                    <a:pt x="317" y="3167"/>
                  </a:cubicBezTo>
                  <a:lnTo>
                    <a:pt x="19952" y="3167"/>
                  </a:lnTo>
                  <a:cubicBezTo>
                    <a:pt x="20110" y="3167"/>
                    <a:pt x="20269" y="3009"/>
                    <a:pt x="20269" y="2851"/>
                  </a:cubicBezTo>
                  <a:lnTo>
                    <a:pt x="20269" y="317"/>
                  </a:lnTo>
                  <a:cubicBezTo>
                    <a:pt x="20269" y="96"/>
                    <a:pt x="20110" y="1"/>
                    <a:pt x="19952" y="1"/>
                  </a:cubicBezTo>
                  <a:close/>
                </a:path>
              </a:pathLst>
            </a:custGeom>
            <a:solidFill>
              <a:srgbClr val="E7A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4"/>
            <p:cNvSpPr/>
            <p:nvPr/>
          </p:nvSpPr>
          <p:spPr>
            <a:xfrm>
              <a:off x="5899750" y="3409700"/>
              <a:ext cx="133025" cy="79200"/>
            </a:xfrm>
            <a:custGeom>
              <a:avLst/>
              <a:gdLst/>
              <a:ahLst/>
              <a:cxnLst/>
              <a:rect l="l" t="t" r="r" b="b"/>
              <a:pathLst>
                <a:path w="5321" h="3168" extrusionOk="0">
                  <a:moveTo>
                    <a:pt x="2756" y="1"/>
                  </a:moveTo>
                  <a:lnTo>
                    <a:pt x="1" y="2724"/>
                  </a:lnTo>
                  <a:lnTo>
                    <a:pt x="1" y="2851"/>
                  </a:lnTo>
                  <a:cubicBezTo>
                    <a:pt x="1" y="2977"/>
                    <a:pt x="159" y="3167"/>
                    <a:pt x="317" y="3167"/>
                  </a:cubicBezTo>
                  <a:lnTo>
                    <a:pt x="2154" y="3167"/>
                  </a:lnTo>
                  <a:lnTo>
                    <a:pt x="53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4"/>
            <p:cNvSpPr/>
            <p:nvPr/>
          </p:nvSpPr>
          <p:spPr>
            <a:xfrm>
              <a:off x="6016925" y="3409700"/>
              <a:ext cx="143325" cy="79200"/>
            </a:xfrm>
            <a:custGeom>
              <a:avLst/>
              <a:gdLst/>
              <a:ahLst/>
              <a:cxnLst/>
              <a:rect l="l" t="t" r="r" b="b"/>
              <a:pathLst>
                <a:path w="5733" h="3168" extrusionOk="0">
                  <a:moveTo>
                    <a:pt x="3167" y="1"/>
                  </a:moveTo>
                  <a:lnTo>
                    <a:pt x="1" y="3167"/>
                  </a:lnTo>
                  <a:lnTo>
                    <a:pt x="2566" y="3167"/>
                  </a:lnTo>
                  <a:lnTo>
                    <a:pt x="57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4"/>
            <p:cNvSpPr/>
            <p:nvPr/>
          </p:nvSpPr>
          <p:spPr>
            <a:xfrm>
              <a:off x="6145175" y="3409700"/>
              <a:ext cx="144125" cy="79200"/>
            </a:xfrm>
            <a:custGeom>
              <a:avLst/>
              <a:gdLst/>
              <a:ahLst/>
              <a:cxnLst/>
              <a:rect l="l" t="t" r="r" b="b"/>
              <a:pathLst>
                <a:path w="5765" h="3168" extrusionOk="0">
                  <a:moveTo>
                    <a:pt x="3168" y="1"/>
                  </a:moveTo>
                  <a:lnTo>
                    <a:pt x="1" y="3167"/>
                  </a:lnTo>
                  <a:lnTo>
                    <a:pt x="2598" y="3167"/>
                  </a:lnTo>
                  <a:lnTo>
                    <a:pt x="57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4"/>
            <p:cNvSpPr/>
            <p:nvPr/>
          </p:nvSpPr>
          <p:spPr>
            <a:xfrm>
              <a:off x="6274225" y="3409700"/>
              <a:ext cx="132250" cy="79200"/>
            </a:xfrm>
            <a:custGeom>
              <a:avLst/>
              <a:gdLst/>
              <a:ahLst/>
              <a:cxnLst/>
              <a:rect l="l" t="t" r="r" b="b"/>
              <a:pathLst>
                <a:path w="5290" h="3168" extrusionOk="0">
                  <a:moveTo>
                    <a:pt x="3168" y="1"/>
                  </a:moveTo>
                  <a:lnTo>
                    <a:pt x="1" y="3167"/>
                  </a:lnTo>
                  <a:lnTo>
                    <a:pt x="2566" y="3167"/>
                  </a:lnTo>
                  <a:lnTo>
                    <a:pt x="5290" y="412"/>
                  </a:lnTo>
                  <a:lnTo>
                    <a:pt x="5290" y="317"/>
                  </a:lnTo>
                  <a:cubicBezTo>
                    <a:pt x="5290" y="159"/>
                    <a:pt x="5131" y="1"/>
                    <a:pt x="49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4"/>
            <p:cNvSpPr/>
            <p:nvPr/>
          </p:nvSpPr>
          <p:spPr>
            <a:xfrm>
              <a:off x="6273450" y="3464325"/>
              <a:ext cx="87900" cy="23775"/>
            </a:xfrm>
            <a:custGeom>
              <a:avLst/>
              <a:gdLst/>
              <a:ahLst/>
              <a:cxnLst/>
              <a:rect l="l" t="t" r="r" b="b"/>
              <a:pathLst>
                <a:path w="3516" h="951" extrusionOk="0">
                  <a:moveTo>
                    <a:pt x="950" y="1"/>
                  </a:moveTo>
                  <a:lnTo>
                    <a:pt x="0" y="951"/>
                  </a:lnTo>
                  <a:lnTo>
                    <a:pt x="2566" y="951"/>
                  </a:lnTo>
                  <a:lnTo>
                    <a:pt x="3516" y="1"/>
                  </a:lnTo>
                  <a:close/>
                </a:path>
              </a:pathLst>
            </a:custGeom>
            <a:solidFill>
              <a:srgbClr val="DA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4"/>
            <p:cNvSpPr/>
            <p:nvPr/>
          </p:nvSpPr>
          <p:spPr>
            <a:xfrm>
              <a:off x="6382700" y="3409700"/>
              <a:ext cx="23775" cy="33275"/>
            </a:xfrm>
            <a:custGeom>
              <a:avLst/>
              <a:gdLst/>
              <a:ahLst/>
              <a:cxnLst/>
              <a:rect l="l" t="t" r="r" b="b"/>
              <a:pathLst>
                <a:path w="951" h="1331" extrusionOk="0">
                  <a:moveTo>
                    <a:pt x="1" y="1"/>
                  </a:moveTo>
                  <a:lnTo>
                    <a:pt x="1" y="1331"/>
                  </a:lnTo>
                  <a:lnTo>
                    <a:pt x="951" y="381"/>
                  </a:lnTo>
                  <a:lnTo>
                    <a:pt x="951" y="254"/>
                  </a:lnTo>
                  <a:cubicBezTo>
                    <a:pt x="951" y="96"/>
                    <a:pt x="792" y="1"/>
                    <a:pt x="634" y="1"/>
                  </a:cubicBezTo>
                  <a:close/>
                </a:path>
              </a:pathLst>
            </a:custGeom>
            <a:solidFill>
              <a:srgbClr val="DA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4"/>
            <p:cNvSpPr/>
            <p:nvPr/>
          </p:nvSpPr>
          <p:spPr>
            <a:xfrm>
              <a:off x="6145175" y="3464325"/>
              <a:ext cx="87925" cy="23775"/>
            </a:xfrm>
            <a:custGeom>
              <a:avLst/>
              <a:gdLst/>
              <a:ahLst/>
              <a:cxnLst/>
              <a:rect l="l" t="t" r="r" b="b"/>
              <a:pathLst>
                <a:path w="3517" h="951" extrusionOk="0">
                  <a:moveTo>
                    <a:pt x="951" y="1"/>
                  </a:moveTo>
                  <a:lnTo>
                    <a:pt x="1" y="951"/>
                  </a:lnTo>
                  <a:lnTo>
                    <a:pt x="2598" y="951"/>
                  </a:lnTo>
                  <a:lnTo>
                    <a:pt x="3516" y="1"/>
                  </a:lnTo>
                  <a:close/>
                </a:path>
              </a:pathLst>
            </a:custGeom>
            <a:solidFill>
              <a:srgbClr val="DA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4"/>
            <p:cNvSpPr/>
            <p:nvPr/>
          </p:nvSpPr>
          <p:spPr>
            <a:xfrm>
              <a:off x="6016925" y="3464325"/>
              <a:ext cx="87900" cy="23775"/>
            </a:xfrm>
            <a:custGeom>
              <a:avLst/>
              <a:gdLst/>
              <a:ahLst/>
              <a:cxnLst/>
              <a:rect l="l" t="t" r="r" b="b"/>
              <a:pathLst>
                <a:path w="3516" h="951" extrusionOk="0">
                  <a:moveTo>
                    <a:pt x="951" y="1"/>
                  </a:moveTo>
                  <a:lnTo>
                    <a:pt x="1" y="951"/>
                  </a:lnTo>
                  <a:lnTo>
                    <a:pt x="2566" y="951"/>
                  </a:lnTo>
                  <a:lnTo>
                    <a:pt x="3516" y="1"/>
                  </a:lnTo>
                  <a:close/>
                </a:path>
              </a:pathLst>
            </a:custGeom>
            <a:solidFill>
              <a:srgbClr val="DA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4"/>
            <p:cNvSpPr/>
            <p:nvPr/>
          </p:nvSpPr>
          <p:spPr>
            <a:xfrm>
              <a:off x="5899750" y="3464325"/>
              <a:ext cx="77625" cy="24575"/>
            </a:xfrm>
            <a:custGeom>
              <a:avLst/>
              <a:gdLst/>
              <a:ahLst/>
              <a:cxnLst/>
              <a:rect l="l" t="t" r="r" b="b"/>
              <a:pathLst>
                <a:path w="3105" h="983" extrusionOk="0">
                  <a:moveTo>
                    <a:pt x="539" y="1"/>
                  </a:moveTo>
                  <a:lnTo>
                    <a:pt x="1" y="539"/>
                  </a:lnTo>
                  <a:lnTo>
                    <a:pt x="1" y="666"/>
                  </a:lnTo>
                  <a:cubicBezTo>
                    <a:pt x="1" y="792"/>
                    <a:pt x="159" y="982"/>
                    <a:pt x="317" y="982"/>
                  </a:cubicBezTo>
                  <a:lnTo>
                    <a:pt x="2154" y="982"/>
                  </a:lnTo>
                  <a:lnTo>
                    <a:pt x="3104" y="32"/>
                  </a:lnTo>
                  <a:lnTo>
                    <a:pt x="539" y="32"/>
                  </a:lnTo>
                  <a:lnTo>
                    <a:pt x="539"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4"/>
            <p:cNvSpPr/>
            <p:nvPr/>
          </p:nvSpPr>
          <p:spPr>
            <a:xfrm>
              <a:off x="6150725" y="3490450"/>
              <a:ext cx="163925" cy="201925"/>
            </a:xfrm>
            <a:custGeom>
              <a:avLst/>
              <a:gdLst/>
              <a:ahLst/>
              <a:cxnLst/>
              <a:rect l="l" t="t" r="r" b="b"/>
              <a:pathLst>
                <a:path w="6557" h="8077" extrusionOk="0">
                  <a:moveTo>
                    <a:pt x="3263" y="1"/>
                  </a:moveTo>
                  <a:lnTo>
                    <a:pt x="1901" y="349"/>
                  </a:lnTo>
                  <a:lnTo>
                    <a:pt x="1" y="8076"/>
                  </a:lnTo>
                  <a:lnTo>
                    <a:pt x="6556" y="8076"/>
                  </a:lnTo>
                  <a:lnTo>
                    <a:pt x="4656" y="349"/>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4"/>
            <p:cNvSpPr/>
            <p:nvPr/>
          </p:nvSpPr>
          <p:spPr>
            <a:xfrm>
              <a:off x="6230700" y="3492825"/>
              <a:ext cx="83150" cy="198750"/>
            </a:xfrm>
            <a:custGeom>
              <a:avLst/>
              <a:gdLst/>
              <a:ahLst/>
              <a:cxnLst/>
              <a:rect l="l" t="t" r="r" b="b"/>
              <a:pathLst>
                <a:path w="3326" h="7950" extrusionOk="0">
                  <a:moveTo>
                    <a:pt x="0" y="1"/>
                  </a:moveTo>
                  <a:lnTo>
                    <a:pt x="1932" y="7950"/>
                  </a:lnTo>
                  <a:lnTo>
                    <a:pt x="3325" y="7950"/>
                  </a:lnTo>
                  <a:lnTo>
                    <a:pt x="1425" y="222"/>
                  </a:lnTo>
                  <a:lnTo>
                    <a:pt x="0"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4"/>
            <p:cNvSpPr/>
            <p:nvPr/>
          </p:nvSpPr>
          <p:spPr>
            <a:xfrm>
              <a:off x="6131725" y="3672550"/>
              <a:ext cx="201925" cy="32500"/>
            </a:xfrm>
            <a:custGeom>
              <a:avLst/>
              <a:gdLst/>
              <a:ahLst/>
              <a:cxnLst/>
              <a:rect l="l" t="t" r="r" b="b"/>
              <a:pathLst>
                <a:path w="8077" h="1300" extrusionOk="0">
                  <a:moveTo>
                    <a:pt x="159" y="1"/>
                  </a:moveTo>
                  <a:cubicBezTo>
                    <a:pt x="64" y="1"/>
                    <a:pt x="1" y="96"/>
                    <a:pt x="1" y="159"/>
                  </a:cubicBezTo>
                  <a:lnTo>
                    <a:pt x="1" y="1141"/>
                  </a:lnTo>
                  <a:cubicBezTo>
                    <a:pt x="1" y="1236"/>
                    <a:pt x="64" y="1299"/>
                    <a:pt x="159" y="1299"/>
                  </a:cubicBezTo>
                  <a:lnTo>
                    <a:pt x="7918" y="1299"/>
                  </a:lnTo>
                  <a:cubicBezTo>
                    <a:pt x="7981" y="1299"/>
                    <a:pt x="8076" y="1236"/>
                    <a:pt x="8076" y="1141"/>
                  </a:cubicBezTo>
                  <a:lnTo>
                    <a:pt x="8076" y="159"/>
                  </a:lnTo>
                  <a:cubicBezTo>
                    <a:pt x="8076" y="96"/>
                    <a:pt x="7981" y="1"/>
                    <a:pt x="79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4"/>
            <p:cNvSpPr/>
            <p:nvPr/>
          </p:nvSpPr>
          <p:spPr>
            <a:xfrm>
              <a:off x="6131725" y="3672550"/>
              <a:ext cx="201925" cy="32500"/>
            </a:xfrm>
            <a:custGeom>
              <a:avLst/>
              <a:gdLst/>
              <a:ahLst/>
              <a:cxnLst/>
              <a:rect l="l" t="t" r="r" b="b"/>
              <a:pathLst>
                <a:path w="8077" h="1300" extrusionOk="0">
                  <a:moveTo>
                    <a:pt x="7411" y="1"/>
                  </a:moveTo>
                  <a:lnTo>
                    <a:pt x="7411" y="476"/>
                  </a:lnTo>
                  <a:cubicBezTo>
                    <a:pt x="7411" y="539"/>
                    <a:pt x="7316" y="634"/>
                    <a:pt x="7253" y="634"/>
                  </a:cubicBezTo>
                  <a:lnTo>
                    <a:pt x="1" y="634"/>
                  </a:lnTo>
                  <a:lnTo>
                    <a:pt x="1" y="1141"/>
                  </a:lnTo>
                  <a:cubicBezTo>
                    <a:pt x="1" y="1236"/>
                    <a:pt x="64" y="1299"/>
                    <a:pt x="159" y="1299"/>
                  </a:cubicBezTo>
                  <a:lnTo>
                    <a:pt x="7918" y="1299"/>
                  </a:lnTo>
                  <a:cubicBezTo>
                    <a:pt x="7981" y="1299"/>
                    <a:pt x="8076" y="1236"/>
                    <a:pt x="8076" y="1141"/>
                  </a:cubicBezTo>
                  <a:lnTo>
                    <a:pt x="8076" y="159"/>
                  </a:lnTo>
                  <a:cubicBezTo>
                    <a:pt x="8076" y="96"/>
                    <a:pt x="7981" y="1"/>
                    <a:pt x="7918"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4"/>
            <p:cNvSpPr/>
            <p:nvPr/>
          </p:nvSpPr>
          <p:spPr>
            <a:xfrm>
              <a:off x="6196650" y="3444525"/>
              <a:ext cx="70475" cy="54675"/>
            </a:xfrm>
            <a:custGeom>
              <a:avLst/>
              <a:gdLst/>
              <a:ahLst/>
              <a:cxnLst/>
              <a:rect l="l" t="t" r="r" b="b"/>
              <a:pathLst>
                <a:path w="2819" h="2187" extrusionOk="0">
                  <a:moveTo>
                    <a:pt x="887" y="1"/>
                  </a:moveTo>
                  <a:cubicBezTo>
                    <a:pt x="665" y="1"/>
                    <a:pt x="539" y="128"/>
                    <a:pt x="475" y="349"/>
                  </a:cubicBezTo>
                  <a:lnTo>
                    <a:pt x="0" y="2186"/>
                  </a:lnTo>
                  <a:lnTo>
                    <a:pt x="2819" y="2186"/>
                  </a:lnTo>
                  <a:lnTo>
                    <a:pt x="2344" y="349"/>
                  </a:lnTo>
                  <a:cubicBezTo>
                    <a:pt x="2312" y="128"/>
                    <a:pt x="2154" y="1"/>
                    <a:pt x="19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4"/>
            <p:cNvSpPr/>
            <p:nvPr/>
          </p:nvSpPr>
          <p:spPr>
            <a:xfrm>
              <a:off x="6168150" y="3557750"/>
              <a:ext cx="126700" cy="58625"/>
            </a:xfrm>
            <a:custGeom>
              <a:avLst/>
              <a:gdLst/>
              <a:ahLst/>
              <a:cxnLst/>
              <a:rect l="l" t="t" r="r" b="b"/>
              <a:pathLst>
                <a:path w="5068" h="2345" extrusionOk="0">
                  <a:moveTo>
                    <a:pt x="602" y="1"/>
                  </a:moveTo>
                  <a:lnTo>
                    <a:pt x="0" y="2344"/>
                  </a:lnTo>
                  <a:lnTo>
                    <a:pt x="5067" y="2344"/>
                  </a:lnTo>
                  <a:lnTo>
                    <a:pt x="45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4"/>
            <p:cNvSpPr/>
            <p:nvPr/>
          </p:nvSpPr>
          <p:spPr>
            <a:xfrm>
              <a:off x="6214075" y="3444525"/>
              <a:ext cx="53050" cy="54675"/>
            </a:xfrm>
            <a:custGeom>
              <a:avLst/>
              <a:gdLst/>
              <a:ahLst/>
              <a:cxnLst/>
              <a:rect l="l" t="t" r="r" b="b"/>
              <a:pathLst>
                <a:path w="2122" h="2187" extrusionOk="0">
                  <a:moveTo>
                    <a:pt x="158" y="1"/>
                  </a:moveTo>
                  <a:cubicBezTo>
                    <a:pt x="95" y="1"/>
                    <a:pt x="32" y="1"/>
                    <a:pt x="0" y="64"/>
                  </a:cubicBezTo>
                  <a:cubicBezTo>
                    <a:pt x="158" y="96"/>
                    <a:pt x="222" y="191"/>
                    <a:pt x="253" y="349"/>
                  </a:cubicBezTo>
                  <a:lnTo>
                    <a:pt x="729" y="2186"/>
                  </a:lnTo>
                  <a:lnTo>
                    <a:pt x="2122" y="2186"/>
                  </a:lnTo>
                  <a:lnTo>
                    <a:pt x="1647" y="349"/>
                  </a:lnTo>
                  <a:cubicBezTo>
                    <a:pt x="1615" y="128"/>
                    <a:pt x="1457" y="1"/>
                    <a:pt x="126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4"/>
            <p:cNvSpPr/>
            <p:nvPr/>
          </p:nvSpPr>
          <p:spPr>
            <a:xfrm>
              <a:off x="6247325" y="3557750"/>
              <a:ext cx="48325" cy="58625"/>
            </a:xfrm>
            <a:custGeom>
              <a:avLst/>
              <a:gdLst/>
              <a:ahLst/>
              <a:cxnLst/>
              <a:rect l="l" t="t" r="r" b="b"/>
              <a:pathLst>
                <a:path w="1933" h="2345" extrusionOk="0">
                  <a:moveTo>
                    <a:pt x="0" y="1"/>
                  </a:moveTo>
                  <a:lnTo>
                    <a:pt x="570" y="2344"/>
                  </a:lnTo>
                  <a:lnTo>
                    <a:pt x="1932" y="2344"/>
                  </a:lnTo>
                  <a:lnTo>
                    <a:pt x="1394"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 name="Google Shape;2810;p74"/>
          <p:cNvGrpSpPr/>
          <p:nvPr/>
        </p:nvGrpSpPr>
        <p:grpSpPr>
          <a:xfrm>
            <a:off x="8069688" y="3413812"/>
            <a:ext cx="201100" cy="506100"/>
            <a:chOff x="6618650" y="3205275"/>
            <a:chExt cx="201100" cy="506100"/>
          </a:xfrm>
        </p:grpSpPr>
        <p:sp>
          <p:nvSpPr>
            <p:cNvPr id="2811" name="Google Shape;2811;p74"/>
            <p:cNvSpPr/>
            <p:nvPr/>
          </p:nvSpPr>
          <p:spPr>
            <a:xfrm>
              <a:off x="6654275" y="3205275"/>
              <a:ext cx="57025" cy="95200"/>
            </a:xfrm>
            <a:custGeom>
              <a:avLst/>
              <a:gdLst/>
              <a:ahLst/>
              <a:cxnLst/>
              <a:rect l="l" t="t" r="r" b="b"/>
              <a:pathLst>
                <a:path w="2281" h="3808" extrusionOk="0">
                  <a:moveTo>
                    <a:pt x="2015" y="1"/>
                  </a:moveTo>
                  <a:cubicBezTo>
                    <a:pt x="1773" y="1"/>
                    <a:pt x="1551" y="94"/>
                    <a:pt x="1330" y="260"/>
                  </a:cubicBezTo>
                  <a:lnTo>
                    <a:pt x="792" y="640"/>
                  </a:lnTo>
                  <a:cubicBezTo>
                    <a:pt x="285" y="1052"/>
                    <a:pt x="0" y="1622"/>
                    <a:pt x="0" y="2224"/>
                  </a:cubicBezTo>
                  <a:lnTo>
                    <a:pt x="0" y="3807"/>
                  </a:lnTo>
                  <a:lnTo>
                    <a:pt x="2280" y="3807"/>
                  </a:lnTo>
                  <a:lnTo>
                    <a:pt x="2280" y="134"/>
                  </a:lnTo>
                  <a:cubicBezTo>
                    <a:pt x="2280" y="39"/>
                    <a:pt x="2249" y="7"/>
                    <a:pt x="2154" y="7"/>
                  </a:cubicBezTo>
                  <a:lnTo>
                    <a:pt x="2122" y="7"/>
                  </a:lnTo>
                  <a:cubicBezTo>
                    <a:pt x="2086" y="3"/>
                    <a:pt x="2050" y="1"/>
                    <a:pt x="2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4"/>
            <p:cNvSpPr/>
            <p:nvPr/>
          </p:nvSpPr>
          <p:spPr>
            <a:xfrm>
              <a:off x="6654275" y="3205425"/>
              <a:ext cx="57025" cy="95050"/>
            </a:xfrm>
            <a:custGeom>
              <a:avLst/>
              <a:gdLst/>
              <a:ahLst/>
              <a:cxnLst/>
              <a:rect l="l" t="t" r="r" b="b"/>
              <a:pathLst>
                <a:path w="2281" h="3802" extrusionOk="0">
                  <a:moveTo>
                    <a:pt x="2122" y="1"/>
                  </a:moveTo>
                  <a:cubicBezTo>
                    <a:pt x="1964" y="1"/>
                    <a:pt x="1837" y="1"/>
                    <a:pt x="1679" y="33"/>
                  </a:cubicBezTo>
                  <a:lnTo>
                    <a:pt x="1679" y="1869"/>
                  </a:lnTo>
                  <a:cubicBezTo>
                    <a:pt x="1679" y="2376"/>
                    <a:pt x="1267" y="2820"/>
                    <a:pt x="729" y="2820"/>
                  </a:cubicBezTo>
                  <a:lnTo>
                    <a:pt x="0" y="2820"/>
                  </a:lnTo>
                  <a:lnTo>
                    <a:pt x="0" y="3801"/>
                  </a:lnTo>
                  <a:lnTo>
                    <a:pt x="2280" y="3801"/>
                  </a:lnTo>
                  <a:lnTo>
                    <a:pt x="2280" y="128"/>
                  </a:lnTo>
                  <a:cubicBezTo>
                    <a:pt x="2280" y="33"/>
                    <a:pt x="2249" y="1"/>
                    <a:pt x="2154"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4"/>
            <p:cNvSpPr/>
            <p:nvPr/>
          </p:nvSpPr>
          <p:spPr>
            <a:xfrm>
              <a:off x="6683550" y="3333150"/>
              <a:ext cx="63375" cy="34625"/>
            </a:xfrm>
            <a:custGeom>
              <a:avLst/>
              <a:gdLst/>
              <a:ahLst/>
              <a:cxnLst/>
              <a:rect l="l" t="t" r="r" b="b"/>
              <a:pathLst>
                <a:path w="2535" h="1385" extrusionOk="0">
                  <a:moveTo>
                    <a:pt x="366" y="1"/>
                  </a:moveTo>
                  <a:cubicBezTo>
                    <a:pt x="310" y="1"/>
                    <a:pt x="250" y="18"/>
                    <a:pt x="191" y="54"/>
                  </a:cubicBezTo>
                  <a:cubicBezTo>
                    <a:pt x="64" y="117"/>
                    <a:pt x="1" y="276"/>
                    <a:pt x="96" y="434"/>
                  </a:cubicBezTo>
                  <a:lnTo>
                    <a:pt x="476" y="1194"/>
                  </a:lnTo>
                  <a:cubicBezTo>
                    <a:pt x="508" y="1321"/>
                    <a:pt x="634" y="1384"/>
                    <a:pt x="793" y="1384"/>
                  </a:cubicBezTo>
                  <a:cubicBezTo>
                    <a:pt x="919" y="1384"/>
                    <a:pt x="1078" y="1352"/>
                    <a:pt x="1109" y="1194"/>
                  </a:cubicBezTo>
                  <a:lnTo>
                    <a:pt x="1268" y="909"/>
                  </a:lnTo>
                  <a:lnTo>
                    <a:pt x="1426" y="1194"/>
                  </a:lnTo>
                  <a:cubicBezTo>
                    <a:pt x="1458" y="1321"/>
                    <a:pt x="1584" y="1384"/>
                    <a:pt x="1743" y="1384"/>
                  </a:cubicBezTo>
                  <a:cubicBezTo>
                    <a:pt x="1869" y="1384"/>
                    <a:pt x="1996" y="1321"/>
                    <a:pt x="2059" y="1194"/>
                  </a:cubicBezTo>
                  <a:lnTo>
                    <a:pt x="2471" y="434"/>
                  </a:lnTo>
                  <a:cubicBezTo>
                    <a:pt x="2534" y="307"/>
                    <a:pt x="2503" y="117"/>
                    <a:pt x="2344" y="54"/>
                  </a:cubicBezTo>
                  <a:cubicBezTo>
                    <a:pt x="2297" y="18"/>
                    <a:pt x="2240" y="1"/>
                    <a:pt x="2184" y="1"/>
                  </a:cubicBezTo>
                  <a:cubicBezTo>
                    <a:pt x="2089" y="1"/>
                    <a:pt x="1992" y="50"/>
                    <a:pt x="1933" y="149"/>
                  </a:cubicBezTo>
                  <a:lnTo>
                    <a:pt x="1743" y="561"/>
                  </a:lnTo>
                  <a:lnTo>
                    <a:pt x="1584" y="276"/>
                  </a:lnTo>
                  <a:cubicBezTo>
                    <a:pt x="1553" y="149"/>
                    <a:pt x="1426" y="86"/>
                    <a:pt x="1268" y="86"/>
                  </a:cubicBezTo>
                  <a:cubicBezTo>
                    <a:pt x="1141" y="86"/>
                    <a:pt x="1046" y="149"/>
                    <a:pt x="951" y="276"/>
                  </a:cubicBezTo>
                  <a:lnTo>
                    <a:pt x="793" y="561"/>
                  </a:lnTo>
                  <a:lnTo>
                    <a:pt x="603" y="149"/>
                  </a:lnTo>
                  <a:cubicBezTo>
                    <a:pt x="543" y="50"/>
                    <a:pt x="459" y="1"/>
                    <a:pt x="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4"/>
            <p:cNvSpPr/>
            <p:nvPr/>
          </p:nvSpPr>
          <p:spPr>
            <a:xfrm>
              <a:off x="6618650" y="3205425"/>
              <a:ext cx="201100" cy="505150"/>
            </a:xfrm>
            <a:custGeom>
              <a:avLst/>
              <a:gdLst/>
              <a:ahLst/>
              <a:cxnLst/>
              <a:rect l="l" t="t" r="r" b="b"/>
              <a:pathLst>
                <a:path w="8044" h="20206" extrusionOk="0">
                  <a:moveTo>
                    <a:pt x="4434" y="4561"/>
                  </a:moveTo>
                  <a:cubicBezTo>
                    <a:pt x="4560" y="4561"/>
                    <a:pt x="4624" y="4625"/>
                    <a:pt x="4624" y="4751"/>
                  </a:cubicBezTo>
                  <a:lnTo>
                    <a:pt x="4624" y="6873"/>
                  </a:lnTo>
                  <a:cubicBezTo>
                    <a:pt x="4624" y="7000"/>
                    <a:pt x="4560" y="7095"/>
                    <a:pt x="4434" y="7095"/>
                  </a:cubicBezTo>
                  <a:lnTo>
                    <a:pt x="3325" y="7095"/>
                  </a:lnTo>
                  <a:cubicBezTo>
                    <a:pt x="3199" y="7095"/>
                    <a:pt x="3135" y="7000"/>
                    <a:pt x="3135" y="6873"/>
                  </a:cubicBezTo>
                  <a:lnTo>
                    <a:pt x="3135" y="4751"/>
                  </a:lnTo>
                  <a:cubicBezTo>
                    <a:pt x="3135" y="4625"/>
                    <a:pt x="3199" y="4561"/>
                    <a:pt x="3325" y="4561"/>
                  </a:cubicBezTo>
                  <a:close/>
                  <a:moveTo>
                    <a:pt x="3959" y="17419"/>
                  </a:moveTo>
                  <a:cubicBezTo>
                    <a:pt x="4434" y="17419"/>
                    <a:pt x="4782" y="17767"/>
                    <a:pt x="4782" y="18242"/>
                  </a:cubicBezTo>
                  <a:cubicBezTo>
                    <a:pt x="4782" y="18717"/>
                    <a:pt x="4434" y="19066"/>
                    <a:pt x="3959" y="19066"/>
                  </a:cubicBezTo>
                  <a:cubicBezTo>
                    <a:pt x="3484" y="19066"/>
                    <a:pt x="3135" y="18717"/>
                    <a:pt x="3135" y="18242"/>
                  </a:cubicBezTo>
                  <a:cubicBezTo>
                    <a:pt x="3135" y="17767"/>
                    <a:pt x="3484" y="17419"/>
                    <a:pt x="3959" y="17419"/>
                  </a:cubicBezTo>
                  <a:close/>
                  <a:moveTo>
                    <a:pt x="5415" y="1"/>
                  </a:moveTo>
                  <a:cubicBezTo>
                    <a:pt x="5352" y="1"/>
                    <a:pt x="5289" y="33"/>
                    <a:pt x="5289" y="128"/>
                  </a:cubicBezTo>
                  <a:lnTo>
                    <a:pt x="5289" y="2883"/>
                  </a:lnTo>
                  <a:cubicBezTo>
                    <a:pt x="5289" y="3136"/>
                    <a:pt x="5099" y="3295"/>
                    <a:pt x="4909" y="3295"/>
                  </a:cubicBezTo>
                  <a:lnTo>
                    <a:pt x="317" y="3295"/>
                  </a:lnTo>
                  <a:cubicBezTo>
                    <a:pt x="158" y="3295"/>
                    <a:pt x="0" y="3453"/>
                    <a:pt x="32" y="3611"/>
                  </a:cubicBezTo>
                  <a:lnTo>
                    <a:pt x="127" y="4086"/>
                  </a:lnTo>
                  <a:cubicBezTo>
                    <a:pt x="190" y="4435"/>
                    <a:pt x="348" y="4720"/>
                    <a:pt x="633" y="4910"/>
                  </a:cubicBezTo>
                  <a:cubicBezTo>
                    <a:pt x="1647" y="5670"/>
                    <a:pt x="2280" y="6841"/>
                    <a:pt x="2280" y="8108"/>
                  </a:cubicBezTo>
                  <a:lnTo>
                    <a:pt x="2280" y="12985"/>
                  </a:lnTo>
                  <a:cubicBezTo>
                    <a:pt x="2280" y="14220"/>
                    <a:pt x="2249" y="15455"/>
                    <a:pt x="2122" y="16659"/>
                  </a:cubicBezTo>
                  <a:lnTo>
                    <a:pt x="2027" y="18147"/>
                  </a:lnTo>
                  <a:cubicBezTo>
                    <a:pt x="1932" y="19256"/>
                    <a:pt x="2819" y="20206"/>
                    <a:pt x="3927" y="20206"/>
                  </a:cubicBezTo>
                  <a:cubicBezTo>
                    <a:pt x="5035" y="20206"/>
                    <a:pt x="5890" y="19256"/>
                    <a:pt x="5827" y="18147"/>
                  </a:cubicBezTo>
                  <a:lnTo>
                    <a:pt x="5700" y="16659"/>
                  </a:lnTo>
                  <a:cubicBezTo>
                    <a:pt x="5574" y="15455"/>
                    <a:pt x="5542" y="14220"/>
                    <a:pt x="5542" y="12985"/>
                  </a:cubicBezTo>
                  <a:lnTo>
                    <a:pt x="5542" y="7792"/>
                  </a:lnTo>
                  <a:cubicBezTo>
                    <a:pt x="5542" y="6683"/>
                    <a:pt x="6017" y="5670"/>
                    <a:pt x="6809" y="4910"/>
                  </a:cubicBezTo>
                  <a:lnTo>
                    <a:pt x="6841" y="4910"/>
                  </a:lnTo>
                  <a:cubicBezTo>
                    <a:pt x="7886" y="3991"/>
                    <a:pt x="8044" y="2471"/>
                    <a:pt x="7189" y="1363"/>
                  </a:cubicBezTo>
                  <a:lnTo>
                    <a:pt x="6556" y="508"/>
                  </a:lnTo>
                  <a:cubicBezTo>
                    <a:pt x="6334" y="191"/>
                    <a:pt x="5985" y="1"/>
                    <a:pt x="5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4"/>
            <p:cNvSpPr/>
            <p:nvPr/>
          </p:nvSpPr>
          <p:spPr>
            <a:xfrm>
              <a:off x="6699400" y="3239475"/>
              <a:ext cx="120350" cy="471900"/>
            </a:xfrm>
            <a:custGeom>
              <a:avLst/>
              <a:gdLst/>
              <a:ahLst/>
              <a:cxnLst/>
              <a:rect l="l" t="t" r="r" b="b"/>
              <a:pathLst>
                <a:path w="4814" h="18876" extrusionOk="0">
                  <a:moveTo>
                    <a:pt x="3959" y="1"/>
                  </a:moveTo>
                  <a:lnTo>
                    <a:pt x="3959" y="1"/>
                  </a:lnTo>
                  <a:cubicBezTo>
                    <a:pt x="4181" y="982"/>
                    <a:pt x="3896" y="2059"/>
                    <a:pt x="3072" y="2724"/>
                  </a:cubicBezTo>
                  <a:cubicBezTo>
                    <a:pt x="2185" y="3516"/>
                    <a:pt x="1679" y="4624"/>
                    <a:pt x="1647" y="5796"/>
                  </a:cubicBezTo>
                  <a:lnTo>
                    <a:pt x="1552" y="11180"/>
                  </a:lnTo>
                  <a:cubicBezTo>
                    <a:pt x="1520" y="12510"/>
                    <a:pt x="1552" y="13808"/>
                    <a:pt x="1647" y="15075"/>
                  </a:cubicBezTo>
                  <a:lnTo>
                    <a:pt x="1742" y="16627"/>
                  </a:lnTo>
                  <a:cubicBezTo>
                    <a:pt x="1837" y="17672"/>
                    <a:pt x="1045" y="18590"/>
                    <a:pt x="0" y="18717"/>
                  </a:cubicBezTo>
                  <a:cubicBezTo>
                    <a:pt x="254" y="18780"/>
                    <a:pt x="475" y="18875"/>
                    <a:pt x="729" y="18875"/>
                  </a:cubicBezTo>
                  <a:cubicBezTo>
                    <a:pt x="1837" y="18875"/>
                    <a:pt x="2692" y="17925"/>
                    <a:pt x="2629" y="16817"/>
                  </a:cubicBezTo>
                  <a:lnTo>
                    <a:pt x="2502" y="15360"/>
                  </a:lnTo>
                  <a:cubicBezTo>
                    <a:pt x="2375" y="14125"/>
                    <a:pt x="2344" y="12890"/>
                    <a:pt x="2344" y="11655"/>
                  </a:cubicBezTo>
                  <a:lnTo>
                    <a:pt x="2344" y="6493"/>
                  </a:lnTo>
                  <a:cubicBezTo>
                    <a:pt x="2344" y="5384"/>
                    <a:pt x="2819" y="4339"/>
                    <a:pt x="3611" y="3579"/>
                  </a:cubicBezTo>
                  <a:lnTo>
                    <a:pt x="3642" y="3579"/>
                  </a:lnTo>
                  <a:cubicBezTo>
                    <a:pt x="4656" y="2629"/>
                    <a:pt x="4814" y="1109"/>
                    <a:pt x="395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4"/>
            <p:cNvSpPr/>
            <p:nvPr/>
          </p:nvSpPr>
          <p:spPr>
            <a:xfrm>
              <a:off x="6694650" y="3409700"/>
              <a:ext cx="45950" cy="209825"/>
            </a:xfrm>
            <a:custGeom>
              <a:avLst/>
              <a:gdLst/>
              <a:ahLst/>
              <a:cxnLst/>
              <a:rect l="l" t="t" r="r" b="b"/>
              <a:pathLst>
                <a:path w="1838" h="8393" extrusionOk="0">
                  <a:moveTo>
                    <a:pt x="887" y="602"/>
                  </a:moveTo>
                  <a:cubicBezTo>
                    <a:pt x="1045" y="602"/>
                    <a:pt x="1140" y="729"/>
                    <a:pt x="1140" y="982"/>
                  </a:cubicBezTo>
                  <a:lnTo>
                    <a:pt x="1140" y="7728"/>
                  </a:lnTo>
                  <a:cubicBezTo>
                    <a:pt x="1045" y="7712"/>
                    <a:pt x="950" y="7704"/>
                    <a:pt x="855" y="7704"/>
                  </a:cubicBezTo>
                  <a:cubicBezTo>
                    <a:pt x="760" y="7704"/>
                    <a:pt x="665" y="7712"/>
                    <a:pt x="570" y="7728"/>
                  </a:cubicBezTo>
                  <a:lnTo>
                    <a:pt x="570" y="951"/>
                  </a:lnTo>
                  <a:cubicBezTo>
                    <a:pt x="570" y="729"/>
                    <a:pt x="729" y="602"/>
                    <a:pt x="887" y="602"/>
                  </a:cubicBezTo>
                  <a:close/>
                  <a:moveTo>
                    <a:pt x="919" y="1"/>
                  </a:moveTo>
                  <a:cubicBezTo>
                    <a:pt x="412" y="1"/>
                    <a:pt x="0" y="381"/>
                    <a:pt x="0" y="887"/>
                  </a:cubicBezTo>
                  <a:lnTo>
                    <a:pt x="0" y="8013"/>
                  </a:lnTo>
                  <a:cubicBezTo>
                    <a:pt x="0" y="8139"/>
                    <a:pt x="32" y="8234"/>
                    <a:pt x="127" y="8298"/>
                  </a:cubicBezTo>
                  <a:cubicBezTo>
                    <a:pt x="159" y="8329"/>
                    <a:pt x="254" y="8393"/>
                    <a:pt x="317" y="8393"/>
                  </a:cubicBezTo>
                  <a:cubicBezTo>
                    <a:pt x="317" y="8393"/>
                    <a:pt x="349" y="8393"/>
                    <a:pt x="475" y="8329"/>
                  </a:cubicBezTo>
                  <a:cubicBezTo>
                    <a:pt x="634" y="8298"/>
                    <a:pt x="792" y="8282"/>
                    <a:pt x="950" y="8282"/>
                  </a:cubicBezTo>
                  <a:cubicBezTo>
                    <a:pt x="1109" y="8282"/>
                    <a:pt x="1267" y="8298"/>
                    <a:pt x="1425" y="8329"/>
                  </a:cubicBezTo>
                  <a:cubicBezTo>
                    <a:pt x="1520" y="8329"/>
                    <a:pt x="1615" y="8329"/>
                    <a:pt x="1710" y="8266"/>
                  </a:cubicBezTo>
                  <a:cubicBezTo>
                    <a:pt x="1774" y="8171"/>
                    <a:pt x="1837" y="8108"/>
                    <a:pt x="1837" y="7981"/>
                  </a:cubicBezTo>
                  <a:lnTo>
                    <a:pt x="1837" y="887"/>
                  </a:lnTo>
                  <a:cubicBezTo>
                    <a:pt x="1837" y="381"/>
                    <a:pt x="1425" y="1"/>
                    <a:pt x="9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 name="Google Shape;2817;p74"/>
          <p:cNvGrpSpPr/>
          <p:nvPr/>
        </p:nvGrpSpPr>
        <p:grpSpPr>
          <a:xfrm>
            <a:off x="784917" y="4096363"/>
            <a:ext cx="377675" cy="506725"/>
            <a:chOff x="696525" y="3823775"/>
            <a:chExt cx="377675" cy="506725"/>
          </a:xfrm>
        </p:grpSpPr>
        <p:sp>
          <p:nvSpPr>
            <p:cNvPr id="2818" name="Google Shape;2818;p74"/>
            <p:cNvSpPr/>
            <p:nvPr/>
          </p:nvSpPr>
          <p:spPr>
            <a:xfrm>
              <a:off x="713150" y="4068425"/>
              <a:ext cx="249425" cy="236750"/>
            </a:xfrm>
            <a:custGeom>
              <a:avLst/>
              <a:gdLst/>
              <a:ahLst/>
              <a:cxnLst/>
              <a:rect l="l" t="t" r="r" b="b"/>
              <a:pathLst>
                <a:path w="9977" h="9470" extrusionOk="0">
                  <a:moveTo>
                    <a:pt x="3294" y="0"/>
                  </a:moveTo>
                  <a:cubicBezTo>
                    <a:pt x="1457" y="0"/>
                    <a:pt x="0" y="1457"/>
                    <a:pt x="0" y="3294"/>
                  </a:cubicBezTo>
                  <a:lnTo>
                    <a:pt x="0" y="9469"/>
                  </a:lnTo>
                  <a:lnTo>
                    <a:pt x="2407" y="9469"/>
                  </a:lnTo>
                  <a:lnTo>
                    <a:pt x="2407" y="3294"/>
                  </a:lnTo>
                  <a:cubicBezTo>
                    <a:pt x="2407" y="2819"/>
                    <a:pt x="2819" y="2407"/>
                    <a:pt x="3294" y="2407"/>
                  </a:cubicBezTo>
                  <a:lnTo>
                    <a:pt x="9786" y="2407"/>
                  </a:lnTo>
                  <a:cubicBezTo>
                    <a:pt x="9881" y="2407"/>
                    <a:pt x="9976" y="2344"/>
                    <a:pt x="9976" y="2217"/>
                  </a:cubicBezTo>
                  <a:lnTo>
                    <a:pt x="9976" y="190"/>
                  </a:lnTo>
                  <a:cubicBezTo>
                    <a:pt x="9976" y="63"/>
                    <a:pt x="9881" y="0"/>
                    <a:pt x="97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4"/>
            <p:cNvSpPr/>
            <p:nvPr/>
          </p:nvSpPr>
          <p:spPr>
            <a:xfrm>
              <a:off x="751950" y="4068425"/>
              <a:ext cx="210625" cy="237525"/>
            </a:xfrm>
            <a:custGeom>
              <a:avLst/>
              <a:gdLst/>
              <a:ahLst/>
              <a:cxnLst/>
              <a:rect l="l" t="t" r="r" b="b"/>
              <a:pathLst>
                <a:path w="8425" h="9501" extrusionOk="0">
                  <a:moveTo>
                    <a:pt x="7601" y="0"/>
                  </a:moveTo>
                  <a:lnTo>
                    <a:pt x="7601" y="1394"/>
                  </a:lnTo>
                  <a:cubicBezTo>
                    <a:pt x="7601" y="1520"/>
                    <a:pt x="7506" y="1584"/>
                    <a:pt x="7411" y="1584"/>
                  </a:cubicBezTo>
                  <a:lnTo>
                    <a:pt x="1615" y="1584"/>
                  </a:lnTo>
                  <a:cubicBezTo>
                    <a:pt x="760" y="1584"/>
                    <a:pt x="0" y="2312"/>
                    <a:pt x="0" y="3199"/>
                  </a:cubicBezTo>
                  <a:lnTo>
                    <a:pt x="0" y="9501"/>
                  </a:lnTo>
                  <a:lnTo>
                    <a:pt x="824" y="8582"/>
                  </a:lnTo>
                  <a:lnTo>
                    <a:pt x="824" y="3294"/>
                  </a:lnTo>
                  <a:cubicBezTo>
                    <a:pt x="824" y="2819"/>
                    <a:pt x="1235" y="2407"/>
                    <a:pt x="1710" y="2407"/>
                  </a:cubicBezTo>
                  <a:lnTo>
                    <a:pt x="8171" y="2407"/>
                  </a:lnTo>
                  <a:cubicBezTo>
                    <a:pt x="8298" y="2407"/>
                    <a:pt x="8393" y="2344"/>
                    <a:pt x="8393" y="2217"/>
                  </a:cubicBezTo>
                  <a:lnTo>
                    <a:pt x="8393" y="190"/>
                  </a:lnTo>
                  <a:cubicBezTo>
                    <a:pt x="8424" y="95"/>
                    <a:pt x="8361" y="0"/>
                    <a:pt x="8234" y="0"/>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4"/>
            <p:cNvSpPr/>
            <p:nvPr/>
          </p:nvSpPr>
          <p:spPr>
            <a:xfrm>
              <a:off x="839825" y="3823775"/>
              <a:ext cx="60200" cy="274750"/>
            </a:xfrm>
            <a:custGeom>
              <a:avLst/>
              <a:gdLst/>
              <a:ahLst/>
              <a:cxnLst/>
              <a:rect l="l" t="t" r="r" b="b"/>
              <a:pathLst>
                <a:path w="2408" h="10990" extrusionOk="0">
                  <a:moveTo>
                    <a:pt x="191" y="0"/>
                  </a:moveTo>
                  <a:cubicBezTo>
                    <a:pt x="96" y="0"/>
                    <a:pt x="0" y="95"/>
                    <a:pt x="0" y="222"/>
                  </a:cubicBezTo>
                  <a:lnTo>
                    <a:pt x="0" y="9786"/>
                  </a:lnTo>
                  <a:cubicBezTo>
                    <a:pt x="0" y="10419"/>
                    <a:pt x="507" y="10989"/>
                    <a:pt x="1204" y="10989"/>
                  </a:cubicBezTo>
                  <a:cubicBezTo>
                    <a:pt x="1869" y="10989"/>
                    <a:pt x="2407" y="10451"/>
                    <a:pt x="2407" y="9786"/>
                  </a:cubicBezTo>
                  <a:lnTo>
                    <a:pt x="2407" y="222"/>
                  </a:lnTo>
                  <a:cubicBezTo>
                    <a:pt x="2407" y="95"/>
                    <a:pt x="2344" y="0"/>
                    <a:pt x="2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4"/>
            <p:cNvSpPr/>
            <p:nvPr/>
          </p:nvSpPr>
          <p:spPr>
            <a:xfrm>
              <a:off x="858825" y="3823775"/>
              <a:ext cx="41200" cy="274750"/>
            </a:xfrm>
            <a:custGeom>
              <a:avLst/>
              <a:gdLst/>
              <a:ahLst/>
              <a:cxnLst/>
              <a:rect l="l" t="t" r="r" b="b"/>
              <a:pathLst>
                <a:path w="1648" h="10990" extrusionOk="0">
                  <a:moveTo>
                    <a:pt x="507" y="0"/>
                  </a:moveTo>
                  <a:cubicBezTo>
                    <a:pt x="634" y="0"/>
                    <a:pt x="697" y="95"/>
                    <a:pt x="697" y="222"/>
                  </a:cubicBezTo>
                  <a:lnTo>
                    <a:pt x="697" y="9786"/>
                  </a:lnTo>
                  <a:cubicBezTo>
                    <a:pt x="697" y="10293"/>
                    <a:pt x="381" y="10704"/>
                    <a:pt x="1" y="10894"/>
                  </a:cubicBezTo>
                  <a:cubicBezTo>
                    <a:pt x="159" y="10989"/>
                    <a:pt x="317" y="10989"/>
                    <a:pt x="476" y="10989"/>
                  </a:cubicBezTo>
                  <a:cubicBezTo>
                    <a:pt x="1141" y="10989"/>
                    <a:pt x="1647" y="10419"/>
                    <a:pt x="1647" y="9786"/>
                  </a:cubicBezTo>
                  <a:lnTo>
                    <a:pt x="1647" y="222"/>
                  </a:lnTo>
                  <a:cubicBezTo>
                    <a:pt x="1647" y="95"/>
                    <a:pt x="1584" y="0"/>
                    <a:pt x="1457" y="0"/>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4"/>
            <p:cNvSpPr/>
            <p:nvPr/>
          </p:nvSpPr>
          <p:spPr>
            <a:xfrm>
              <a:off x="713150" y="3823775"/>
              <a:ext cx="345225" cy="506725"/>
            </a:xfrm>
            <a:custGeom>
              <a:avLst/>
              <a:gdLst/>
              <a:ahLst/>
              <a:cxnLst/>
              <a:rect l="l" t="t" r="r" b="b"/>
              <a:pathLst>
                <a:path w="13809" h="20269" extrusionOk="0">
                  <a:moveTo>
                    <a:pt x="190" y="0"/>
                  </a:moveTo>
                  <a:cubicBezTo>
                    <a:pt x="95" y="0"/>
                    <a:pt x="0" y="95"/>
                    <a:pt x="0" y="222"/>
                  </a:cubicBezTo>
                  <a:lnTo>
                    <a:pt x="0" y="3611"/>
                  </a:lnTo>
                  <a:cubicBezTo>
                    <a:pt x="0" y="5416"/>
                    <a:pt x="1521" y="6936"/>
                    <a:pt x="3326" y="6936"/>
                  </a:cubicBezTo>
                  <a:lnTo>
                    <a:pt x="10483" y="6936"/>
                  </a:lnTo>
                  <a:cubicBezTo>
                    <a:pt x="11021" y="6936"/>
                    <a:pt x="11401" y="7348"/>
                    <a:pt x="11401" y="7854"/>
                  </a:cubicBezTo>
                  <a:lnTo>
                    <a:pt x="11401" y="14663"/>
                  </a:lnTo>
                  <a:cubicBezTo>
                    <a:pt x="11401" y="15170"/>
                    <a:pt x="11021" y="15581"/>
                    <a:pt x="10483" y="15581"/>
                  </a:cubicBezTo>
                  <a:lnTo>
                    <a:pt x="3326" y="15581"/>
                  </a:lnTo>
                  <a:cubicBezTo>
                    <a:pt x="1521" y="15581"/>
                    <a:pt x="0" y="17070"/>
                    <a:pt x="0" y="18907"/>
                  </a:cubicBezTo>
                  <a:lnTo>
                    <a:pt x="0" y="20078"/>
                  </a:lnTo>
                  <a:cubicBezTo>
                    <a:pt x="0" y="20205"/>
                    <a:pt x="95" y="20268"/>
                    <a:pt x="190" y="20268"/>
                  </a:cubicBezTo>
                  <a:lnTo>
                    <a:pt x="2217" y="20268"/>
                  </a:lnTo>
                  <a:cubicBezTo>
                    <a:pt x="2312" y="20268"/>
                    <a:pt x="2407" y="20173"/>
                    <a:pt x="2407" y="20078"/>
                  </a:cubicBezTo>
                  <a:lnTo>
                    <a:pt x="2407" y="18907"/>
                  </a:lnTo>
                  <a:cubicBezTo>
                    <a:pt x="2407" y="18368"/>
                    <a:pt x="2819" y="17988"/>
                    <a:pt x="3326" y="17988"/>
                  </a:cubicBezTo>
                  <a:lnTo>
                    <a:pt x="10483" y="17988"/>
                  </a:lnTo>
                  <a:cubicBezTo>
                    <a:pt x="12320" y="17988"/>
                    <a:pt x="13808" y="16468"/>
                    <a:pt x="13808" y="14663"/>
                  </a:cubicBezTo>
                  <a:lnTo>
                    <a:pt x="13808" y="7854"/>
                  </a:lnTo>
                  <a:cubicBezTo>
                    <a:pt x="13808" y="6017"/>
                    <a:pt x="12320" y="4529"/>
                    <a:pt x="10483" y="4529"/>
                  </a:cubicBezTo>
                  <a:lnTo>
                    <a:pt x="3326" y="4529"/>
                  </a:lnTo>
                  <a:cubicBezTo>
                    <a:pt x="2819" y="4529"/>
                    <a:pt x="2407" y="4117"/>
                    <a:pt x="2407" y="3611"/>
                  </a:cubicBezTo>
                  <a:lnTo>
                    <a:pt x="2407" y="222"/>
                  </a:lnTo>
                  <a:cubicBezTo>
                    <a:pt x="2407" y="95"/>
                    <a:pt x="2344" y="0"/>
                    <a:pt x="22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4"/>
            <p:cNvSpPr/>
            <p:nvPr/>
          </p:nvSpPr>
          <p:spPr>
            <a:xfrm>
              <a:off x="751950" y="3950450"/>
              <a:ext cx="306425" cy="380050"/>
            </a:xfrm>
            <a:custGeom>
              <a:avLst/>
              <a:gdLst/>
              <a:ahLst/>
              <a:cxnLst/>
              <a:rect l="l" t="t" r="r" b="b"/>
              <a:pathLst>
                <a:path w="12257" h="15202" extrusionOk="0">
                  <a:moveTo>
                    <a:pt x="10831" y="0"/>
                  </a:moveTo>
                  <a:lnTo>
                    <a:pt x="10831" y="0"/>
                  </a:lnTo>
                  <a:cubicBezTo>
                    <a:pt x="11211" y="570"/>
                    <a:pt x="11433" y="1204"/>
                    <a:pt x="11433" y="1901"/>
                  </a:cubicBezTo>
                  <a:lnTo>
                    <a:pt x="11433" y="9438"/>
                  </a:lnTo>
                  <a:cubicBezTo>
                    <a:pt x="11433" y="10863"/>
                    <a:pt x="10293" y="12035"/>
                    <a:pt x="8836" y="12035"/>
                  </a:cubicBezTo>
                  <a:lnTo>
                    <a:pt x="1710" y="12035"/>
                  </a:lnTo>
                  <a:cubicBezTo>
                    <a:pt x="760" y="12035"/>
                    <a:pt x="0" y="12795"/>
                    <a:pt x="0" y="13745"/>
                  </a:cubicBezTo>
                  <a:lnTo>
                    <a:pt x="0" y="15201"/>
                  </a:lnTo>
                  <a:lnTo>
                    <a:pt x="634" y="15201"/>
                  </a:lnTo>
                  <a:cubicBezTo>
                    <a:pt x="760" y="15201"/>
                    <a:pt x="824" y="15138"/>
                    <a:pt x="824" y="15011"/>
                  </a:cubicBezTo>
                  <a:lnTo>
                    <a:pt x="824" y="13840"/>
                  </a:lnTo>
                  <a:cubicBezTo>
                    <a:pt x="824" y="13301"/>
                    <a:pt x="1235" y="12921"/>
                    <a:pt x="1742" y="12921"/>
                  </a:cubicBezTo>
                  <a:lnTo>
                    <a:pt x="8899" y="12921"/>
                  </a:lnTo>
                  <a:cubicBezTo>
                    <a:pt x="10736" y="12921"/>
                    <a:pt x="12224" y="11401"/>
                    <a:pt x="12224" y="9596"/>
                  </a:cubicBezTo>
                  <a:lnTo>
                    <a:pt x="12224" y="2787"/>
                  </a:lnTo>
                  <a:cubicBezTo>
                    <a:pt x="12256" y="1647"/>
                    <a:pt x="11686" y="602"/>
                    <a:pt x="10831"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4"/>
            <p:cNvSpPr/>
            <p:nvPr/>
          </p:nvSpPr>
          <p:spPr>
            <a:xfrm>
              <a:off x="795500" y="4175300"/>
              <a:ext cx="140950" cy="134625"/>
            </a:xfrm>
            <a:custGeom>
              <a:avLst/>
              <a:gdLst/>
              <a:ahLst/>
              <a:cxnLst/>
              <a:rect l="l" t="t" r="r" b="b"/>
              <a:pathLst>
                <a:path w="5638" h="5385" extrusionOk="0">
                  <a:moveTo>
                    <a:pt x="2977" y="602"/>
                  </a:moveTo>
                  <a:cubicBezTo>
                    <a:pt x="3547" y="602"/>
                    <a:pt x="4054" y="824"/>
                    <a:pt x="4465" y="1235"/>
                  </a:cubicBezTo>
                  <a:cubicBezTo>
                    <a:pt x="4845" y="1615"/>
                    <a:pt x="5067" y="2154"/>
                    <a:pt x="5067" y="2692"/>
                  </a:cubicBezTo>
                  <a:cubicBezTo>
                    <a:pt x="5067" y="3262"/>
                    <a:pt x="4845" y="3769"/>
                    <a:pt x="4465" y="4149"/>
                  </a:cubicBezTo>
                  <a:cubicBezTo>
                    <a:pt x="4054" y="4577"/>
                    <a:pt x="3523" y="4790"/>
                    <a:pt x="2989" y="4790"/>
                  </a:cubicBezTo>
                  <a:cubicBezTo>
                    <a:pt x="2454" y="4790"/>
                    <a:pt x="1916" y="4577"/>
                    <a:pt x="1488" y="4149"/>
                  </a:cubicBezTo>
                  <a:cubicBezTo>
                    <a:pt x="665" y="3326"/>
                    <a:pt x="665" y="2027"/>
                    <a:pt x="1488" y="1204"/>
                  </a:cubicBezTo>
                  <a:cubicBezTo>
                    <a:pt x="1900" y="792"/>
                    <a:pt x="2407" y="602"/>
                    <a:pt x="2977" y="602"/>
                  </a:cubicBezTo>
                  <a:close/>
                  <a:moveTo>
                    <a:pt x="2977" y="0"/>
                  </a:moveTo>
                  <a:cubicBezTo>
                    <a:pt x="2249" y="0"/>
                    <a:pt x="1583" y="285"/>
                    <a:pt x="1077" y="792"/>
                  </a:cubicBezTo>
                  <a:cubicBezTo>
                    <a:pt x="0" y="1837"/>
                    <a:pt x="0" y="3516"/>
                    <a:pt x="1077" y="4592"/>
                  </a:cubicBezTo>
                  <a:cubicBezTo>
                    <a:pt x="1583" y="5099"/>
                    <a:pt x="2280" y="5384"/>
                    <a:pt x="2977" y="5384"/>
                  </a:cubicBezTo>
                  <a:cubicBezTo>
                    <a:pt x="3674" y="5384"/>
                    <a:pt x="4339" y="5162"/>
                    <a:pt x="4845" y="4592"/>
                  </a:cubicBezTo>
                  <a:cubicBezTo>
                    <a:pt x="5384" y="4086"/>
                    <a:pt x="5637" y="3421"/>
                    <a:pt x="5637" y="2692"/>
                  </a:cubicBezTo>
                  <a:cubicBezTo>
                    <a:pt x="5637" y="1996"/>
                    <a:pt x="5384" y="1299"/>
                    <a:pt x="4845" y="792"/>
                  </a:cubicBezTo>
                  <a:cubicBezTo>
                    <a:pt x="4339" y="285"/>
                    <a:pt x="3674" y="0"/>
                    <a:pt x="29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4"/>
            <p:cNvSpPr/>
            <p:nvPr/>
          </p:nvSpPr>
          <p:spPr>
            <a:xfrm>
              <a:off x="822400" y="4195100"/>
              <a:ext cx="97425" cy="95825"/>
            </a:xfrm>
            <a:custGeom>
              <a:avLst/>
              <a:gdLst/>
              <a:ahLst/>
              <a:cxnLst/>
              <a:rect l="l" t="t" r="r" b="b"/>
              <a:pathLst>
                <a:path w="3897" h="3833" extrusionOk="0">
                  <a:moveTo>
                    <a:pt x="3575" y="0"/>
                  </a:moveTo>
                  <a:cubicBezTo>
                    <a:pt x="3500" y="0"/>
                    <a:pt x="3421" y="32"/>
                    <a:pt x="3358" y="95"/>
                  </a:cubicBezTo>
                  <a:lnTo>
                    <a:pt x="96" y="3325"/>
                  </a:lnTo>
                  <a:cubicBezTo>
                    <a:pt x="1" y="3452"/>
                    <a:pt x="1" y="3642"/>
                    <a:pt x="96" y="3769"/>
                  </a:cubicBezTo>
                  <a:cubicBezTo>
                    <a:pt x="159" y="3800"/>
                    <a:pt x="222" y="3832"/>
                    <a:pt x="317" y="3832"/>
                  </a:cubicBezTo>
                  <a:cubicBezTo>
                    <a:pt x="381" y="3832"/>
                    <a:pt x="476" y="3800"/>
                    <a:pt x="539" y="3769"/>
                  </a:cubicBezTo>
                  <a:lnTo>
                    <a:pt x="3769" y="507"/>
                  </a:lnTo>
                  <a:cubicBezTo>
                    <a:pt x="3896" y="412"/>
                    <a:pt x="3896" y="190"/>
                    <a:pt x="3769" y="95"/>
                  </a:cubicBezTo>
                  <a:cubicBezTo>
                    <a:pt x="3722" y="32"/>
                    <a:pt x="3651" y="0"/>
                    <a:pt x="3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4"/>
            <p:cNvSpPr/>
            <p:nvPr/>
          </p:nvSpPr>
          <p:spPr>
            <a:xfrm>
              <a:off x="820825" y="4195100"/>
              <a:ext cx="98200" cy="95825"/>
            </a:xfrm>
            <a:custGeom>
              <a:avLst/>
              <a:gdLst/>
              <a:ahLst/>
              <a:cxnLst/>
              <a:rect l="l" t="t" r="r" b="b"/>
              <a:pathLst>
                <a:path w="3928" h="3833" extrusionOk="0">
                  <a:moveTo>
                    <a:pt x="349" y="0"/>
                  </a:moveTo>
                  <a:cubicBezTo>
                    <a:pt x="270" y="0"/>
                    <a:pt x="190" y="32"/>
                    <a:pt x="127" y="95"/>
                  </a:cubicBezTo>
                  <a:cubicBezTo>
                    <a:pt x="0" y="190"/>
                    <a:pt x="0" y="412"/>
                    <a:pt x="127" y="507"/>
                  </a:cubicBezTo>
                  <a:lnTo>
                    <a:pt x="3389" y="3769"/>
                  </a:lnTo>
                  <a:cubicBezTo>
                    <a:pt x="3421" y="3800"/>
                    <a:pt x="3484" y="3832"/>
                    <a:pt x="3579" y="3832"/>
                  </a:cubicBezTo>
                  <a:cubicBezTo>
                    <a:pt x="3642" y="3832"/>
                    <a:pt x="3737" y="3800"/>
                    <a:pt x="3801" y="3769"/>
                  </a:cubicBezTo>
                  <a:cubicBezTo>
                    <a:pt x="3927" y="3642"/>
                    <a:pt x="3927" y="3452"/>
                    <a:pt x="3801" y="3325"/>
                  </a:cubicBezTo>
                  <a:lnTo>
                    <a:pt x="570" y="95"/>
                  </a:lnTo>
                  <a:cubicBezTo>
                    <a:pt x="507" y="32"/>
                    <a:pt x="428" y="0"/>
                    <a:pt x="3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4"/>
            <p:cNvSpPr/>
            <p:nvPr/>
          </p:nvSpPr>
          <p:spPr>
            <a:xfrm>
              <a:off x="846950" y="4219625"/>
              <a:ext cx="45150" cy="45950"/>
            </a:xfrm>
            <a:custGeom>
              <a:avLst/>
              <a:gdLst/>
              <a:ahLst/>
              <a:cxnLst/>
              <a:rect l="l" t="t" r="r" b="b"/>
              <a:pathLst>
                <a:path w="1806" h="1838" extrusionOk="0">
                  <a:moveTo>
                    <a:pt x="887" y="1"/>
                  </a:moveTo>
                  <a:cubicBezTo>
                    <a:pt x="412" y="1"/>
                    <a:pt x="1" y="413"/>
                    <a:pt x="1" y="919"/>
                  </a:cubicBezTo>
                  <a:cubicBezTo>
                    <a:pt x="1" y="1426"/>
                    <a:pt x="412" y="1838"/>
                    <a:pt x="887" y="1838"/>
                  </a:cubicBezTo>
                  <a:cubicBezTo>
                    <a:pt x="1394" y="1838"/>
                    <a:pt x="1806" y="1426"/>
                    <a:pt x="1806" y="919"/>
                  </a:cubicBezTo>
                  <a:cubicBezTo>
                    <a:pt x="1806" y="413"/>
                    <a:pt x="1394" y="1"/>
                    <a:pt x="8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4"/>
            <p:cNvSpPr/>
            <p:nvPr/>
          </p:nvSpPr>
          <p:spPr>
            <a:xfrm>
              <a:off x="848525" y="4222000"/>
              <a:ext cx="45150" cy="44375"/>
            </a:xfrm>
            <a:custGeom>
              <a:avLst/>
              <a:gdLst/>
              <a:ahLst/>
              <a:cxnLst/>
              <a:rect l="l" t="t" r="r" b="b"/>
              <a:pathLst>
                <a:path w="1806" h="1775" extrusionOk="0">
                  <a:moveTo>
                    <a:pt x="1236" y="1"/>
                  </a:moveTo>
                  <a:cubicBezTo>
                    <a:pt x="1268" y="128"/>
                    <a:pt x="1331" y="223"/>
                    <a:pt x="1331" y="381"/>
                  </a:cubicBezTo>
                  <a:cubicBezTo>
                    <a:pt x="1331" y="919"/>
                    <a:pt x="919" y="1299"/>
                    <a:pt x="413" y="1299"/>
                  </a:cubicBezTo>
                  <a:cubicBezTo>
                    <a:pt x="254" y="1299"/>
                    <a:pt x="128" y="1268"/>
                    <a:pt x="1" y="1236"/>
                  </a:cubicBezTo>
                  <a:lnTo>
                    <a:pt x="1" y="1236"/>
                  </a:lnTo>
                  <a:cubicBezTo>
                    <a:pt x="159" y="1553"/>
                    <a:pt x="476" y="1774"/>
                    <a:pt x="856" y="1774"/>
                  </a:cubicBezTo>
                  <a:cubicBezTo>
                    <a:pt x="1363" y="1774"/>
                    <a:pt x="1743" y="1394"/>
                    <a:pt x="1743" y="856"/>
                  </a:cubicBezTo>
                  <a:cubicBezTo>
                    <a:pt x="1806" y="476"/>
                    <a:pt x="1553" y="159"/>
                    <a:pt x="1236"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4"/>
            <p:cNvSpPr/>
            <p:nvPr/>
          </p:nvSpPr>
          <p:spPr>
            <a:xfrm>
              <a:off x="789150" y="3919575"/>
              <a:ext cx="31700" cy="93450"/>
            </a:xfrm>
            <a:custGeom>
              <a:avLst/>
              <a:gdLst/>
              <a:ahLst/>
              <a:cxnLst/>
              <a:rect l="l" t="t" r="r" b="b"/>
              <a:pathLst>
                <a:path w="1268" h="3738" extrusionOk="0">
                  <a:moveTo>
                    <a:pt x="222" y="0"/>
                  </a:moveTo>
                  <a:cubicBezTo>
                    <a:pt x="96" y="0"/>
                    <a:pt x="1" y="95"/>
                    <a:pt x="1" y="222"/>
                  </a:cubicBezTo>
                  <a:lnTo>
                    <a:pt x="1" y="3547"/>
                  </a:lnTo>
                  <a:cubicBezTo>
                    <a:pt x="1" y="3642"/>
                    <a:pt x="96" y="3737"/>
                    <a:pt x="222" y="3737"/>
                  </a:cubicBezTo>
                  <a:lnTo>
                    <a:pt x="1077" y="3737"/>
                  </a:lnTo>
                  <a:cubicBezTo>
                    <a:pt x="1204" y="3737"/>
                    <a:pt x="1267" y="3642"/>
                    <a:pt x="1267" y="3547"/>
                  </a:cubicBezTo>
                  <a:lnTo>
                    <a:pt x="1267" y="222"/>
                  </a:lnTo>
                  <a:cubicBezTo>
                    <a:pt x="1267" y="95"/>
                    <a:pt x="1204" y="0"/>
                    <a:pt x="1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4"/>
            <p:cNvSpPr/>
            <p:nvPr/>
          </p:nvSpPr>
          <p:spPr>
            <a:xfrm>
              <a:off x="981550" y="4016150"/>
              <a:ext cx="92650" cy="31700"/>
            </a:xfrm>
            <a:custGeom>
              <a:avLst/>
              <a:gdLst/>
              <a:ahLst/>
              <a:cxnLst/>
              <a:rect l="l" t="t" r="r" b="b"/>
              <a:pathLst>
                <a:path w="3706" h="1268" extrusionOk="0">
                  <a:moveTo>
                    <a:pt x="190" y="1"/>
                  </a:moveTo>
                  <a:cubicBezTo>
                    <a:pt x="64" y="1"/>
                    <a:pt x="0" y="64"/>
                    <a:pt x="0" y="191"/>
                  </a:cubicBezTo>
                  <a:lnTo>
                    <a:pt x="0" y="1078"/>
                  </a:lnTo>
                  <a:cubicBezTo>
                    <a:pt x="0" y="1173"/>
                    <a:pt x="64" y="1268"/>
                    <a:pt x="190" y="1268"/>
                  </a:cubicBezTo>
                  <a:lnTo>
                    <a:pt x="3516" y="1268"/>
                  </a:lnTo>
                  <a:cubicBezTo>
                    <a:pt x="3642" y="1268"/>
                    <a:pt x="3706" y="1173"/>
                    <a:pt x="3706" y="1078"/>
                  </a:cubicBezTo>
                  <a:lnTo>
                    <a:pt x="3706" y="191"/>
                  </a:lnTo>
                  <a:cubicBezTo>
                    <a:pt x="3706" y="64"/>
                    <a:pt x="3642" y="1"/>
                    <a:pt x="35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4"/>
            <p:cNvSpPr/>
            <p:nvPr/>
          </p:nvSpPr>
          <p:spPr>
            <a:xfrm>
              <a:off x="981550" y="4162625"/>
              <a:ext cx="92650" cy="31700"/>
            </a:xfrm>
            <a:custGeom>
              <a:avLst/>
              <a:gdLst/>
              <a:ahLst/>
              <a:cxnLst/>
              <a:rect l="l" t="t" r="r" b="b"/>
              <a:pathLst>
                <a:path w="3706" h="1268" extrusionOk="0">
                  <a:moveTo>
                    <a:pt x="190" y="1"/>
                  </a:moveTo>
                  <a:cubicBezTo>
                    <a:pt x="64" y="1"/>
                    <a:pt x="0" y="64"/>
                    <a:pt x="0" y="191"/>
                  </a:cubicBezTo>
                  <a:lnTo>
                    <a:pt x="0" y="1077"/>
                  </a:lnTo>
                  <a:cubicBezTo>
                    <a:pt x="0" y="1172"/>
                    <a:pt x="64" y="1267"/>
                    <a:pt x="190" y="1267"/>
                  </a:cubicBezTo>
                  <a:lnTo>
                    <a:pt x="3516" y="1267"/>
                  </a:lnTo>
                  <a:cubicBezTo>
                    <a:pt x="3642" y="1267"/>
                    <a:pt x="3706" y="1172"/>
                    <a:pt x="3706" y="1077"/>
                  </a:cubicBezTo>
                  <a:lnTo>
                    <a:pt x="3706" y="191"/>
                  </a:lnTo>
                  <a:cubicBezTo>
                    <a:pt x="3706" y="64"/>
                    <a:pt x="3642" y="1"/>
                    <a:pt x="35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4"/>
            <p:cNvSpPr/>
            <p:nvPr/>
          </p:nvSpPr>
          <p:spPr>
            <a:xfrm>
              <a:off x="949875" y="3919575"/>
              <a:ext cx="31700" cy="93450"/>
            </a:xfrm>
            <a:custGeom>
              <a:avLst/>
              <a:gdLst/>
              <a:ahLst/>
              <a:cxnLst/>
              <a:rect l="l" t="t" r="r" b="b"/>
              <a:pathLst>
                <a:path w="1268" h="3738" extrusionOk="0">
                  <a:moveTo>
                    <a:pt x="191" y="0"/>
                  </a:moveTo>
                  <a:cubicBezTo>
                    <a:pt x="64" y="0"/>
                    <a:pt x="0" y="95"/>
                    <a:pt x="0" y="222"/>
                  </a:cubicBezTo>
                  <a:lnTo>
                    <a:pt x="0" y="3547"/>
                  </a:lnTo>
                  <a:cubicBezTo>
                    <a:pt x="0" y="3642"/>
                    <a:pt x="64" y="3737"/>
                    <a:pt x="191" y="3737"/>
                  </a:cubicBezTo>
                  <a:lnTo>
                    <a:pt x="1046" y="3737"/>
                  </a:lnTo>
                  <a:cubicBezTo>
                    <a:pt x="1172" y="3737"/>
                    <a:pt x="1267" y="3642"/>
                    <a:pt x="1267" y="3547"/>
                  </a:cubicBezTo>
                  <a:lnTo>
                    <a:pt x="1267" y="222"/>
                  </a:lnTo>
                  <a:cubicBezTo>
                    <a:pt x="1267" y="95"/>
                    <a:pt x="1172" y="0"/>
                    <a:pt x="10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4"/>
            <p:cNvSpPr/>
            <p:nvPr/>
          </p:nvSpPr>
          <p:spPr>
            <a:xfrm>
              <a:off x="949875" y="4195875"/>
              <a:ext cx="31700" cy="93450"/>
            </a:xfrm>
            <a:custGeom>
              <a:avLst/>
              <a:gdLst/>
              <a:ahLst/>
              <a:cxnLst/>
              <a:rect l="l" t="t" r="r" b="b"/>
              <a:pathLst>
                <a:path w="1268" h="3738" extrusionOk="0">
                  <a:moveTo>
                    <a:pt x="191" y="1"/>
                  </a:moveTo>
                  <a:cubicBezTo>
                    <a:pt x="64" y="1"/>
                    <a:pt x="0" y="96"/>
                    <a:pt x="0" y="222"/>
                  </a:cubicBezTo>
                  <a:lnTo>
                    <a:pt x="0" y="3548"/>
                  </a:lnTo>
                  <a:cubicBezTo>
                    <a:pt x="0" y="3643"/>
                    <a:pt x="64" y="3738"/>
                    <a:pt x="191" y="3738"/>
                  </a:cubicBezTo>
                  <a:lnTo>
                    <a:pt x="1046" y="3738"/>
                  </a:lnTo>
                  <a:cubicBezTo>
                    <a:pt x="1172" y="3738"/>
                    <a:pt x="1267" y="3643"/>
                    <a:pt x="1267" y="3548"/>
                  </a:cubicBezTo>
                  <a:lnTo>
                    <a:pt x="1267" y="222"/>
                  </a:lnTo>
                  <a:cubicBezTo>
                    <a:pt x="1267" y="96"/>
                    <a:pt x="1172" y="1"/>
                    <a:pt x="10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4"/>
            <p:cNvSpPr/>
            <p:nvPr/>
          </p:nvSpPr>
          <p:spPr>
            <a:xfrm>
              <a:off x="790750" y="4051800"/>
              <a:ext cx="31675" cy="92650"/>
            </a:xfrm>
            <a:custGeom>
              <a:avLst/>
              <a:gdLst/>
              <a:ahLst/>
              <a:cxnLst/>
              <a:rect l="l" t="t" r="r" b="b"/>
              <a:pathLst>
                <a:path w="1267" h="3706" extrusionOk="0">
                  <a:moveTo>
                    <a:pt x="190" y="0"/>
                  </a:moveTo>
                  <a:cubicBezTo>
                    <a:pt x="63" y="0"/>
                    <a:pt x="0" y="63"/>
                    <a:pt x="0" y="190"/>
                  </a:cubicBezTo>
                  <a:lnTo>
                    <a:pt x="0" y="3515"/>
                  </a:lnTo>
                  <a:cubicBezTo>
                    <a:pt x="0" y="3642"/>
                    <a:pt x="63" y="3705"/>
                    <a:pt x="190" y="3705"/>
                  </a:cubicBezTo>
                  <a:lnTo>
                    <a:pt x="1045" y="3705"/>
                  </a:lnTo>
                  <a:cubicBezTo>
                    <a:pt x="1172" y="3705"/>
                    <a:pt x="1267" y="3642"/>
                    <a:pt x="1267" y="3515"/>
                  </a:cubicBezTo>
                  <a:lnTo>
                    <a:pt x="1267" y="190"/>
                  </a:lnTo>
                  <a:cubicBezTo>
                    <a:pt x="1267" y="127"/>
                    <a:pt x="1140" y="0"/>
                    <a:pt x="10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4"/>
            <p:cNvSpPr/>
            <p:nvPr/>
          </p:nvSpPr>
          <p:spPr>
            <a:xfrm>
              <a:off x="789150" y="3919575"/>
              <a:ext cx="31700" cy="93450"/>
            </a:xfrm>
            <a:custGeom>
              <a:avLst/>
              <a:gdLst/>
              <a:ahLst/>
              <a:cxnLst/>
              <a:rect l="l" t="t" r="r" b="b"/>
              <a:pathLst>
                <a:path w="1268" h="3738" extrusionOk="0">
                  <a:moveTo>
                    <a:pt x="729" y="0"/>
                  </a:moveTo>
                  <a:lnTo>
                    <a:pt x="729" y="2977"/>
                  </a:lnTo>
                  <a:cubicBezTo>
                    <a:pt x="729" y="3104"/>
                    <a:pt x="634" y="3167"/>
                    <a:pt x="539" y="3167"/>
                  </a:cubicBezTo>
                  <a:lnTo>
                    <a:pt x="1" y="3167"/>
                  </a:lnTo>
                  <a:lnTo>
                    <a:pt x="1" y="3547"/>
                  </a:lnTo>
                  <a:cubicBezTo>
                    <a:pt x="1" y="3642"/>
                    <a:pt x="96" y="3737"/>
                    <a:pt x="222" y="3737"/>
                  </a:cubicBezTo>
                  <a:lnTo>
                    <a:pt x="1077" y="3737"/>
                  </a:lnTo>
                  <a:cubicBezTo>
                    <a:pt x="1204" y="3737"/>
                    <a:pt x="1267" y="3642"/>
                    <a:pt x="1267" y="3547"/>
                  </a:cubicBezTo>
                  <a:lnTo>
                    <a:pt x="1267" y="222"/>
                  </a:lnTo>
                  <a:cubicBezTo>
                    <a:pt x="1267" y="95"/>
                    <a:pt x="1204" y="0"/>
                    <a:pt x="1077" y="0"/>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4"/>
            <p:cNvSpPr/>
            <p:nvPr/>
          </p:nvSpPr>
          <p:spPr>
            <a:xfrm>
              <a:off x="949875" y="3919575"/>
              <a:ext cx="31700" cy="93450"/>
            </a:xfrm>
            <a:custGeom>
              <a:avLst/>
              <a:gdLst/>
              <a:ahLst/>
              <a:cxnLst/>
              <a:rect l="l" t="t" r="r" b="b"/>
              <a:pathLst>
                <a:path w="1268" h="3738" extrusionOk="0">
                  <a:moveTo>
                    <a:pt x="697" y="0"/>
                  </a:moveTo>
                  <a:lnTo>
                    <a:pt x="697" y="2977"/>
                  </a:lnTo>
                  <a:cubicBezTo>
                    <a:pt x="697" y="3104"/>
                    <a:pt x="634" y="3167"/>
                    <a:pt x="507" y="3167"/>
                  </a:cubicBezTo>
                  <a:lnTo>
                    <a:pt x="0" y="3167"/>
                  </a:lnTo>
                  <a:lnTo>
                    <a:pt x="0" y="3547"/>
                  </a:lnTo>
                  <a:cubicBezTo>
                    <a:pt x="0" y="3642"/>
                    <a:pt x="64" y="3737"/>
                    <a:pt x="191" y="3737"/>
                  </a:cubicBezTo>
                  <a:lnTo>
                    <a:pt x="1046" y="3737"/>
                  </a:lnTo>
                  <a:cubicBezTo>
                    <a:pt x="1172" y="3737"/>
                    <a:pt x="1267" y="3642"/>
                    <a:pt x="1267" y="3547"/>
                  </a:cubicBezTo>
                  <a:lnTo>
                    <a:pt x="1267" y="222"/>
                  </a:lnTo>
                  <a:cubicBezTo>
                    <a:pt x="1267" y="95"/>
                    <a:pt x="1172" y="0"/>
                    <a:pt x="1046" y="0"/>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4"/>
            <p:cNvSpPr/>
            <p:nvPr/>
          </p:nvSpPr>
          <p:spPr>
            <a:xfrm>
              <a:off x="949875" y="4195875"/>
              <a:ext cx="31700" cy="93450"/>
            </a:xfrm>
            <a:custGeom>
              <a:avLst/>
              <a:gdLst/>
              <a:ahLst/>
              <a:cxnLst/>
              <a:rect l="l" t="t" r="r" b="b"/>
              <a:pathLst>
                <a:path w="1268" h="3738" extrusionOk="0">
                  <a:moveTo>
                    <a:pt x="697" y="1"/>
                  </a:moveTo>
                  <a:lnTo>
                    <a:pt x="697" y="2978"/>
                  </a:lnTo>
                  <a:cubicBezTo>
                    <a:pt x="697" y="3104"/>
                    <a:pt x="634" y="3168"/>
                    <a:pt x="507" y="3168"/>
                  </a:cubicBezTo>
                  <a:lnTo>
                    <a:pt x="0" y="3168"/>
                  </a:lnTo>
                  <a:lnTo>
                    <a:pt x="0" y="3548"/>
                  </a:lnTo>
                  <a:cubicBezTo>
                    <a:pt x="0" y="3643"/>
                    <a:pt x="64" y="3738"/>
                    <a:pt x="191" y="3738"/>
                  </a:cubicBezTo>
                  <a:lnTo>
                    <a:pt x="1046" y="3738"/>
                  </a:lnTo>
                  <a:cubicBezTo>
                    <a:pt x="1172" y="3738"/>
                    <a:pt x="1267" y="3643"/>
                    <a:pt x="1267" y="3548"/>
                  </a:cubicBezTo>
                  <a:lnTo>
                    <a:pt x="1267" y="222"/>
                  </a:lnTo>
                  <a:cubicBezTo>
                    <a:pt x="1267" y="96"/>
                    <a:pt x="1172" y="1"/>
                    <a:pt x="1046" y="1"/>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4"/>
            <p:cNvSpPr/>
            <p:nvPr/>
          </p:nvSpPr>
          <p:spPr>
            <a:xfrm>
              <a:off x="790750" y="4051800"/>
              <a:ext cx="31675" cy="92650"/>
            </a:xfrm>
            <a:custGeom>
              <a:avLst/>
              <a:gdLst/>
              <a:ahLst/>
              <a:cxnLst/>
              <a:rect l="l" t="t" r="r" b="b"/>
              <a:pathLst>
                <a:path w="1267" h="3706" extrusionOk="0">
                  <a:moveTo>
                    <a:pt x="697" y="0"/>
                  </a:moveTo>
                  <a:lnTo>
                    <a:pt x="697" y="2977"/>
                  </a:lnTo>
                  <a:cubicBezTo>
                    <a:pt x="697" y="3072"/>
                    <a:pt x="633" y="3167"/>
                    <a:pt x="507" y="3167"/>
                  </a:cubicBezTo>
                  <a:lnTo>
                    <a:pt x="0" y="3167"/>
                  </a:lnTo>
                  <a:lnTo>
                    <a:pt x="0" y="3515"/>
                  </a:lnTo>
                  <a:cubicBezTo>
                    <a:pt x="0" y="3642"/>
                    <a:pt x="63" y="3705"/>
                    <a:pt x="190" y="3705"/>
                  </a:cubicBezTo>
                  <a:lnTo>
                    <a:pt x="1045" y="3705"/>
                  </a:lnTo>
                  <a:cubicBezTo>
                    <a:pt x="1172" y="3705"/>
                    <a:pt x="1267" y="3642"/>
                    <a:pt x="1267" y="3515"/>
                  </a:cubicBezTo>
                  <a:lnTo>
                    <a:pt x="1267" y="190"/>
                  </a:lnTo>
                  <a:cubicBezTo>
                    <a:pt x="1267" y="127"/>
                    <a:pt x="1140" y="0"/>
                    <a:pt x="1045"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4"/>
            <p:cNvSpPr/>
            <p:nvPr/>
          </p:nvSpPr>
          <p:spPr>
            <a:xfrm>
              <a:off x="696525" y="3886325"/>
              <a:ext cx="92650" cy="31675"/>
            </a:xfrm>
            <a:custGeom>
              <a:avLst/>
              <a:gdLst/>
              <a:ahLst/>
              <a:cxnLst/>
              <a:rect l="l" t="t" r="r" b="b"/>
              <a:pathLst>
                <a:path w="3706" h="1267" extrusionOk="0">
                  <a:moveTo>
                    <a:pt x="190" y="0"/>
                  </a:moveTo>
                  <a:cubicBezTo>
                    <a:pt x="64" y="0"/>
                    <a:pt x="0" y="95"/>
                    <a:pt x="0" y="190"/>
                  </a:cubicBezTo>
                  <a:lnTo>
                    <a:pt x="0" y="1077"/>
                  </a:lnTo>
                  <a:cubicBezTo>
                    <a:pt x="0" y="1204"/>
                    <a:pt x="64" y="1267"/>
                    <a:pt x="190" y="1267"/>
                  </a:cubicBezTo>
                  <a:lnTo>
                    <a:pt x="3516" y="1267"/>
                  </a:lnTo>
                  <a:cubicBezTo>
                    <a:pt x="3642" y="1267"/>
                    <a:pt x="3706" y="1204"/>
                    <a:pt x="3706" y="1077"/>
                  </a:cubicBezTo>
                  <a:lnTo>
                    <a:pt x="3706" y="190"/>
                  </a:lnTo>
                  <a:cubicBezTo>
                    <a:pt x="3706" y="95"/>
                    <a:pt x="3642" y="0"/>
                    <a:pt x="35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4"/>
            <p:cNvSpPr/>
            <p:nvPr/>
          </p:nvSpPr>
          <p:spPr>
            <a:xfrm>
              <a:off x="696525" y="3886325"/>
              <a:ext cx="92650" cy="31675"/>
            </a:xfrm>
            <a:custGeom>
              <a:avLst/>
              <a:gdLst/>
              <a:ahLst/>
              <a:cxnLst/>
              <a:rect l="l" t="t" r="r" b="b"/>
              <a:pathLst>
                <a:path w="3706" h="1267" extrusionOk="0">
                  <a:moveTo>
                    <a:pt x="3136" y="0"/>
                  </a:moveTo>
                  <a:lnTo>
                    <a:pt x="3136" y="475"/>
                  </a:lnTo>
                  <a:cubicBezTo>
                    <a:pt x="3136" y="602"/>
                    <a:pt x="3041" y="665"/>
                    <a:pt x="2914" y="665"/>
                  </a:cubicBezTo>
                  <a:lnTo>
                    <a:pt x="0" y="665"/>
                  </a:lnTo>
                  <a:lnTo>
                    <a:pt x="0" y="1077"/>
                  </a:lnTo>
                  <a:cubicBezTo>
                    <a:pt x="0" y="1204"/>
                    <a:pt x="64" y="1267"/>
                    <a:pt x="190" y="1267"/>
                  </a:cubicBezTo>
                  <a:lnTo>
                    <a:pt x="3516" y="1267"/>
                  </a:lnTo>
                  <a:cubicBezTo>
                    <a:pt x="3642" y="1267"/>
                    <a:pt x="3706" y="1204"/>
                    <a:pt x="3706" y="1077"/>
                  </a:cubicBezTo>
                  <a:lnTo>
                    <a:pt x="3706" y="190"/>
                  </a:lnTo>
                  <a:cubicBezTo>
                    <a:pt x="3706" y="95"/>
                    <a:pt x="3642" y="0"/>
                    <a:pt x="3516" y="0"/>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4"/>
            <p:cNvSpPr/>
            <p:nvPr/>
          </p:nvSpPr>
          <p:spPr>
            <a:xfrm>
              <a:off x="981550" y="4016150"/>
              <a:ext cx="92650" cy="31700"/>
            </a:xfrm>
            <a:custGeom>
              <a:avLst/>
              <a:gdLst/>
              <a:ahLst/>
              <a:cxnLst/>
              <a:rect l="l" t="t" r="r" b="b"/>
              <a:pathLst>
                <a:path w="3706" h="1268" extrusionOk="0">
                  <a:moveTo>
                    <a:pt x="3135" y="1"/>
                  </a:moveTo>
                  <a:lnTo>
                    <a:pt x="3135" y="476"/>
                  </a:lnTo>
                  <a:cubicBezTo>
                    <a:pt x="3135" y="603"/>
                    <a:pt x="3040" y="666"/>
                    <a:pt x="2914" y="666"/>
                  </a:cubicBezTo>
                  <a:lnTo>
                    <a:pt x="0" y="666"/>
                  </a:lnTo>
                  <a:lnTo>
                    <a:pt x="0" y="1078"/>
                  </a:lnTo>
                  <a:cubicBezTo>
                    <a:pt x="0" y="1173"/>
                    <a:pt x="64" y="1268"/>
                    <a:pt x="190" y="1268"/>
                  </a:cubicBezTo>
                  <a:lnTo>
                    <a:pt x="3516" y="1268"/>
                  </a:lnTo>
                  <a:cubicBezTo>
                    <a:pt x="3642" y="1268"/>
                    <a:pt x="3706" y="1173"/>
                    <a:pt x="3706" y="1078"/>
                  </a:cubicBezTo>
                  <a:lnTo>
                    <a:pt x="3706" y="191"/>
                  </a:lnTo>
                  <a:cubicBezTo>
                    <a:pt x="3706" y="64"/>
                    <a:pt x="3642" y="1"/>
                    <a:pt x="3516" y="1"/>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4"/>
            <p:cNvSpPr/>
            <p:nvPr/>
          </p:nvSpPr>
          <p:spPr>
            <a:xfrm>
              <a:off x="981550" y="4162625"/>
              <a:ext cx="92650" cy="31700"/>
            </a:xfrm>
            <a:custGeom>
              <a:avLst/>
              <a:gdLst/>
              <a:ahLst/>
              <a:cxnLst/>
              <a:rect l="l" t="t" r="r" b="b"/>
              <a:pathLst>
                <a:path w="3706" h="1268" extrusionOk="0">
                  <a:moveTo>
                    <a:pt x="3135" y="1"/>
                  </a:moveTo>
                  <a:lnTo>
                    <a:pt x="3135" y="476"/>
                  </a:lnTo>
                  <a:cubicBezTo>
                    <a:pt x="3135" y="602"/>
                    <a:pt x="3040" y="666"/>
                    <a:pt x="2914" y="666"/>
                  </a:cubicBezTo>
                  <a:lnTo>
                    <a:pt x="0" y="666"/>
                  </a:lnTo>
                  <a:lnTo>
                    <a:pt x="0" y="1077"/>
                  </a:lnTo>
                  <a:cubicBezTo>
                    <a:pt x="0" y="1172"/>
                    <a:pt x="64" y="1267"/>
                    <a:pt x="190" y="1267"/>
                  </a:cubicBezTo>
                  <a:lnTo>
                    <a:pt x="3516" y="1267"/>
                  </a:lnTo>
                  <a:cubicBezTo>
                    <a:pt x="3642" y="1267"/>
                    <a:pt x="3706" y="1172"/>
                    <a:pt x="3706" y="1077"/>
                  </a:cubicBezTo>
                  <a:lnTo>
                    <a:pt x="3706" y="191"/>
                  </a:lnTo>
                  <a:cubicBezTo>
                    <a:pt x="3706" y="64"/>
                    <a:pt x="3642" y="1"/>
                    <a:pt x="3516" y="1"/>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4"/>
            <p:cNvSpPr/>
            <p:nvPr/>
          </p:nvSpPr>
          <p:spPr>
            <a:xfrm>
              <a:off x="697325" y="4148375"/>
              <a:ext cx="93450" cy="31700"/>
            </a:xfrm>
            <a:custGeom>
              <a:avLst/>
              <a:gdLst/>
              <a:ahLst/>
              <a:cxnLst/>
              <a:rect l="l" t="t" r="r" b="b"/>
              <a:pathLst>
                <a:path w="3738" h="1268" extrusionOk="0">
                  <a:moveTo>
                    <a:pt x="190" y="1"/>
                  </a:moveTo>
                  <a:cubicBezTo>
                    <a:pt x="95" y="1"/>
                    <a:pt x="0" y="96"/>
                    <a:pt x="0" y="222"/>
                  </a:cubicBezTo>
                  <a:lnTo>
                    <a:pt x="0" y="1077"/>
                  </a:lnTo>
                  <a:cubicBezTo>
                    <a:pt x="0" y="1204"/>
                    <a:pt x="95" y="1267"/>
                    <a:pt x="190" y="1267"/>
                  </a:cubicBezTo>
                  <a:lnTo>
                    <a:pt x="3515" y="1267"/>
                  </a:lnTo>
                  <a:cubicBezTo>
                    <a:pt x="3642" y="1267"/>
                    <a:pt x="3737" y="1172"/>
                    <a:pt x="3737" y="1077"/>
                  </a:cubicBezTo>
                  <a:lnTo>
                    <a:pt x="3737" y="222"/>
                  </a:lnTo>
                  <a:cubicBezTo>
                    <a:pt x="3737" y="96"/>
                    <a:pt x="3642" y="1"/>
                    <a:pt x="35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4"/>
            <p:cNvSpPr/>
            <p:nvPr/>
          </p:nvSpPr>
          <p:spPr>
            <a:xfrm>
              <a:off x="697325" y="4147575"/>
              <a:ext cx="93450" cy="31700"/>
            </a:xfrm>
            <a:custGeom>
              <a:avLst/>
              <a:gdLst/>
              <a:ahLst/>
              <a:cxnLst/>
              <a:rect l="l" t="t" r="r" b="b"/>
              <a:pathLst>
                <a:path w="3738" h="1268" extrusionOk="0">
                  <a:moveTo>
                    <a:pt x="3135" y="1"/>
                  </a:moveTo>
                  <a:lnTo>
                    <a:pt x="3135" y="476"/>
                  </a:lnTo>
                  <a:cubicBezTo>
                    <a:pt x="3135" y="603"/>
                    <a:pt x="3040" y="666"/>
                    <a:pt x="2945" y="666"/>
                  </a:cubicBezTo>
                  <a:lnTo>
                    <a:pt x="0" y="666"/>
                  </a:lnTo>
                  <a:lnTo>
                    <a:pt x="0" y="1078"/>
                  </a:lnTo>
                  <a:cubicBezTo>
                    <a:pt x="0" y="1204"/>
                    <a:pt x="95" y="1268"/>
                    <a:pt x="190" y="1268"/>
                  </a:cubicBezTo>
                  <a:lnTo>
                    <a:pt x="3515" y="1268"/>
                  </a:lnTo>
                  <a:cubicBezTo>
                    <a:pt x="3642" y="1268"/>
                    <a:pt x="3737" y="1204"/>
                    <a:pt x="3737" y="1078"/>
                  </a:cubicBezTo>
                  <a:lnTo>
                    <a:pt x="3737" y="191"/>
                  </a:lnTo>
                  <a:cubicBezTo>
                    <a:pt x="3737" y="96"/>
                    <a:pt x="3642" y="1"/>
                    <a:pt x="3515"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74"/>
          <p:cNvGrpSpPr/>
          <p:nvPr/>
        </p:nvGrpSpPr>
        <p:grpSpPr>
          <a:xfrm>
            <a:off x="3842867" y="4166013"/>
            <a:ext cx="512275" cy="367425"/>
            <a:chOff x="3133450" y="3893400"/>
            <a:chExt cx="512275" cy="367425"/>
          </a:xfrm>
        </p:grpSpPr>
        <p:sp>
          <p:nvSpPr>
            <p:cNvPr id="2846" name="Google Shape;2846;p74"/>
            <p:cNvSpPr/>
            <p:nvPr/>
          </p:nvSpPr>
          <p:spPr>
            <a:xfrm>
              <a:off x="3552275" y="3894325"/>
              <a:ext cx="90275" cy="269900"/>
            </a:xfrm>
            <a:custGeom>
              <a:avLst/>
              <a:gdLst/>
              <a:ahLst/>
              <a:cxnLst/>
              <a:rect l="l" t="t" r="r" b="b"/>
              <a:pathLst>
                <a:path w="3611" h="10796" extrusionOk="0">
                  <a:moveTo>
                    <a:pt x="899" y="1"/>
                  </a:moveTo>
                  <a:cubicBezTo>
                    <a:pt x="805" y="1"/>
                    <a:pt x="709" y="32"/>
                    <a:pt x="634" y="92"/>
                  </a:cubicBezTo>
                  <a:cubicBezTo>
                    <a:pt x="96" y="567"/>
                    <a:pt x="1" y="1422"/>
                    <a:pt x="539" y="1992"/>
                  </a:cubicBezTo>
                  <a:lnTo>
                    <a:pt x="1394" y="2942"/>
                  </a:lnTo>
                  <a:cubicBezTo>
                    <a:pt x="1711" y="3290"/>
                    <a:pt x="1901" y="3766"/>
                    <a:pt x="1901" y="4272"/>
                  </a:cubicBezTo>
                  <a:lnTo>
                    <a:pt x="1901" y="10796"/>
                  </a:lnTo>
                  <a:lnTo>
                    <a:pt x="3611" y="10796"/>
                  </a:lnTo>
                  <a:lnTo>
                    <a:pt x="3611" y="4304"/>
                  </a:lnTo>
                  <a:cubicBezTo>
                    <a:pt x="3611" y="3417"/>
                    <a:pt x="3294" y="2499"/>
                    <a:pt x="2661" y="1834"/>
                  </a:cubicBezTo>
                  <a:lnTo>
                    <a:pt x="1172" y="124"/>
                  </a:lnTo>
                  <a:cubicBezTo>
                    <a:pt x="1106" y="40"/>
                    <a:pt x="1003" y="1"/>
                    <a:pt x="8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4"/>
            <p:cNvSpPr/>
            <p:nvPr/>
          </p:nvSpPr>
          <p:spPr>
            <a:xfrm>
              <a:off x="3561775" y="3893400"/>
              <a:ext cx="80775" cy="270825"/>
            </a:xfrm>
            <a:custGeom>
              <a:avLst/>
              <a:gdLst/>
              <a:ahLst/>
              <a:cxnLst/>
              <a:rect l="l" t="t" r="r" b="b"/>
              <a:pathLst>
                <a:path w="3231" h="10833" extrusionOk="0">
                  <a:moveTo>
                    <a:pt x="497" y="1"/>
                  </a:moveTo>
                  <a:cubicBezTo>
                    <a:pt x="410" y="1"/>
                    <a:pt x="323" y="24"/>
                    <a:pt x="254" y="66"/>
                  </a:cubicBezTo>
                  <a:cubicBezTo>
                    <a:pt x="159" y="192"/>
                    <a:pt x="64" y="319"/>
                    <a:pt x="1" y="414"/>
                  </a:cubicBezTo>
                  <a:lnTo>
                    <a:pt x="1426" y="2061"/>
                  </a:lnTo>
                  <a:cubicBezTo>
                    <a:pt x="2059" y="2726"/>
                    <a:pt x="2376" y="3644"/>
                    <a:pt x="2376" y="4563"/>
                  </a:cubicBezTo>
                  <a:lnTo>
                    <a:pt x="2376" y="10833"/>
                  </a:lnTo>
                  <a:lnTo>
                    <a:pt x="3231" y="10833"/>
                  </a:lnTo>
                  <a:lnTo>
                    <a:pt x="3231" y="4309"/>
                  </a:lnTo>
                  <a:cubicBezTo>
                    <a:pt x="3231" y="3391"/>
                    <a:pt x="2914" y="2536"/>
                    <a:pt x="2281" y="1807"/>
                  </a:cubicBezTo>
                  <a:lnTo>
                    <a:pt x="792" y="129"/>
                  </a:lnTo>
                  <a:cubicBezTo>
                    <a:pt x="721" y="40"/>
                    <a:pt x="609" y="1"/>
                    <a:pt x="49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4"/>
            <p:cNvSpPr/>
            <p:nvPr/>
          </p:nvSpPr>
          <p:spPr>
            <a:xfrm>
              <a:off x="3573650" y="4107200"/>
              <a:ext cx="71275" cy="152050"/>
            </a:xfrm>
            <a:custGeom>
              <a:avLst/>
              <a:gdLst/>
              <a:ahLst/>
              <a:cxnLst/>
              <a:rect l="l" t="t" r="r" b="b"/>
              <a:pathLst>
                <a:path w="2851" h="6082" extrusionOk="0">
                  <a:moveTo>
                    <a:pt x="729" y="1"/>
                  </a:moveTo>
                  <a:lnTo>
                    <a:pt x="1" y="5511"/>
                  </a:lnTo>
                  <a:lnTo>
                    <a:pt x="793" y="6081"/>
                  </a:lnTo>
                  <a:lnTo>
                    <a:pt x="1204" y="6081"/>
                  </a:lnTo>
                  <a:cubicBezTo>
                    <a:pt x="1648" y="6081"/>
                    <a:pt x="2059" y="5765"/>
                    <a:pt x="2123" y="5353"/>
                  </a:cubicBezTo>
                  <a:lnTo>
                    <a:pt x="2693" y="2851"/>
                  </a:lnTo>
                  <a:cubicBezTo>
                    <a:pt x="2851" y="2091"/>
                    <a:pt x="2693" y="1299"/>
                    <a:pt x="2249" y="666"/>
                  </a:cubicBezTo>
                  <a:cubicBezTo>
                    <a:pt x="1933" y="223"/>
                    <a:pt x="1458"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4"/>
            <p:cNvSpPr/>
            <p:nvPr/>
          </p:nvSpPr>
          <p:spPr>
            <a:xfrm>
              <a:off x="3136625" y="3893400"/>
              <a:ext cx="89500" cy="270825"/>
            </a:xfrm>
            <a:custGeom>
              <a:avLst/>
              <a:gdLst/>
              <a:ahLst/>
              <a:cxnLst/>
              <a:rect l="l" t="t" r="r" b="b"/>
              <a:pathLst>
                <a:path w="3580" h="10833" extrusionOk="0">
                  <a:moveTo>
                    <a:pt x="2737" y="1"/>
                  </a:moveTo>
                  <a:cubicBezTo>
                    <a:pt x="2628" y="1"/>
                    <a:pt x="2524" y="40"/>
                    <a:pt x="2471" y="129"/>
                  </a:cubicBezTo>
                  <a:lnTo>
                    <a:pt x="951" y="1807"/>
                  </a:lnTo>
                  <a:cubicBezTo>
                    <a:pt x="349" y="2504"/>
                    <a:pt x="0" y="3391"/>
                    <a:pt x="0" y="4309"/>
                  </a:cubicBezTo>
                  <a:lnTo>
                    <a:pt x="0" y="10833"/>
                  </a:lnTo>
                  <a:lnTo>
                    <a:pt x="1711" y="10833"/>
                  </a:lnTo>
                  <a:lnTo>
                    <a:pt x="1711" y="4278"/>
                  </a:lnTo>
                  <a:cubicBezTo>
                    <a:pt x="1711" y="3803"/>
                    <a:pt x="1901" y="3264"/>
                    <a:pt x="2217" y="2916"/>
                  </a:cubicBezTo>
                  <a:lnTo>
                    <a:pt x="3104" y="1966"/>
                  </a:lnTo>
                  <a:cubicBezTo>
                    <a:pt x="3579" y="1427"/>
                    <a:pt x="3516" y="604"/>
                    <a:pt x="2977" y="66"/>
                  </a:cubicBezTo>
                  <a:cubicBezTo>
                    <a:pt x="2908" y="24"/>
                    <a:pt x="2821" y="1"/>
                    <a:pt x="2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4"/>
            <p:cNvSpPr/>
            <p:nvPr/>
          </p:nvSpPr>
          <p:spPr>
            <a:xfrm>
              <a:off x="3155625" y="3894325"/>
              <a:ext cx="70500" cy="269900"/>
            </a:xfrm>
            <a:custGeom>
              <a:avLst/>
              <a:gdLst/>
              <a:ahLst/>
              <a:cxnLst/>
              <a:rect l="l" t="t" r="r" b="b"/>
              <a:pathLst>
                <a:path w="2820" h="10796" extrusionOk="0">
                  <a:moveTo>
                    <a:pt x="1956" y="1"/>
                  </a:moveTo>
                  <a:cubicBezTo>
                    <a:pt x="1855" y="1"/>
                    <a:pt x="1761" y="40"/>
                    <a:pt x="1711" y="124"/>
                  </a:cubicBezTo>
                  <a:lnTo>
                    <a:pt x="1489" y="314"/>
                  </a:lnTo>
                  <a:cubicBezTo>
                    <a:pt x="1869" y="820"/>
                    <a:pt x="1806" y="1517"/>
                    <a:pt x="1394" y="1992"/>
                  </a:cubicBezTo>
                  <a:lnTo>
                    <a:pt x="507" y="2942"/>
                  </a:lnTo>
                  <a:cubicBezTo>
                    <a:pt x="191" y="3290"/>
                    <a:pt x="1" y="3797"/>
                    <a:pt x="1" y="4272"/>
                  </a:cubicBezTo>
                  <a:lnTo>
                    <a:pt x="1" y="10796"/>
                  </a:lnTo>
                  <a:lnTo>
                    <a:pt x="919" y="10796"/>
                  </a:lnTo>
                  <a:lnTo>
                    <a:pt x="919" y="4272"/>
                  </a:lnTo>
                  <a:cubicBezTo>
                    <a:pt x="919" y="3766"/>
                    <a:pt x="1109" y="3290"/>
                    <a:pt x="1426" y="2942"/>
                  </a:cubicBezTo>
                  <a:lnTo>
                    <a:pt x="2281" y="1992"/>
                  </a:lnTo>
                  <a:cubicBezTo>
                    <a:pt x="2819" y="1422"/>
                    <a:pt x="2787" y="567"/>
                    <a:pt x="2217" y="92"/>
                  </a:cubicBezTo>
                  <a:cubicBezTo>
                    <a:pt x="2143" y="32"/>
                    <a:pt x="2047" y="1"/>
                    <a:pt x="195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4"/>
            <p:cNvSpPr/>
            <p:nvPr/>
          </p:nvSpPr>
          <p:spPr>
            <a:xfrm>
              <a:off x="3133450" y="4108000"/>
              <a:ext cx="62575" cy="152825"/>
            </a:xfrm>
            <a:custGeom>
              <a:avLst/>
              <a:gdLst/>
              <a:ahLst/>
              <a:cxnLst/>
              <a:rect l="l" t="t" r="r" b="b"/>
              <a:pathLst>
                <a:path w="2503" h="6113" extrusionOk="0">
                  <a:moveTo>
                    <a:pt x="1964" y="1"/>
                  </a:moveTo>
                  <a:cubicBezTo>
                    <a:pt x="1394" y="1"/>
                    <a:pt x="919" y="254"/>
                    <a:pt x="602" y="666"/>
                  </a:cubicBezTo>
                  <a:cubicBezTo>
                    <a:pt x="159" y="1299"/>
                    <a:pt x="1" y="2091"/>
                    <a:pt x="159" y="2851"/>
                  </a:cubicBezTo>
                  <a:lnTo>
                    <a:pt x="729" y="5353"/>
                  </a:lnTo>
                  <a:cubicBezTo>
                    <a:pt x="793" y="5796"/>
                    <a:pt x="1204" y="6113"/>
                    <a:pt x="1648" y="6113"/>
                  </a:cubicBezTo>
                  <a:lnTo>
                    <a:pt x="2059" y="6113"/>
                  </a:lnTo>
                  <a:lnTo>
                    <a:pt x="2503" y="5669"/>
                  </a:lnTo>
                  <a:lnTo>
                    <a:pt x="21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4"/>
            <p:cNvSpPr/>
            <p:nvPr/>
          </p:nvSpPr>
          <p:spPr>
            <a:xfrm>
              <a:off x="3576025" y="4110375"/>
              <a:ext cx="69700" cy="150450"/>
            </a:xfrm>
            <a:custGeom>
              <a:avLst/>
              <a:gdLst/>
              <a:ahLst/>
              <a:cxnLst/>
              <a:rect l="l" t="t" r="r" b="b"/>
              <a:pathLst>
                <a:path w="2788" h="6018" extrusionOk="0">
                  <a:moveTo>
                    <a:pt x="1426" y="1"/>
                  </a:moveTo>
                  <a:cubicBezTo>
                    <a:pt x="1711" y="539"/>
                    <a:pt x="1743" y="1172"/>
                    <a:pt x="1648" y="1774"/>
                  </a:cubicBezTo>
                  <a:lnTo>
                    <a:pt x="1078" y="4276"/>
                  </a:lnTo>
                  <a:cubicBezTo>
                    <a:pt x="1014" y="4688"/>
                    <a:pt x="603" y="5004"/>
                    <a:pt x="159" y="5004"/>
                  </a:cubicBezTo>
                  <a:lnTo>
                    <a:pt x="1" y="5606"/>
                  </a:lnTo>
                  <a:lnTo>
                    <a:pt x="729" y="6018"/>
                  </a:lnTo>
                  <a:lnTo>
                    <a:pt x="1173" y="6018"/>
                  </a:lnTo>
                  <a:cubicBezTo>
                    <a:pt x="1584" y="6018"/>
                    <a:pt x="1996" y="5701"/>
                    <a:pt x="2059" y="5258"/>
                  </a:cubicBezTo>
                  <a:lnTo>
                    <a:pt x="2629" y="2756"/>
                  </a:lnTo>
                  <a:cubicBezTo>
                    <a:pt x="2788" y="1996"/>
                    <a:pt x="2629" y="1204"/>
                    <a:pt x="2186" y="571"/>
                  </a:cubicBezTo>
                  <a:cubicBezTo>
                    <a:pt x="1996" y="317"/>
                    <a:pt x="1711" y="96"/>
                    <a:pt x="1426"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4"/>
            <p:cNvSpPr/>
            <p:nvPr/>
          </p:nvSpPr>
          <p:spPr>
            <a:xfrm>
              <a:off x="3150875" y="4234675"/>
              <a:ext cx="47525" cy="25350"/>
            </a:xfrm>
            <a:custGeom>
              <a:avLst/>
              <a:gdLst/>
              <a:ahLst/>
              <a:cxnLst/>
              <a:rect l="l" t="t" r="r" b="b"/>
              <a:pathLst>
                <a:path w="1901" h="1014" extrusionOk="0">
                  <a:moveTo>
                    <a:pt x="1" y="1"/>
                  </a:moveTo>
                  <a:lnTo>
                    <a:pt x="1" y="32"/>
                  </a:lnTo>
                  <a:lnTo>
                    <a:pt x="8" y="32"/>
                  </a:lnTo>
                  <a:lnTo>
                    <a:pt x="1" y="1"/>
                  </a:lnTo>
                  <a:close/>
                  <a:moveTo>
                    <a:pt x="8" y="32"/>
                  </a:moveTo>
                  <a:lnTo>
                    <a:pt x="64" y="286"/>
                  </a:lnTo>
                  <a:cubicBezTo>
                    <a:pt x="159" y="729"/>
                    <a:pt x="539" y="1014"/>
                    <a:pt x="982" y="1014"/>
                  </a:cubicBezTo>
                  <a:lnTo>
                    <a:pt x="1426" y="1014"/>
                  </a:lnTo>
                  <a:lnTo>
                    <a:pt x="1901" y="32"/>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4"/>
            <p:cNvSpPr/>
            <p:nvPr/>
          </p:nvSpPr>
          <p:spPr>
            <a:xfrm>
              <a:off x="3185700" y="4107200"/>
              <a:ext cx="407775" cy="152050"/>
            </a:xfrm>
            <a:custGeom>
              <a:avLst/>
              <a:gdLst/>
              <a:ahLst/>
              <a:cxnLst/>
              <a:rect l="l" t="t" r="r" b="b"/>
              <a:pathLst>
                <a:path w="16311" h="6082" extrusionOk="0">
                  <a:moveTo>
                    <a:pt x="14727" y="1173"/>
                  </a:moveTo>
                  <a:cubicBezTo>
                    <a:pt x="15044" y="1173"/>
                    <a:pt x="15297" y="1426"/>
                    <a:pt x="15297" y="1743"/>
                  </a:cubicBezTo>
                  <a:lnTo>
                    <a:pt x="15265" y="4276"/>
                  </a:lnTo>
                  <a:cubicBezTo>
                    <a:pt x="15265" y="4593"/>
                    <a:pt x="14980" y="4815"/>
                    <a:pt x="14664" y="4815"/>
                  </a:cubicBezTo>
                  <a:lnTo>
                    <a:pt x="11117" y="4815"/>
                  </a:lnTo>
                  <a:cubicBezTo>
                    <a:pt x="10832" y="4815"/>
                    <a:pt x="10578" y="4625"/>
                    <a:pt x="10515" y="4339"/>
                  </a:cubicBezTo>
                  <a:lnTo>
                    <a:pt x="10040" y="1869"/>
                  </a:lnTo>
                  <a:cubicBezTo>
                    <a:pt x="9977" y="1489"/>
                    <a:pt x="10230" y="1173"/>
                    <a:pt x="10642" y="1173"/>
                  </a:cubicBezTo>
                  <a:close/>
                  <a:moveTo>
                    <a:pt x="5765" y="1268"/>
                  </a:moveTo>
                  <a:cubicBezTo>
                    <a:pt x="6081" y="1268"/>
                    <a:pt x="6366" y="1584"/>
                    <a:pt x="6335" y="1901"/>
                  </a:cubicBezTo>
                  <a:lnTo>
                    <a:pt x="5860" y="4403"/>
                  </a:lnTo>
                  <a:cubicBezTo>
                    <a:pt x="5796" y="4656"/>
                    <a:pt x="5543" y="4878"/>
                    <a:pt x="5258" y="4878"/>
                  </a:cubicBezTo>
                  <a:lnTo>
                    <a:pt x="1679" y="4878"/>
                  </a:lnTo>
                  <a:cubicBezTo>
                    <a:pt x="1363" y="4878"/>
                    <a:pt x="1109" y="4625"/>
                    <a:pt x="1109" y="4308"/>
                  </a:cubicBezTo>
                  <a:lnTo>
                    <a:pt x="1109" y="1806"/>
                  </a:lnTo>
                  <a:cubicBezTo>
                    <a:pt x="1109" y="1489"/>
                    <a:pt x="1363" y="1268"/>
                    <a:pt x="1679" y="1268"/>
                  </a:cubicBezTo>
                  <a:close/>
                  <a:moveTo>
                    <a:pt x="1" y="1"/>
                  </a:moveTo>
                  <a:lnTo>
                    <a:pt x="1" y="6081"/>
                  </a:lnTo>
                  <a:lnTo>
                    <a:pt x="5385" y="6081"/>
                  </a:lnTo>
                  <a:cubicBezTo>
                    <a:pt x="6113" y="6081"/>
                    <a:pt x="6746" y="5575"/>
                    <a:pt x="6873" y="4815"/>
                  </a:cubicBezTo>
                  <a:lnTo>
                    <a:pt x="7126" y="3643"/>
                  </a:lnTo>
                  <a:cubicBezTo>
                    <a:pt x="7190" y="3168"/>
                    <a:pt x="7633" y="2819"/>
                    <a:pt x="8140" y="2819"/>
                  </a:cubicBezTo>
                  <a:cubicBezTo>
                    <a:pt x="8647" y="2819"/>
                    <a:pt x="9058" y="3168"/>
                    <a:pt x="9185" y="3643"/>
                  </a:cubicBezTo>
                  <a:lnTo>
                    <a:pt x="9407" y="4815"/>
                  </a:lnTo>
                  <a:cubicBezTo>
                    <a:pt x="9565" y="5543"/>
                    <a:pt x="10198" y="6081"/>
                    <a:pt x="10927" y="6081"/>
                  </a:cubicBezTo>
                  <a:lnTo>
                    <a:pt x="16311" y="6081"/>
                  </a:lnTo>
                  <a:lnTo>
                    <a:pt x="163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4"/>
            <p:cNvSpPr/>
            <p:nvPr/>
          </p:nvSpPr>
          <p:spPr>
            <a:xfrm>
              <a:off x="3185700" y="4234675"/>
              <a:ext cx="171050" cy="24575"/>
            </a:xfrm>
            <a:custGeom>
              <a:avLst/>
              <a:gdLst/>
              <a:ahLst/>
              <a:cxnLst/>
              <a:rect l="l" t="t" r="r" b="b"/>
              <a:pathLst>
                <a:path w="6842" h="983" extrusionOk="0">
                  <a:moveTo>
                    <a:pt x="1" y="1"/>
                  </a:moveTo>
                  <a:lnTo>
                    <a:pt x="1" y="982"/>
                  </a:lnTo>
                  <a:lnTo>
                    <a:pt x="5385" y="982"/>
                  </a:lnTo>
                  <a:cubicBezTo>
                    <a:pt x="6050" y="982"/>
                    <a:pt x="6588" y="602"/>
                    <a:pt x="684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4"/>
            <p:cNvSpPr/>
            <p:nvPr/>
          </p:nvSpPr>
          <p:spPr>
            <a:xfrm>
              <a:off x="3421650" y="4229925"/>
              <a:ext cx="171825" cy="29325"/>
            </a:xfrm>
            <a:custGeom>
              <a:avLst/>
              <a:gdLst/>
              <a:ahLst/>
              <a:cxnLst/>
              <a:rect l="l" t="t" r="r" b="b"/>
              <a:pathLst>
                <a:path w="6873" h="1173" extrusionOk="0">
                  <a:moveTo>
                    <a:pt x="6873" y="1"/>
                  </a:moveTo>
                  <a:cubicBezTo>
                    <a:pt x="6746" y="127"/>
                    <a:pt x="6492" y="191"/>
                    <a:pt x="6302" y="191"/>
                  </a:cubicBezTo>
                  <a:lnTo>
                    <a:pt x="0" y="191"/>
                  </a:lnTo>
                  <a:cubicBezTo>
                    <a:pt x="254" y="792"/>
                    <a:pt x="792" y="1172"/>
                    <a:pt x="1489" y="1172"/>
                  </a:cubicBezTo>
                  <a:lnTo>
                    <a:pt x="6873" y="1172"/>
                  </a:lnTo>
                  <a:lnTo>
                    <a:pt x="6873"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7" name="Google Shape;2857;p74"/>
          <p:cNvGrpSpPr/>
          <p:nvPr/>
        </p:nvGrpSpPr>
        <p:grpSpPr>
          <a:xfrm>
            <a:off x="1538905" y="4096913"/>
            <a:ext cx="157600" cy="505625"/>
            <a:chOff x="1295850" y="3824075"/>
            <a:chExt cx="157600" cy="505625"/>
          </a:xfrm>
        </p:grpSpPr>
        <p:sp>
          <p:nvSpPr>
            <p:cNvPr id="2858" name="Google Shape;2858;p74"/>
            <p:cNvSpPr/>
            <p:nvPr/>
          </p:nvSpPr>
          <p:spPr>
            <a:xfrm>
              <a:off x="1305350" y="3824075"/>
              <a:ext cx="89500" cy="148575"/>
            </a:xfrm>
            <a:custGeom>
              <a:avLst/>
              <a:gdLst/>
              <a:ahLst/>
              <a:cxnLst/>
              <a:rect l="l" t="t" r="r" b="b"/>
              <a:pathLst>
                <a:path w="3580" h="5943" extrusionOk="0">
                  <a:moveTo>
                    <a:pt x="240" y="1"/>
                  </a:moveTo>
                  <a:cubicBezTo>
                    <a:pt x="116" y="1"/>
                    <a:pt x="1" y="105"/>
                    <a:pt x="1" y="242"/>
                  </a:cubicBezTo>
                  <a:lnTo>
                    <a:pt x="1" y="5942"/>
                  </a:lnTo>
                  <a:lnTo>
                    <a:pt x="3580" y="5942"/>
                  </a:lnTo>
                  <a:lnTo>
                    <a:pt x="3580" y="2617"/>
                  </a:lnTo>
                  <a:cubicBezTo>
                    <a:pt x="3580" y="2459"/>
                    <a:pt x="3516" y="2300"/>
                    <a:pt x="3389" y="2205"/>
                  </a:cubicBezTo>
                  <a:lnTo>
                    <a:pt x="381" y="52"/>
                  </a:lnTo>
                  <a:cubicBezTo>
                    <a:pt x="337" y="16"/>
                    <a:pt x="288" y="1"/>
                    <a:pt x="2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4"/>
            <p:cNvSpPr/>
            <p:nvPr/>
          </p:nvSpPr>
          <p:spPr>
            <a:xfrm>
              <a:off x="1371075" y="3865725"/>
              <a:ext cx="23775" cy="106925"/>
            </a:xfrm>
            <a:custGeom>
              <a:avLst/>
              <a:gdLst/>
              <a:ahLst/>
              <a:cxnLst/>
              <a:rect l="l" t="t" r="r" b="b"/>
              <a:pathLst>
                <a:path w="951" h="4277" extrusionOk="0">
                  <a:moveTo>
                    <a:pt x="0" y="1"/>
                  </a:moveTo>
                  <a:lnTo>
                    <a:pt x="0" y="4276"/>
                  </a:lnTo>
                  <a:lnTo>
                    <a:pt x="951" y="4276"/>
                  </a:lnTo>
                  <a:lnTo>
                    <a:pt x="951" y="951"/>
                  </a:lnTo>
                  <a:cubicBezTo>
                    <a:pt x="951" y="793"/>
                    <a:pt x="887" y="634"/>
                    <a:pt x="760" y="539"/>
                  </a:cubicBezTo>
                  <a:lnTo>
                    <a:pt x="0"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4"/>
            <p:cNvSpPr/>
            <p:nvPr/>
          </p:nvSpPr>
          <p:spPr>
            <a:xfrm>
              <a:off x="1305350" y="3824075"/>
              <a:ext cx="26150" cy="148575"/>
            </a:xfrm>
            <a:custGeom>
              <a:avLst/>
              <a:gdLst/>
              <a:ahLst/>
              <a:cxnLst/>
              <a:rect l="l" t="t" r="r" b="b"/>
              <a:pathLst>
                <a:path w="1046" h="5943" extrusionOk="0">
                  <a:moveTo>
                    <a:pt x="240" y="1"/>
                  </a:moveTo>
                  <a:cubicBezTo>
                    <a:pt x="116" y="1"/>
                    <a:pt x="1" y="105"/>
                    <a:pt x="1" y="242"/>
                  </a:cubicBezTo>
                  <a:lnTo>
                    <a:pt x="1" y="5942"/>
                  </a:lnTo>
                  <a:lnTo>
                    <a:pt x="1014" y="5942"/>
                  </a:lnTo>
                  <a:lnTo>
                    <a:pt x="1014" y="527"/>
                  </a:lnTo>
                  <a:lnTo>
                    <a:pt x="1046" y="527"/>
                  </a:lnTo>
                  <a:lnTo>
                    <a:pt x="381" y="52"/>
                  </a:lnTo>
                  <a:cubicBezTo>
                    <a:pt x="337" y="16"/>
                    <a:pt x="288" y="1"/>
                    <a:pt x="2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4"/>
            <p:cNvSpPr/>
            <p:nvPr/>
          </p:nvSpPr>
          <p:spPr>
            <a:xfrm>
              <a:off x="1305350" y="3845950"/>
              <a:ext cx="49125" cy="44350"/>
            </a:xfrm>
            <a:custGeom>
              <a:avLst/>
              <a:gdLst/>
              <a:ahLst/>
              <a:cxnLst/>
              <a:rect l="l" t="t" r="r" b="b"/>
              <a:pathLst>
                <a:path w="1965" h="1774" extrusionOk="0">
                  <a:moveTo>
                    <a:pt x="1489" y="0"/>
                  </a:moveTo>
                  <a:lnTo>
                    <a:pt x="1" y="1045"/>
                  </a:lnTo>
                  <a:lnTo>
                    <a:pt x="1" y="1774"/>
                  </a:lnTo>
                  <a:lnTo>
                    <a:pt x="1964" y="348"/>
                  </a:lnTo>
                  <a:lnTo>
                    <a:pt x="1489"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4"/>
            <p:cNvSpPr/>
            <p:nvPr/>
          </p:nvSpPr>
          <p:spPr>
            <a:xfrm>
              <a:off x="1305350" y="3868900"/>
              <a:ext cx="81575" cy="68125"/>
            </a:xfrm>
            <a:custGeom>
              <a:avLst/>
              <a:gdLst/>
              <a:ahLst/>
              <a:cxnLst/>
              <a:rect l="l" t="t" r="r" b="b"/>
              <a:pathLst>
                <a:path w="3263" h="2725" extrusionOk="0">
                  <a:moveTo>
                    <a:pt x="2788" y="1"/>
                  </a:moveTo>
                  <a:lnTo>
                    <a:pt x="1" y="1996"/>
                  </a:lnTo>
                  <a:lnTo>
                    <a:pt x="1" y="2724"/>
                  </a:lnTo>
                  <a:lnTo>
                    <a:pt x="3263" y="349"/>
                  </a:lnTo>
                  <a:lnTo>
                    <a:pt x="2788"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4"/>
            <p:cNvSpPr/>
            <p:nvPr/>
          </p:nvSpPr>
          <p:spPr>
            <a:xfrm>
              <a:off x="1390875" y="3959075"/>
              <a:ext cx="62575" cy="89575"/>
            </a:xfrm>
            <a:custGeom>
              <a:avLst/>
              <a:gdLst/>
              <a:ahLst/>
              <a:cxnLst/>
              <a:rect l="l" t="t" r="r" b="b"/>
              <a:pathLst>
                <a:path w="2503" h="3583" extrusionOk="0">
                  <a:moveTo>
                    <a:pt x="1771" y="0"/>
                  </a:moveTo>
                  <a:cubicBezTo>
                    <a:pt x="1751" y="0"/>
                    <a:pt x="1731" y="1"/>
                    <a:pt x="1710" y="4"/>
                  </a:cubicBezTo>
                  <a:lnTo>
                    <a:pt x="0" y="162"/>
                  </a:lnTo>
                  <a:lnTo>
                    <a:pt x="380" y="3582"/>
                  </a:lnTo>
                  <a:lnTo>
                    <a:pt x="2059" y="3424"/>
                  </a:lnTo>
                  <a:cubicBezTo>
                    <a:pt x="2312" y="3424"/>
                    <a:pt x="2502" y="3171"/>
                    <a:pt x="2470" y="2949"/>
                  </a:cubicBezTo>
                  <a:lnTo>
                    <a:pt x="2217" y="447"/>
                  </a:lnTo>
                  <a:cubicBezTo>
                    <a:pt x="2188" y="183"/>
                    <a:pt x="2022" y="0"/>
                    <a:pt x="1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4"/>
            <p:cNvSpPr/>
            <p:nvPr/>
          </p:nvSpPr>
          <p:spPr>
            <a:xfrm>
              <a:off x="1397200" y="3959075"/>
              <a:ext cx="56250" cy="90375"/>
            </a:xfrm>
            <a:custGeom>
              <a:avLst/>
              <a:gdLst/>
              <a:ahLst/>
              <a:cxnLst/>
              <a:rect l="l" t="t" r="r" b="b"/>
              <a:pathLst>
                <a:path w="2250" h="3615" extrusionOk="0">
                  <a:moveTo>
                    <a:pt x="1511" y="1"/>
                  </a:moveTo>
                  <a:cubicBezTo>
                    <a:pt x="1494" y="1"/>
                    <a:pt x="1476" y="2"/>
                    <a:pt x="1457" y="4"/>
                  </a:cubicBezTo>
                  <a:lnTo>
                    <a:pt x="1141" y="67"/>
                  </a:lnTo>
                  <a:lnTo>
                    <a:pt x="1394" y="2506"/>
                  </a:lnTo>
                  <a:cubicBezTo>
                    <a:pt x="1394" y="2632"/>
                    <a:pt x="1299" y="2759"/>
                    <a:pt x="1172" y="2759"/>
                  </a:cubicBezTo>
                  <a:lnTo>
                    <a:pt x="1" y="2886"/>
                  </a:lnTo>
                  <a:lnTo>
                    <a:pt x="64" y="3614"/>
                  </a:lnTo>
                  <a:lnTo>
                    <a:pt x="1806" y="3456"/>
                  </a:lnTo>
                  <a:cubicBezTo>
                    <a:pt x="2059" y="3424"/>
                    <a:pt x="2249" y="3234"/>
                    <a:pt x="2249" y="2949"/>
                  </a:cubicBezTo>
                  <a:lnTo>
                    <a:pt x="2027" y="447"/>
                  </a:lnTo>
                  <a:cubicBezTo>
                    <a:pt x="1968" y="210"/>
                    <a:pt x="1770" y="1"/>
                    <a:pt x="1511"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4"/>
            <p:cNvSpPr/>
            <p:nvPr/>
          </p:nvSpPr>
          <p:spPr>
            <a:xfrm>
              <a:off x="1297450" y="3896925"/>
              <a:ext cx="128275" cy="432775"/>
            </a:xfrm>
            <a:custGeom>
              <a:avLst/>
              <a:gdLst/>
              <a:ahLst/>
              <a:cxnLst/>
              <a:rect l="l" t="t" r="r" b="b"/>
              <a:pathLst>
                <a:path w="5131" h="17311" extrusionOk="0">
                  <a:moveTo>
                    <a:pt x="1932" y="14144"/>
                  </a:moveTo>
                  <a:cubicBezTo>
                    <a:pt x="2407" y="14144"/>
                    <a:pt x="2755" y="14524"/>
                    <a:pt x="2755" y="14967"/>
                  </a:cubicBezTo>
                  <a:cubicBezTo>
                    <a:pt x="2755" y="15411"/>
                    <a:pt x="2407" y="15822"/>
                    <a:pt x="1932" y="15822"/>
                  </a:cubicBezTo>
                  <a:cubicBezTo>
                    <a:pt x="1457" y="15822"/>
                    <a:pt x="1109" y="15411"/>
                    <a:pt x="1109" y="14967"/>
                  </a:cubicBezTo>
                  <a:cubicBezTo>
                    <a:pt x="1109" y="14524"/>
                    <a:pt x="1489" y="14144"/>
                    <a:pt x="1932" y="14144"/>
                  </a:cubicBezTo>
                  <a:close/>
                  <a:moveTo>
                    <a:pt x="3975" y="0"/>
                  </a:moveTo>
                  <a:cubicBezTo>
                    <a:pt x="3926" y="0"/>
                    <a:pt x="3876" y="16"/>
                    <a:pt x="3832" y="51"/>
                  </a:cubicBezTo>
                  <a:lnTo>
                    <a:pt x="412" y="2458"/>
                  </a:lnTo>
                  <a:cubicBezTo>
                    <a:pt x="159" y="2680"/>
                    <a:pt x="0" y="2996"/>
                    <a:pt x="0" y="3313"/>
                  </a:cubicBezTo>
                  <a:lnTo>
                    <a:pt x="0" y="5467"/>
                  </a:lnTo>
                  <a:lnTo>
                    <a:pt x="1045" y="8729"/>
                  </a:lnTo>
                  <a:lnTo>
                    <a:pt x="0" y="13036"/>
                  </a:lnTo>
                  <a:lnTo>
                    <a:pt x="0" y="16361"/>
                  </a:lnTo>
                  <a:cubicBezTo>
                    <a:pt x="0" y="16899"/>
                    <a:pt x="412" y="17311"/>
                    <a:pt x="950" y="17311"/>
                  </a:cubicBezTo>
                  <a:lnTo>
                    <a:pt x="2597" y="17311"/>
                  </a:lnTo>
                  <a:cubicBezTo>
                    <a:pt x="3040" y="17311"/>
                    <a:pt x="3420" y="16994"/>
                    <a:pt x="3547" y="16551"/>
                  </a:cubicBezTo>
                  <a:lnTo>
                    <a:pt x="5067" y="9774"/>
                  </a:lnTo>
                  <a:cubicBezTo>
                    <a:pt x="5131" y="9584"/>
                    <a:pt x="5131" y="9394"/>
                    <a:pt x="5131" y="9204"/>
                  </a:cubicBezTo>
                  <a:lnTo>
                    <a:pt x="4276" y="241"/>
                  </a:lnTo>
                  <a:cubicBezTo>
                    <a:pt x="4230" y="104"/>
                    <a:pt x="4102" y="0"/>
                    <a:pt x="39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4"/>
            <p:cNvSpPr/>
            <p:nvPr/>
          </p:nvSpPr>
          <p:spPr>
            <a:xfrm>
              <a:off x="1295850" y="3896925"/>
              <a:ext cx="129875" cy="432775"/>
            </a:xfrm>
            <a:custGeom>
              <a:avLst/>
              <a:gdLst/>
              <a:ahLst/>
              <a:cxnLst/>
              <a:rect l="l" t="t" r="r" b="b"/>
              <a:pathLst>
                <a:path w="5195" h="17311" extrusionOk="0">
                  <a:moveTo>
                    <a:pt x="4039" y="0"/>
                  </a:moveTo>
                  <a:cubicBezTo>
                    <a:pt x="3990" y="0"/>
                    <a:pt x="3940" y="16"/>
                    <a:pt x="3896" y="51"/>
                  </a:cubicBezTo>
                  <a:lnTo>
                    <a:pt x="3104" y="590"/>
                  </a:lnTo>
                  <a:lnTo>
                    <a:pt x="3865" y="8665"/>
                  </a:lnTo>
                  <a:lnTo>
                    <a:pt x="2534" y="14366"/>
                  </a:lnTo>
                  <a:cubicBezTo>
                    <a:pt x="2693" y="14524"/>
                    <a:pt x="2788" y="14746"/>
                    <a:pt x="2788" y="14967"/>
                  </a:cubicBezTo>
                  <a:cubicBezTo>
                    <a:pt x="2788" y="15411"/>
                    <a:pt x="2439" y="15759"/>
                    <a:pt x="1996" y="15791"/>
                  </a:cubicBezTo>
                  <a:cubicBezTo>
                    <a:pt x="1838" y="15949"/>
                    <a:pt x="1584" y="16044"/>
                    <a:pt x="1363" y="16044"/>
                  </a:cubicBezTo>
                  <a:lnTo>
                    <a:pt x="1" y="16044"/>
                  </a:lnTo>
                  <a:lnTo>
                    <a:pt x="1" y="16361"/>
                  </a:lnTo>
                  <a:cubicBezTo>
                    <a:pt x="1" y="16899"/>
                    <a:pt x="444" y="17311"/>
                    <a:pt x="951" y="17311"/>
                  </a:cubicBezTo>
                  <a:lnTo>
                    <a:pt x="2629" y="17311"/>
                  </a:lnTo>
                  <a:cubicBezTo>
                    <a:pt x="3073" y="17311"/>
                    <a:pt x="3453" y="16994"/>
                    <a:pt x="3579" y="16551"/>
                  </a:cubicBezTo>
                  <a:lnTo>
                    <a:pt x="5068" y="9774"/>
                  </a:lnTo>
                  <a:cubicBezTo>
                    <a:pt x="5195" y="9584"/>
                    <a:pt x="5195" y="9394"/>
                    <a:pt x="5195" y="9204"/>
                  </a:cubicBezTo>
                  <a:lnTo>
                    <a:pt x="4340" y="241"/>
                  </a:lnTo>
                  <a:cubicBezTo>
                    <a:pt x="4294" y="104"/>
                    <a:pt x="4166" y="0"/>
                    <a:pt x="4039"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4"/>
            <p:cNvSpPr/>
            <p:nvPr/>
          </p:nvSpPr>
          <p:spPr>
            <a:xfrm>
              <a:off x="1378200" y="4099300"/>
              <a:ext cx="46725" cy="42575"/>
            </a:xfrm>
            <a:custGeom>
              <a:avLst/>
              <a:gdLst/>
              <a:ahLst/>
              <a:cxnLst/>
              <a:rect l="l" t="t" r="r" b="b"/>
              <a:pathLst>
                <a:path w="1869" h="1703" extrusionOk="0">
                  <a:moveTo>
                    <a:pt x="1774" y="0"/>
                  </a:moveTo>
                  <a:lnTo>
                    <a:pt x="159" y="1172"/>
                  </a:lnTo>
                  <a:cubicBezTo>
                    <a:pt x="32" y="1267"/>
                    <a:pt x="0" y="1457"/>
                    <a:pt x="95" y="1584"/>
                  </a:cubicBezTo>
                  <a:cubicBezTo>
                    <a:pt x="134" y="1660"/>
                    <a:pt x="219" y="1702"/>
                    <a:pt x="308" y="1702"/>
                  </a:cubicBezTo>
                  <a:cubicBezTo>
                    <a:pt x="366" y="1702"/>
                    <a:pt x="426" y="1684"/>
                    <a:pt x="475" y="1647"/>
                  </a:cubicBezTo>
                  <a:lnTo>
                    <a:pt x="1869" y="665"/>
                  </a:lnTo>
                  <a:lnTo>
                    <a:pt x="17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4"/>
            <p:cNvSpPr/>
            <p:nvPr/>
          </p:nvSpPr>
          <p:spPr>
            <a:xfrm>
              <a:off x="1298225" y="3998575"/>
              <a:ext cx="56250" cy="225050"/>
            </a:xfrm>
            <a:custGeom>
              <a:avLst/>
              <a:gdLst/>
              <a:ahLst/>
              <a:cxnLst/>
              <a:rect l="l" t="t" r="r" b="b"/>
              <a:pathLst>
                <a:path w="2250" h="9002" extrusionOk="0">
                  <a:moveTo>
                    <a:pt x="2046" y="1"/>
                  </a:moveTo>
                  <a:cubicBezTo>
                    <a:pt x="2007" y="1"/>
                    <a:pt x="1968" y="13"/>
                    <a:pt x="1933" y="39"/>
                  </a:cubicBezTo>
                  <a:lnTo>
                    <a:pt x="1" y="1401"/>
                  </a:lnTo>
                  <a:lnTo>
                    <a:pt x="1" y="2731"/>
                  </a:lnTo>
                  <a:cubicBezTo>
                    <a:pt x="1" y="2952"/>
                    <a:pt x="33" y="3174"/>
                    <a:pt x="159" y="3396"/>
                  </a:cubicBezTo>
                  <a:cubicBezTo>
                    <a:pt x="381" y="3902"/>
                    <a:pt x="539" y="4631"/>
                    <a:pt x="539" y="5423"/>
                  </a:cubicBezTo>
                  <a:cubicBezTo>
                    <a:pt x="539" y="6214"/>
                    <a:pt x="381" y="6879"/>
                    <a:pt x="159" y="7418"/>
                  </a:cubicBezTo>
                  <a:cubicBezTo>
                    <a:pt x="33" y="7639"/>
                    <a:pt x="1" y="7861"/>
                    <a:pt x="1" y="8114"/>
                  </a:cubicBezTo>
                  <a:lnTo>
                    <a:pt x="1" y="9001"/>
                  </a:lnTo>
                  <a:lnTo>
                    <a:pt x="1996" y="7544"/>
                  </a:lnTo>
                  <a:cubicBezTo>
                    <a:pt x="2186" y="7418"/>
                    <a:pt x="2249" y="7259"/>
                    <a:pt x="2249" y="7069"/>
                  </a:cubicBezTo>
                  <a:lnTo>
                    <a:pt x="2249" y="197"/>
                  </a:lnTo>
                  <a:cubicBezTo>
                    <a:pt x="2249" y="82"/>
                    <a:pt x="2150" y="1"/>
                    <a:pt x="20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4"/>
            <p:cNvSpPr/>
            <p:nvPr/>
          </p:nvSpPr>
          <p:spPr>
            <a:xfrm>
              <a:off x="1299025" y="3997325"/>
              <a:ext cx="56250" cy="224700"/>
            </a:xfrm>
            <a:custGeom>
              <a:avLst/>
              <a:gdLst/>
              <a:ahLst/>
              <a:cxnLst/>
              <a:rect l="l" t="t" r="r" b="b"/>
              <a:pathLst>
                <a:path w="2250" h="8988" extrusionOk="0">
                  <a:moveTo>
                    <a:pt x="2012" y="1"/>
                  </a:moveTo>
                  <a:cubicBezTo>
                    <a:pt x="1973" y="1"/>
                    <a:pt x="1935" y="9"/>
                    <a:pt x="1901" y="26"/>
                  </a:cubicBezTo>
                  <a:lnTo>
                    <a:pt x="1426" y="406"/>
                  </a:lnTo>
                  <a:lnTo>
                    <a:pt x="1426" y="6518"/>
                  </a:lnTo>
                  <a:cubicBezTo>
                    <a:pt x="1426" y="6739"/>
                    <a:pt x="1362" y="6898"/>
                    <a:pt x="1204" y="6993"/>
                  </a:cubicBezTo>
                  <a:lnTo>
                    <a:pt x="1" y="7879"/>
                  </a:lnTo>
                  <a:lnTo>
                    <a:pt x="1" y="8069"/>
                  </a:lnTo>
                  <a:lnTo>
                    <a:pt x="1" y="8988"/>
                  </a:lnTo>
                  <a:lnTo>
                    <a:pt x="2027" y="7531"/>
                  </a:lnTo>
                  <a:cubicBezTo>
                    <a:pt x="2186" y="7404"/>
                    <a:pt x="2249" y="7246"/>
                    <a:pt x="2249" y="7056"/>
                  </a:cubicBezTo>
                  <a:lnTo>
                    <a:pt x="2249" y="152"/>
                  </a:lnTo>
                  <a:cubicBezTo>
                    <a:pt x="2226" y="59"/>
                    <a:pt x="2118" y="1"/>
                    <a:pt x="2012"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4"/>
            <p:cNvSpPr/>
            <p:nvPr/>
          </p:nvSpPr>
          <p:spPr>
            <a:xfrm>
              <a:off x="1378200" y="4064450"/>
              <a:ext cx="42775" cy="39625"/>
            </a:xfrm>
            <a:custGeom>
              <a:avLst/>
              <a:gdLst/>
              <a:ahLst/>
              <a:cxnLst/>
              <a:rect l="l" t="t" r="r" b="b"/>
              <a:pathLst>
                <a:path w="1711" h="1585" extrusionOk="0">
                  <a:moveTo>
                    <a:pt x="1616" y="1"/>
                  </a:moveTo>
                  <a:lnTo>
                    <a:pt x="159" y="1077"/>
                  </a:lnTo>
                  <a:cubicBezTo>
                    <a:pt x="32" y="1141"/>
                    <a:pt x="0" y="1362"/>
                    <a:pt x="95" y="1457"/>
                  </a:cubicBezTo>
                  <a:cubicBezTo>
                    <a:pt x="138" y="1542"/>
                    <a:pt x="236" y="1584"/>
                    <a:pt x="335" y="1584"/>
                  </a:cubicBezTo>
                  <a:cubicBezTo>
                    <a:pt x="384" y="1584"/>
                    <a:pt x="433" y="1574"/>
                    <a:pt x="475" y="1553"/>
                  </a:cubicBezTo>
                  <a:lnTo>
                    <a:pt x="1711" y="666"/>
                  </a:lnTo>
                  <a:lnTo>
                    <a:pt x="16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4"/>
            <p:cNvSpPr/>
            <p:nvPr/>
          </p:nvSpPr>
          <p:spPr>
            <a:xfrm>
              <a:off x="1378200" y="4031200"/>
              <a:ext cx="39600" cy="37250"/>
            </a:xfrm>
            <a:custGeom>
              <a:avLst/>
              <a:gdLst/>
              <a:ahLst/>
              <a:cxnLst/>
              <a:rect l="l" t="t" r="r" b="b"/>
              <a:pathLst>
                <a:path w="1584" h="1490" extrusionOk="0">
                  <a:moveTo>
                    <a:pt x="1521" y="1"/>
                  </a:moveTo>
                  <a:lnTo>
                    <a:pt x="159" y="982"/>
                  </a:lnTo>
                  <a:cubicBezTo>
                    <a:pt x="32" y="1046"/>
                    <a:pt x="0" y="1267"/>
                    <a:pt x="95" y="1362"/>
                  </a:cubicBezTo>
                  <a:cubicBezTo>
                    <a:pt x="138" y="1447"/>
                    <a:pt x="236" y="1489"/>
                    <a:pt x="335" y="1489"/>
                  </a:cubicBezTo>
                  <a:cubicBezTo>
                    <a:pt x="384" y="1489"/>
                    <a:pt x="433" y="1479"/>
                    <a:pt x="475" y="1457"/>
                  </a:cubicBezTo>
                  <a:lnTo>
                    <a:pt x="1584" y="666"/>
                  </a:lnTo>
                  <a:lnTo>
                    <a:pt x="15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2" name="Google Shape;2872;p74"/>
          <p:cNvGrpSpPr/>
          <p:nvPr/>
        </p:nvGrpSpPr>
        <p:grpSpPr>
          <a:xfrm>
            <a:off x="5616358" y="4095963"/>
            <a:ext cx="371350" cy="507525"/>
            <a:chOff x="4593400" y="3822975"/>
            <a:chExt cx="371350" cy="507525"/>
          </a:xfrm>
        </p:grpSpPr>
        <p:sp>
          <p:nvSpPr>
            <p:cNvPr id="2873" name="Google Shape;2873;p74"/>
            <p:cNvSpPr/>
            <p:nvPr/>
          </p:nvSpPr>
          <p:spPr>
            <a:xfrm>
              <a:off x="4593400" y="3822975"/>
              <a:ext cx="370550" cy="505150"/>
            </a:xfrm>
            <a:custGeom>
              <a:avLst/>
              <a:gdLst/>
              <a:ahLst/>
              <a:cxnLst/>
              <a:rect l="l" t="t" r="r" b="b"/>
              <a:pathLst>
                <a:path w="14822" h="20206" extrusionOk="0">
                  <a:moveTo>
                    <a:pt x="7759" y="1"/>
                  </a:moveTo>
                  <a:cubicBezTo>
                    <a:pt x="7063" y="1"/>
                    <a:pt x="6493" y="602"/>
                    <a:pt x="6493" y="1299"/>
                  </a:cubicBezTo>
                  <a:lnTo>
                    <a:pt x="6493" y="7380"/>
                  </a:lnTo>
                  <a:cubicBezTo>
                    <a:pt x="6493" y="7443"/>
                    <a:pt x="6461" y="7475"/>
                    <a:pt x="6398" y="7475"/>
                  </a:cubicBezTo>
                  <a:cubicBezTo>
                    <a:pt x="6303" y="7475"/>
                    <a:pt x="6271" y="7443"/>
                    <a:pt x="6271" y="7380"/>
                  </a:cubicBezTo>
                  <a:lnTo>
                    <a:pt x="6271" y="2471"/>
                  </a:lnTo>
                  <a:cubicBezTo>
                    <a:pt x="6271" y="1711"/>
                    <a:pt x="5669" y="1109"/>
                    <a:pt x="4909" y="1109"/>
                  </a:cubicBezTo>
                  <a:cubicBezTo>
                    <a:pt x="4213" y="1109"/>
                    <a:pt x="3642" y="1711"/>
                    <a:pt x="3642" y="2408"/>
                  </a:cubicBezTo>
                  <a:lnTo>
                    <a:pt x="3706" y="11212"/>
                  </a:lnTo>
                  <a:cubicBezTo>
                    <a:pt x="3706" y="11212"/>
                    <a:pt x="3547" y="10895"/>
                    <a:pt x="3547" y="10800"/>
                  </a:cubicBezTo>
                  <a:lnTo>
                    <a:pt x="2692" y="8235"/>
                  </a:lnTo>
                  <a:cubicBezTo>
                    <a:pt x="2516" y="7679"/>
                    <a:pt x="1996" y="7304"/>
                    <a:pt x="1455" y="7304"/>
                  </a:cubicBezTo>
                  <a:cubicBezTo>
                    <a:pt x="1318" y="7304"/>
                    <a:pt x="1180" y="7328"/>
                    <a:pt x="1046" y="7380"/>
                  </a:cubicBezTo>
                  <a:cubicBezTo>
                    <a:pt x="381" y="7601"/>
                    <a:pt x="1" y="8330"/>
                    <a:pt x="222" y="8995"/>
                  </a:cubicBezTo>
                  <a:lnTo>
                    <a:pt x="1046" y="11560"/>
                  </a:lnTo>
                  <a:cubicBezTo>
                    <a:pt x="1267" y="12352"/>
                    <a:pt x="1742" y="13017"/>
                    <a:pt x="2376" y="13555"/>
                  </a:cubicBezTo>
                  <a:lnTo>
                    <a:pt x="3769" y="14600"/>
                  </a:lnTo>
                  <a:cubicBezTo>
                    <a:pt x="4181" y="14885"/>
                    <a:pt x="4371" y="15360"/>
                    <a:pt x="4371" y="15835"/>
                  </a:cubicBezTo>
                  <a:lnTo>
                    <a:pt x="4371" y="19414"/>
                  </a:lnTo>
                  <a:cubicBezTo>
                    <a:pt x="4371" y="19825"/>
                    <a:pt x="4719" y="20205"/>
                    <a:pt x="5163" y="20205"/>
                  </a:cubicBezTo>
                  <a:lnTo>
                    <a:pt x="12256" y="20205"/>
                  </a:lnTo>
                  <a:cubicBezTo>
                    <a:pt x="12668" y="20205"/>
                    <a:pt x="13048" y="19825"/>
                    <a:pt x="13048" y="19414"/>
                  </a:cubicBezTo>
                  <a:lnTo>
                    <a:pt x="13048" y="15994"/>
                  </a:lnTo>
                  <a:cubicBezTo>
                    <a:pt x="13048" y="15392"/>
                    <a:pt x="13143" y="14853"/>
                    <a:pt x="13365" y="14283"/>
                  </a:cubicBezTo>
                  <a:lnTo>
                    <a:pt x="13555" y="13745"/>
                  </a:lnTo>
                  <a:cubicBezTo>
                    <a:pt x="13618" y="13555"/>
                    <a:pt x="13682" y="13397"/>
                    <a:pt x="13713" y="13175"/>
                  </a:cubicBezTo>
                  <a:cubicBezTo>
                    <a:pt x="13777" y="12827"/>
                    <a:pt x="12795" y="11528"/>
                    <a:pt x="12795" y="11528"/>
                  </a:cubicBezTo>
                  <a:cubicBezTo>
                    <a:pt x="12795" y="11528"/>
                    <a:pt x="13872" y="10008"/>
                    <a:pt x="13903" y="9850"/>
                  </a:cubicBezTo>
                  <a:lnTo>
                    <a:pt x="14030" y="9501"/>
                  </a:lnTo>
                  <a:lnTo>
                    <a:pt x="14632" y="8013"/>
                  </a:lnTo>
                  <a:cubicBezTo>
                    <a:pt x="14727" y="7538"/>
                    <a:pt x="14822" y="7000"/>
                    <a:pt x="14822" y="6493"/>
                  </a:cubicBezTo>
                  <a:lnTo>
                    <a:pt x="14822" y="3928"/>
                  </a:lnTo>
                  <a:cubicBezTo>
                    <a:pt x="14822" y="3199"/>
                    <a:pt x="14220" y="2629"/>
                    <a:pt x="13523" y="2629"/>
                  </a:cubicBezTo>
                  <a:cubicBezTo>
                    <a:pt x="12795" y="2629"/>
                    <a:pt x="12193" y="3199"/>
                    <a:pt x="12193" y="3928"/>
                  </a:cubicBezTo>
                  <a:lnTo>
                    <a:pt x="12193" y="6493"/>
                  </a:lnTo>
                  <a:cubicBezTo>
                    <a:pt x="12193" y="6683"/>
                    <a:pt x="12161" y="6841"/>
                    <a:pt x="12130" y="7000"/>
                  </a:cubicBezTo>
                  <a:lnTo>
                    <a:pt x="12035" y="7158"/>
                  </a:lnTo>
                  <a:cubicBezTo>
                    <a:pt x="12035" y="7190"/>
                    <a:pt x="12019" y="7205"/>
                    <a:pt x="12003" y="7205"/>
                  </a:cubicBezTo>
                  <a:cubicBezTo>
                    <a:pt x="11987" y="7205"/>
                    <a:pt x="11971" y="7190"/>
                    <a:pt x="11971" y="7158"/>
                  </a:cubicBezTo>
                  <a:lnTo>
                    <a:pt x="11971" y="1362"/>
                  </a:lnTo>
                  <a:cubicBezTo>
                    <a:pt x="11971" y="602"/>
                    <a:pt x="11370" y="1"/>
                    <a:pt x="10610" y="1"/>
                  </a:cubicBezTo>
                  <a:cubicBezTo>
                    <a:pt x="9913" y="1"/>
                    <a:pt x="9343" y="602"/>
                    <a:pt x="9343" y="1299"/>
                  </a:cubicBezTo>
                  <a:lnTo>
                    <a:pt x="9343" y="7380"/>
                  </a:lnTo>
                  <a:cubicBezTo>
                    <a:pt x="9343" y="7443"/>
                    <a:pt x="9311" y="7475"/>
                    <a:pt x="9248" y="7475"/>
                  </a:cubicBezTo>
                  <a:cubicBezTo>
                    <a:pt x="9153" y="7475"/>
                    <a:pt x="9121" y="7443"/>
                    <a:pt x="9121" y="7380"/>
                  </a:cubicBezTo>
                  <a:lnTo>
                    <a:pt x="9121" y="1362"/>
                  </a:lnTo>
                  <a:cubicBezTo>
                    <a:pt x="9121" y="602"/>
                    <a:pt x="8520" y="1"/>
                    <a:pt x="7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4"/>
            <p:cNvSpPr/>
            <p:nvPr/>
          </p:nvSpPr>
          <p:spPr>
            <a:xfrm>
              <a:off x="4861800" y="3889475"/>
              <a:ext cx="102950" cy="441025"/>
            </a:xfrm>
            <a:custGeom>
              <a:avLst/>
              <a:gdLst/>
              <a:ahLst/>
              <a:cxnLst/>
              <a:rect l="l" t="t" r="r" b="b"/>
              <a:pathLst>
                <a:path w="4118" h="17641" extrusionOk="0">
                  <a:moveTo>
                    <a:pt x="2787" y="1"/>
                  </a:moveTo>
                  <a:cubicBezTo>
                    <a:pt x="2502" y="1"/>
                    <a:pt x="2249" y="64"/>
                    <a:pt x="2059" y="223"/>
                  </a:cubicBezTo>
                  <a:cubicBezTo>
                    <a:pt x="2407" y="476"/>
                    <a:pt x="2661" y="856"/>
                    <a:pt x="2661" y="1299"/>
                  </a:cubicBezTo>
                  <a:lnTo>
                    <a:pt x="2661" y="3865"/>
                  </a:lnTo>
                  <a:cubicBezTo>
                    <a:pt x="2661" y="4403"/>
                    <a:pt x="2566" y="4878"/>
                    <a:pt x="2376" y="5353"/>
                  </a:cubicBezTo>
                  <a:lnTo>
                    <a:pt x="1774" y="6841"/>
                  </a:lnTo>
                  <a:cubicBezTo>
                    <a:pt x="1679" y="7126"/>
                    <a:pt x="1615" y="7411"/>
                    <a:pt x="1615" y="7665"/>
                  </a:cubicBezTo>
                  <a:lnTo>
                    <a:pt x="1615" y="9375"/>
                  </a:lnTo>
                  <a:cubicBezTo>
                    <a:pt x="1615" y="9977"/>
                    <a:pt x="1520" y="10515"/>
                    <a:pt x="1299" y="11085"/>
                  </a:cubicBezTo>
                  <a:lnTo>
                    <a:pt x="1109" y="11623"/>
                  </a:lnTo>
                  <a:cubicBezTo>
                    <a:pt x="919" y="12193"/>
                    <a:pt x="792" y="12732"/>
                    <a:pt x="792" y="13334"/>
                  </a:cubicBezTo>
                  <a:lnTo>
                    <a:pt x="792" y="16849"/>
                  </a:lnTo>
                  <a:cubicBezTo>
                    <a:pt x="792" y="17292"/>
                    <a:pt x="444" y="17640"/>
                    <a:pt x="0" y="17640"/>
                  </a:cubicBezTo>
                  <a:lnTo>
                    <a:pt x="1457" y="17640"/>
                  </a:lnTo>
                  <a:cubicBezTo>
                    <a:pt x="1901" y="17640"/>
                    <a:pt x="2249" y="17292"/>
                    <a:pt x="2249" y="16849"/>
                  </a:cubicBezTo>
                  <a:lnTo>
                    <a:pt x="2249" y="13334"/>
                  </a:lnTo>
                  <a:cubicBezTo>
                    <a:pt x="2249" y="12732"/>
                    <a:pt x="2376" y="12193"/>
                    <a:pt x="2566" y="11623"/>
                  </a:cubicBezTo>
                  <a:lnTo>
                    <a:pt x="2787" y="11085"/>
                  </a:lnTo>
                  <a:cubicBezTo>
                    <a:pt x="2851" y="10895"/>
                    <a:pt x="2882" y="10737"/>
                    <a:pt x="2946" y="10515"/>
                  </a:cubicBezTo>
                  <a:cubicBezTo>
                    <a:pt x="3009" y="10167"/>
                    <a:pt x="2027" y="8868"/>
                    <a:pt x="2027" y="8868"/>
                  </a:cubicBezTo>
                  <a:cubicBezTo>
                    <a:pt x="2027" y="8868"/>
                    <a:pt x="3072" y="7348"/>
                    <a:pt x="3136" y="7190"/>
                  </a:cubicBezTo>
                  <a:lnTo>
                    <a:pt x="3262" y="6841"/>
                  </a:lnTo>
                  <a:lnTo>
                    <a:pt x="3832" y="5353"/>
                  </a:lnTo>
                  <a:cubicBezTo>
                    <a:pt x="4054" y="4878"/>
                    <a:pt x="4117" y="4340"/>
                    <a:pt x="4117" y="3865"/>
                  </a:cubicBezTo>
                  <a:lnTo>
                    <a:pt x="4086" y="1299"/>
                  </a:lnTo>
                  <a:cubicBezTo>
                    <a:pt x="4086" y="603"/>
                    <a:pt x="3484" y="1"/>
                    <a:pt x="278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4"/>
            <p:cNvSpPr/>
            <p:nvPr/>
          </p:nvSpPr>
          <p:spPr>
            <a:xfrm>
              <a:off x="4714525" y="4070000"/>
              <a:ext cx="224875" cy="82350"/>
            </a:xfrm>
            <a:custGeom>
              <a:avLst/>
              <a:gdLst/>
              <a:ahLst/>
              <a:cxnLst/>
              <a:rect l="l" t="t" r="r" b="b"/>
              <a:pathLst>
                <a:path w="8995" h="3294" extrusionOk="0">
                  <a:moveTo>
                    <a:pt x="1" y="0"/>
                  </a:moveTo>
                  <a:lnTo>
                    <a:pt x="1" y="3294"/>
                  </a:lnTo>
                  <a:lnTo>
                    <a:pt x="8837" y="3294"/>
                  </a:lnTo>
                  <a:cubicBezTo>
                    <a:pt x="8900" y="2946"/>
                    <a:pt x="8932" y="2566"/>
                    <a:pt x="8932" y="2186"/>
                  </a:cubicBezTo>
                  <a:lnTo>
                    <a:pt x="8932" y="475"/>
                  </a:lnTo>
                  <a:cubicBezTo>
                    <a:pt x="8932" y="317"/>
                    <a:pt x="8932" y="159"/>
                    <a:pt x="89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4"/>
            <p:cNvSpPr/>
            <p:nvPr/>
          </p:nvSpPr>
          <p:spPr>
            <a:xfrm>
              <a:off x="4898225" y="4070000"/>
              <a:ext cx="41175" cy="82350"/>
            </a:xfrm>
            <a:custGeom>
              <a:avLst/>
              <a:gdLst/>
              <a:ahLst/>
              <a:cxnLst/>
              <a:rect l="l" t="t" r="r" b="b"/>
              <a:pathLst>
                <a:path w="1647" h="3294" extrusionOk="0">
                  <a:moveTo>
                    <a:pt x="158" y="0"/>
                  </a:moveTo>
                  <a:cubicBezTo>
                    <a:pt x="127" y="159"/>
                    <a:pt x="127" y="317"/>
                    <a:pt x="127" y="475"/>
                  </a:cubicBezTo>
                  <a:lnTo>
                    <a:pt x="127" y="2186"/>
                  </a:lnTo>
                  <a:cubicBezTo>
                    <a:pt x="127" y="2597"/>
                    <a:pt x="95" y="2946"/>
                    <a:pt x="0" y="3294"/>
                  </a:cubicBezTo>
                  <a:lnTo>
                    <a:pt x="1489" y="3294"/>
                  </a:lnTo>
                  <a:cubicBezTo>
                    <a:pt x="1552" y="2946"/>
                    <a:pt x="1584" y="2566"/>
                    <a:pt x="1584" y="2186"/>
                  </a:cubicBezTo>
                  <a:lnTo>
                    <a:pt x="1584" y="475"/>
                  </a:lnTo>
                  <a:cubicBezTo>
                    <a:pt x="1584" y="317"/>
                    <a:pt x="1584" y="159"/>
                    <a:pt x="1647"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4"/>
            <p:cNvSpPr/>
            <p:nvPr/>
          </p:nvSpPr>
          <p:spPr>
            <a:xfrm>
              <a:off x="4755700" y="3822975"/>
              <a:ext cx="65750" cy="73650"/>
            </a:xfrm>
            <a:custGeom>
              <a:avLst/>
              <a:gdLst/>
              <a:ahLst/>
              <a:cxnLst/>
              <a:rect l="l" t="t" r="r" b="b"/>
              <a:pathLst>
                <a:path w="2630" h="2946" extrusionOk="0">
                  <a:moveTo>
                    <a:pt x="1267" y="1"/>
                  </a:moveTo>
                  <a:cubicBezTo>
                    <a:pt x="571" y="1"/>
                    <a:pt x="1" y="602"/>
                    <a:pt x="1" y="1299"/>
                  </a:cubicBezTo>
                  <a:lnTo>
                    <a:pt x="1" y="2946"/>
                  </a:lnTo>
                  <a:lnTo>
                    <a:pt x="2629" y="2946"/>
                  </a:lnTo>
                  <a:lnTo>
                    <a:pt x="2629" y="1362"/>
                  </a:lnTo>
                  <a:cubicBezTo>
                    <a:pt x="2629" y="602"/>
                    <a:pt x="2028" y="1"/>
                    <a:pt x="1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4"/>
            <p:cNvSpPr/>
            <p:nvPr/>
          </p:nvSpPr>
          <p:spPr>
            <a:xfrm>
              <a:off x="4826950" y="3823750"/>
              <a:ext cx="65750" cy="73675"/>
            </a:xfrm>
            <a:custGeom>
              <a:avLst/>
              <a:gdLst/>
              <a:ahLst/>
              <a:cxnLst/>
              <a:rect l="l" t="t" r="r" b="b"/>
              <a:pathLst>
                <a:path w="2630" h="2947" extrusionOk="0">
                  <a:moveTo>
                    <a:pt x="1322" y="0"/>
                  </a:moveTo>
                  <a:cubicBezTo>
                    <a:pt x="1304" y="0"/>
                    <a:pt x="1286" y="1"/>
                    <a:pt x="1268" y="1"/>
                  </a:cubicBezTo>
                  <a:cubicBezTo>
                    <a:pt x="571" y="1"/>
                    <a:pt x="1" y="603"/>
                    <a:pt x="1" y="1331"/>
                  </a:cubicBezTo>
                  <a:lnTo>
                    <a:pt x="1" y="2947"/>
                  </a:lnTo>
                  <a:lnTo>
                    <a:pt x="2629" y="2947"/>
                  </a:lnTo>
                  <a:lnTo>
                    <a:pt x="2629" y="1331"/>
                  </a:lnTo>
                  <a:cubicBezTo>
                    <a:pt x="2629" y="621"/>
                    <a:pt x="2056" y="0"/>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4"/>
            <p:cNvSpPr/>
            <p:nvPr/>
          </p:nvSpPr>
          <p:spPr>
            <a:xfrm>
              <a:off x="4898225" y="3889475"/>
              <a:ext cx="65725" cy="74450"/>
            </a:xfrm>
            <a:custGeom>
              <a:avLst/>
              <a:gdLst/>
              <a:ahLst/>
              <a:cxnLst/>
              <a:rect l="l" t="t" r="r" b="b"/>
              <a:pathLst>
                <a:path w="2629" h="2978" extrusionOk="0">
                  <a:moveTo>
                    <a:pt x="1330" y="1"/>
                  </a:moveTo>
                  <a:cubicBezTo>
                    <a:pt x="602" y="1"/>
                    <a:pt x="0" y="603"/>
                    <a:pt x="0" y="1299"/>
                  </a:cubicBezTo>
                  <a:lnTo>
                    <a:pt x="0" y="2978"/>
                  </a:lnTo>
                  <a:lnTo>
                    <a:pt x="2629" y="2978"/>
                  </a:lnTo>
                  <a:lnTo>
                    <a:pt x="2629" y="1299"/>
                  </a:lnTo>
                  <a:cubicBezTo>
                    <a:pt x="2629" y="603"/>
                    <a:pt x="2027" y="1"/>
                    <a:pt x="1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4"/>
            <p:cNvSpPr/>
            <p:nvPr/>
          </p:nvSpPr>
          <p:spPr>
            <a:xfrm>
              <a:off x="4913250" y="3889475"/>
              <a:ext cx="50700" cy="74450"/>
            </a:xfrm>
            <a:custGeom>
              <a:avLst/>
              <a:gdLst/>
              <a:ahLst/>
              <a:cxnLst/>
              <a:rect l="l" t="t" r="r" b="b"/>
              <a:pathLst>
                <a:path w="2028" h="2978" extrusionOk="0">
                  <a:moveTo>
                    <a:pt x="729" y="1"/>
                  </a:moveTo>
                  <a:cubicBezTo>
                    <a:pt x="444" y="1"/>
                    <a:pt x="191" y="64"/>
                    <a:pt x="1" y="223"/>
                  </a:cubicBezTo>
                  <a:cubicBezTo>
                    <a:pt x="318" y="413"/>
                    <a:pt x="571" y="824"/>
                    <a:pt x="571" y="1299"/>
                  </a:cubicBezTo>
                  <a:lnTo>
                    <a:pt x="571" y="2978"/>
                  </a:lnTo>
                  <a:lnTo>
                    <a:pt x="2028" y="2978"/>
                  </a:lnTo>
                  <a:lnTo>
                    <a:pt x="2028" y="1299"/>
                  </a:lnTo>
                  <a:cubicBezTo>
                    <a:pt x="2028" y="603"/>
                    <a:pt x="1426" y="1"/>
                    <a:pt x="729"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4"/>
            <p:cNvSpPr/>
            <p:nvPr/>
          </p:nvSpPr>
          <p:spPr>
            <a:xfrm>
              <a:off x="4742250" y="4205375"/>
              <a:ext cx="178150" cy="125125"/>
            </a:xfrm>
            <a:custGeom>
              <a:avLst/>
              <a:gdLst/>
              <a:ahLst/>
              <a:cxnLst/>
              <a:rect l="l" t="t" r="r" b="b"/>
              <a:pathLst>
                <a:path w="7126" h="5005" extrusionOk="0">
                  <a:moveTo>
                    <a:pt x="602" y="1"/>
                  </a:moveTo>
                  <a:cubicBezTo>
                    <a:pt x="222" y="1"/>
                    <a:pt x="0" y="222"/>
                    <a:pt x="0" y="571"/>
                  </a:cubicBezTo>
                  <a:lnTo>
                    <a:pt x="0" y="4434"/>
                  </a:lnTo>
                  <a:cubicBezTo>
                    <a:pt x="0" y="4751"/>
                    <a:pt x="285" y="5004"/>
                    <a:pt x="602" y="5004"/>
                  </a:cubicBezTo>
                  <a:lnTo>
                    <a:pt x="6302" y="5004"/>
                  </a:lnTo>
                  <a:cubicBezTo>
                    <a:pt x="6714" y="5004"/>
                    <a:pt x="7094" y="4656"/>
                    <a:pt x="7094" y="4213"/>
                  </a:cubicBezTo>
                  <a:lnTo>
                    <a:pt x="7094" y="698"/>
                  </a:lnTo>
                  <a:cubicBezTo>
                    <a:pt x="7094" y="476"/>
                    <a:pt x="7094" y="222"/>
                    <a:pt x="7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4"/>
            <p:cNvSpPr/>
            <p:nvPr/>
          </p:nvSpPr>
          <p:spPr>
            <a:xfrm>
              <a:off x="4862600" y="4205375"/>
              <a:ext cx="57800" cy="125125"/>
            </a:xfrm>
            <a:custGeom>
              <a:avLst/>
              <a:gdLst/>
              <a:ahLst/>
              <a:cxnLst/>
              <a:rect l="l" t="t" r="r" b="b"/>
              <a:pathLst>
                <a:path w="2312" h="5005" extrusionOk="0">
                  <a:moveTo>
                    <a:pt x="855" y="1"/>
                  </a:moveTo>
                  <a:cubicBezTo>
                    <a:pt x="792" y="222"/>
                    <a:pt x="792" y="476"/>
                    <a:pt x="792" y="698"/>
                  </a:cubicBezTo>
                  <a:lnTo>
                    <a:pt x="792" y="4213"/>
                  </a:lnTo>
                  <a:cubicBezTo>
                    <a:pt x="792" y="4656"/>
                    <a:pt x="443" y="5004"/>
                    <a:pt x="0" y="5004"/>
                  </a:cubicBezTo>
                  <a:lnTo>
                    <a:pt x="1488" y="5004"/>
                  </a:lnTo>
                  <a:cubicBezTo>
                    <a:pt x="1900" y="5004"/>
                    <a:pt x="2280" y="4656"/>
                    <a:pt x="2280" y="4213"/>
                  </a:cubicBezTo>
                  <a:lnTo>
                    <a:pt x="2280" y="698"/>
                  </a:lnTo>
                  <a:cubicBezTo>
                    <a:pt x="2280" y="476"/>
                    <a:pt x="2280" y="222"/>
                    <a:pt x="2312"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4"/>
            <p:cNvSpPr/>
            <p:nvPr/>
          </p:nvSpPr>
          <p:spPr>
            <a:xfrm>
              <a:off x="4781825" y="3850700"/>
              <a:ext cx="13500" cy="30900"/>
            </a:xfrm>
            <a:custGeom>
              <a:avLst/>
              <a:gdLst/>
              <a:ahLst/>
              <a:cxnLst/>
              <a:rect l="l" t="t" r="r" b="b"/>
              <a:pathLst>
                <a:path w="540" h="1236" extrusionOk="0">
                  <a:moveTo>
                    <a:pt x="286" y="0"/>
                  </a:moveTo>
                  <a:cubicBezTo>
                    <a:pt x="127" y="0"/>
                    <a:pt x="1" y="127"/>
                    <a:pt x="1" y="285"/>
                  </a:cubicBezTo>
                  <a:lnTo>
                    <a:pt x="1" y="950"/>
                  </a:lnTo>
                  <a:cubicBezTo>
                    <a:pt x="1" y="1109"/>
                    <a:pt x="127" y="1235"/>
                    <a:pt x="286" y="1235"/>
                  </a:cubicBezTo>
                  <a:cubicBezTo>
                    <a:pt x="444" y="1235"/>
                    <a:pt x="539" y="1109"/>
                    <a:pt x="539" y="950"/>
                  </a:cubicBezTo>
                  <a:lnTo>
                    <a:pt x="539" y="285"/>
                  </a:lnTo>
                  <a:cubicBezTo>
                    <a:pt x="539" y="127"/>
                    <a:pt x="444"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4"/>
            <p:cNvSpPr/>
            <p:nvPr/>
          </p:nvSpPr>
          <p:spPr>
            <a:xfrm>
              <a:off x="4853100" y="3850700"/>
              <a:ext cx="13475" cy="30900"/>
            </a:xfrm>
            <a:custGeom>
              <a:avLst/>
              <a:gdLst/>
              <a:ahLst/>
              <a:cxnLst/>
              <a:rect l="l" t="t" r="r" b="b"/>
              <a:pathLst>
                <a:path w="539" h="1236" extrusionOk="0">
                  <a:moveTo>
                    <a:pt x="285" y="0"/>
                  </a:moveTo>
                  <a:cubicBezTo>
                    <a:pt x="127" y="0"/>
                    <a:pt x="0" y="127"/>
                    <a:pt x="0" y="285"/>
                  </a:cubicBezTo>
                  <a:lnTo>
                    <a:pt x="0" y="950"/>
                  </a:lnTo>
                  <a:cubicBezTo>
                    <a:pt x="0" y="1109"/>
                    <a:pt x="127" y="1235"/>
                    <a:pt x="285" y="1235"/>
                  </a:cubicBezTo>
                  <a:cubicBezTo>
                    <a:pt x="443" y="1235"/>
                    <a:pt x="538" y="1109"/>
                    <a:pt x="538" y="950"/>
                  </a:cubicBezTo>
                  <a:lnTo>
                    <a:pt x="538" y="285"/>
                  </a:lnTo>
                  <a:cubicBezTo>
                    <a:pt x="538" y="127"/>
                    <a:pt x="443"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4"/>
            <p:cNvSpPr/>
            <p:nvPr/>
          </p:nvSpPr>
          <p:spPr>
            <a:xfrm>
              <a:off x="4924350" y="3916400"/>
              <a:ext cx="13475" cy="30125"/>
            </a:xfrm>
            <a:custGeom>
              <a:avLst/>
              <a:gdLst/>
              <a:ahLst/>
              <a:cxnLst/>
              <a:rect l="l" t="t" r="r" b="b"/>
              <a:pathLst>
                <a:path w="539" h="1205" extrusionOk="0">
                  <a:moveTo>
                    <a:pt x="285" y="1"/>
                  </a:moveTo>
                  <a:cubicBezTo>
                    <a:pt x="127" y="1"/>
                    <a:pt x="0" y="96"/>
                    <a:pt x="0" y="254"/>
                  </a:cubicBezTo>
                  <a:lnTo>
                    <a:pt x="0" y="951"/>
                  </a:lnTo>
                  <a:cubicBezTo>
                    <a:pt x="0" y="1109"/>
                    <a:pt x="127" y="1204"/>
                    <a:pt x="285" y="1204"/>
                  </a:cubicBezTo>
                  <a:cubicBezTo>
                    <a:pt x="444" y="1204"/>
                    <a:pt x="539" y="1109"/>
                    <a:pt x="539" y="951"/>
                  </a:cubicBezTo>
                  <a:lnTo>
                    <a:pt x="539" y="254"/>
                  </a:lnTo>
                  <a:cubicBezTo>
                    <a:pt x="539" y="96"/>
                    <a:pt x="444"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4"/>
            <p:cNvSpPr/>
            <p:nvPr/>
          </p:nvSpPr>
          <p:spPr>
            <a:xfrm>
              <a:off x="4725625" y="4087425"/>
              <a:ext cx="35650" cy="13475"/>
            </a:xfrm>
            <a:custGeom>
              <a:avLst/>
              <a:gdLst/>
              <a:ahLst/>
              <a:cxnLst/>
              <a:rect l="l" t="t" r="r" b="b"/>
              <a:pathLst>
                <a:path w="1426" h="539" extrusionOk="0">
                  <a:moveTo>
                    <a:pt x="254" y="0"/>
                  </a:moveTo>
                  <a:cubicBezTo>
                    <a:pt x="95" y="0"/>
                    <a:pt x="0" y="127"/>
                    <a:pt x="0" y="285"/>
                  </a:cubicBezTo>
                  <a:cubicBezTo>
                    <a:pt x="0" y="443"/>
                    <a:pt x="95" y="538"/>
                    <a:pt x="254" y="538"/>
                  </a:cubicBezTo>
                  <a:lnTo>
                    <a:pt x="1140" y="538"/>
                  </a:lnTo>
                  <a:cubicBezTo>
                    <a:pt x="1299" y="538"/>
                    <a:pt x="1425" y="443"/>
                    <a:pt x="1425" y="285"/>
                  </a:cubicBezTo>
                  <a:cubicBezTo>
                    <a:pt x="1425" y="158"/>
                    <a:pt x="1299" y="0"/>
                    <a:pt x="11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4"/>
            <p:cNvSpPr/>
            <p:nvPr/>
          </p:nvSpPr>
          <p:spPr>
            <a:xfrm>
              <a:off x="4845950" y="4088200"/>
              <a:ext cx="35675" cy="14275"/>
            </a:xfrm>
            <a:custGeom>
              <a:avLst/>
              <a:gdLst/>
              <a:ahLst/>
              <a:cxnLst/>
              <a:rect l="l" t="t" r="r" b="b"/>
              <a:pathLst>
                <a:path w="1427" h="571" extrusionOk="0">
                  <a:moveTo>
                    <a:pt x="286" y="1"/>
                  </a:moveTo>
                  <a:cubicBezTo>
                    <a:pt x="128" y="1"/>
                    <a:pt x="1" y="127"/>
                    <a:pt x="1" y="286"/>
                  </a:cubicBezTo>
                  <a:cubicBezTo>
                    <a:pt x="1" y="444"/>
                    <a:pt x="128" y="571"/>
                    <a:pt x="286" y="571"/>
                  </a:cubicBezTo>
                  <a:lnTo>
                    <a:pt x="1141" y="571"/>
                  </a:lnTo>
                  <a:cubicBezTo>
                    <a:pt x="1299" y="571"/>
                    <a:pt x="1426" y="444"/>
                    <a:pt x="1426" y="286"/>
                  </a:cubicBezTo>
                  <a:cubicBezTo>
                    <a:pt x="1426" y="127"/>
                    <a:pt x="1299" y="1"/>
                    <a:pt x="1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4"/>
            <p:cNvSpPr/>
            <p:nvPr/>
          </p:nvSpPr>
          <p:spPr>
            <a:xfrm>
              <a:off x="4785800" y="4088200"/>
              <a:ext cx="35650" cy="14275"/>
            </a:xfrm>
            <a:custGeom>
              <a:avLst/>
              <a:gdLst/>
              <a:ahLst/>
              <a:cxnLst/>
              <a:rect l="l" t="t" r="r" b="b"/>
              <a:pathLst>
                <a:path w="1426" h="571" extrusionOk="0">
                  <a:moveTo>
                    <a:pt x="285" y="1"/>
                  </a:moveTo>
                  <a:cubicBezTo>
                    <a:pt x="127" y="1"/>
                    <a:pt x="0" y="127"/>
                    <a:pt x="0" y="286"/>
                  </a:cubicBezTo>
                  <a:cubicBezTo>
                    <a:pt x="0" y="444"/>
                    <a:pt x="127" y="571"/>
                    <a:pt x="285" y="571"/>
                  </a:cubicBezTo>
                  <a:lnTo>
                    <a:pt x="1140" y="571"/>
                  </a:lnTo>
                  <a:cubicBezTo>
                    <a:pt x="1299" y="571"/>
                    <a:pt x="1425" y="444"/>
                    <a:pt x="1425" y="286"/>
                  </a:cubicBezTo>
                  <a:cubicBezTo>
                    <a:pt x="1425" y="127"/>
                    <a:pt x="1299" y="1"/>
                    <a:pt x="1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4"/>
            <p:cNvSpPr/>
            <p:nvPr/>
          </p:nvSpPr>
          <p:spPr>
            <a:xfrm>
              <a:off x="4907725" y="4087425"/>
              <a:ext cx="31675" cy="14650"/>
            </a:xfrm>
            <a:custGeom>
              <a:avLst/>
              <a:gdLst/>
              <a:ahLst/>
              <a:cxnLst/>
              <a:rect l="l" t="t" r="r" b="b"/>
              <a:pathLst>
                <a:path w="1267" h="586" extrusionOk="0">
                  <a:moveTo>
                    <a:pt x="254" y="0"/>
                  </a:moveTo>
                  <a:cubicBezTo>
                    <a:pt x="95" y="0"/>
                    <a:pt x="0" y="127"/>
                    <a:pt x="0" y="253"/>
                  </a:cubicBezTo>
                  <a:cubicBezTo>
                    <a:pt x="0" y="412"/>
                    <a:pt x="95" y="538"/>
                    <a:pt x="254" y="538"/>
                  </a:cubicBezTo>
                  <a:lnTo>
                    <a:pt x="1140" y="538"/>
                  </a:lnTo>
                  <a:cubicBezTo>
                    <a:pt x="1156" y="570"/>
                    <a:pt x="1172" y="586"/>
                    <a:pt x="1192" y="586"/>
                  </a:cubicBezTo>
                  <a:cubicBezTo>
                    <a:pt x="1212" y="586"/>
                    <a:pt x="1235" y="570"/>
                    <a:pt x="1267" y="538"/>
                  </a:cubicBezTo>
                  <a:lnTo>
                    <a:pt x="1267" y="32"/>
                  </a:lnTo>
                  <a:cubicBezTo>
                    <a:pt x="1204" y="32"/>
                    <a:pt x="1172" y="0"/>
                    <a:pt x="11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4"/>
            <p:cNvSpPr/>
            <p:nvPr/>
          </p:nvSpPr>
          <p:spPr>
            <a:xfrm>
              <a:off x="4741450" y="4222800"/>
              <a:ext cx="178175" cy="14275"/>
            </a:xfrm>
            <a:custGeom>
              <a:avLst/>
              <a:gdLst/>
              <a:ahLst/>
              <a:cxnLst/>
              <a:rect l="l" t="t" r="r" b="b"/>
              <a:pathLst>
                <a:path w="7127" h="571" extrusionOk="0">
                  <a:moveTo>
                    <a:pt x="1" y="1"/>
                  </a:moveTo>
                  <a:lnTo>
                    <a:pt x="1" y="571"/>
                  </a:lnTo>
                  <a:lnTo>
                    <a:pt x="539" y="571"/>
                  </a:lnTo>
                  <a:cubicBezTo>
                    <a:pt x="729" y="571"/>
                    <a:pt x="824" y="444"/>
                    <a:pt x="824" y="286"/>
                  </a:cubicBezTo>
                  <a:cubicBezTo>
                    <a:pt x="824" y="127"/>
                    <a:pt x="697" y="1"/>
                    <a:pt x="539" y="1"/>
                  </a:cubicBezTo>
                  <a:close/>
                  <a:moveTo>
                    <a:pt x="2154" y="1"/>
                  </a:moveTo>
                  <a:cubicBezTo>
                    <a:pt x="1996" y="1"/>
                    <a:pt x="1901" y="127"/>
                    <a:pt x="1901" y="286"/>
                  </a:cubicBezTo>
                  <a:cubicBezTo>
                    <a:pt x="1901" y="444"/>
                    <a:pt x="1996" y="571"/>
                    <a:pt x="2154" y="571"/>
                  </a:cubicBezTo>
                  <a:lnTo>
                    <a:pt x="3041" y="571"/>
                  </a:lnTo>
                  <a:cubicBezTo>
                    <a:pt x="3199" y="571"/>
                    <a:pt x="3358" y="444"/>
                    <a:pt x="3326" y="286"/>
                  </a:cubicBezTo>
                  <a:cubicBezTo>
                    <a:pt x="3326" y="127"/>
                    <a:pt x="3199" y="1"/>
                    <a:pt x="3041" y="1"/>
                  </a:cubicBezTo>
                  <a:close/>
                  <a:moveTo>
                    <a:pt x="4656" y="1"/>
                  </a:moveTo>
                  <a:cubicBezTo>
                    <a:pt x="4498" y="1"/>
                    <a:pt x="4371" y="127"/>
                    <a:pt x="4371" y="286"/>
                  </a:cubicBezTo>
                  <a:cubicBezTo>
                    <a:pt x="4371" y="444"/>
                    <a:pt x="4498" y="571"/>
                    <a:pt x="4656" y="571"/>
                  </a:cubicBezTo>
                  <a:lnTo>
                    <a:pt x="5543" y="571"/>
                  </a:lnTo>
                  <a:cubicBezTo>
                    <a:pt x="5701" y="571"/>
                    <a:pt x="5859" y="444"/>
                    <a:pt x="5796" y="286"/>
                  </a:cubicBezTo>
                  <a:cubicBezTo>
                    <a:pt x="5796" y="127"/>
                    <a:pt x="5701" y="1"/>
                    <a:pt x="5543" y="1"/>
                  </a:cubicBezTo>
                  <a:close/>
                  <a:moveTo>
                    <a:pt x="7126" y="1"/>
                  </a:moveTo>
                  <a:cubicBezTo>
                    <a:pt x="7000" y="1"/>
                    <a:pt x="6873" y="127"/>
                    <a:pt x="6873" y="286"/>
                  </a:cubicBezTo>
                  <a:cubicBezTo>
                    <a:pt x="6873" y="412"/>
                    <a:pt x="6968" y="507"/>
                    <a:pt x="7126" y="571"/>
                  </a:cubicBezTo>
                  <a:lnTo>
                    <a:pt x="7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4"/>
            <p:cNvSpPr/>
            <p:nvPr/>
          </p:nvSpPr>
          <p:spPr>
            <a:xfrm>
              <a:off x="4759675" y="4298025"/>
              <a:ext cx="144900" cy="14275"/>
            </a:xfrm>
            <a:custGeom>
              <a:avLst/>
              <a:gdLst/>
              <a:ahLst/>
              <a:cxnLst/>
              <a:rect l="l" t="t" r="r" b="b"/>
              <a:pathLst>
                <a:path w="5796" h="571" extrusionOk="0">
                  <a:moveTo>
                    <a:pt x="285" y="0"/>
                  </a:moveTo>
                  <a:cubicBezTo>
                    <a:pt x="127" y="0"/>
                    <a:pt x="0" y="127"/>
                    <a:pt x="0" y="285"/>
                  </a:cubicBezTo>
                  <a:cubicBezTo>
                    <a:pt x="0" y="443"/>
                    <a:pt x="127" y="570"/>
                    <a:pt x="285" y="570"/>
                  </a:cubicBezTo>
                  <a:lnTo>
                    <a:pt x="1077" y="570"/>
                  </a:lnTo>
                  <a:cubicBezTo>
                    <a:pt x="1235" y="570"/>
                    <a:pt x="1362" y="443"/>
                    <a:pt x="1362" y="285"/>
                  </a:cubicBezTo>
                  <a:cubicBezTo>
                    <a:pt x="1362" y="127"/>
                    <a:pt x="1235" y="0"/>
                    <a:pt x="1077" y="0"/>
                  </a:cubicBezTo>
                  <a:close/>
                  <a:moveTo>
                    <a:pt x="2502" y="0"/>
                  </a:moveTo>
                  <a:cubicBezTo>
                    <a:pt x="2344" y="0"/>
                    <a:pt x="2217" y="127"/>
                    <a:pt x="2217" y="285"/>
                  </a:cubicBezTo>
                  <a:cubicBezTo>
                    <a:pt x="2217" y="443"/>
                    <a:pt x="2344" y="570"/>
                    <a:pt x="2502" y="570"/>
                  </a:cubicBezTo>
                  <a:lnTo>
                    <a:pt x="3294" y="570"/>
                  </a:lnTo>
                  <a:cubicBezTo>
                    <a:pt x="3452" y="570"/>
                    <a:pt x="3579" y="443"/>
                    <a:pt x="3579" y="285"/>
                  </a:cubicBezTo>
                  <a:cubicBezTo>
                    <a:pt x="3579" y="127"/>
                    <a:pt x="3452" y="0"/>
                    <a:pt x="3294" y="0"/>
                  </a:cubicBezTo>
                  <a:close/>
                  <a:moveTo>
                    <a:pt x="4687" y="0"/>
                  </a:moveTo>
                  <a:cubicBezTo>
                    <a:pt x="4529" y="0"/>
                    <a:pt x="4402" y="127"/>
                    <a:pt x="4402" y="285"/>
                  </a:cubicBezTo>
                  <a:cubicBezTo>
                    <a:pt x="4402" y="443"/>
                    <a:pt x="4529" y="570"/>
                    <a:pt x="4687" y="570"/>
                  </a:cubicBezTo>
                  <a:lnTo>
                    <a:pt x="5479" y="570"/>
                  </a:lnTo>
                  <a:cubicBezTo>
                    <a:pt x="5669" y="570"/>
                    <a:pt x="5795" y="443"/>
                    <a:pt x="5764" y="285"/>
                  </a:cubicBezTo>
                  <a:cubicBezTo>
                    <a:pt x="5764" y="127"/>
                    <a:pt x="5637" y="0"/>
                    <a:pt x="5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4"/>
            <p:cNvSpPr/>
            <p:nvPr/>
          </p:nvSpPr>
          <p:spPr>
            <a:xfrm>
              <a:off x="4593400" y="3851475"/>
              <a:ext cx="156800" cy="357900"/>
            </a:xfrm>
            <a:custGeom>
              <a:avLst/>
              <a:gdLst/>
              <a:ahLst/>
              <a:cxnLst/>
              <a:rect l="l" t="t" r="r" b="b"/>
              <a:pathLst>
                <a:path w="6272" h="14316" extrusionOk="0">
                  <a:moveTo>
                    <a:pt x="4909" y="1"/>
                  </a:moveTo>
                  <a:cubicBezTo>
                    <a:pt x="4213" y="1"/>
                    <a:pt x="3642" y="603"/>
                    <a:pt x="3642" y="1331"/>
                  </a:cubicBezTo>
                  <a:lnTo>
                    <a:pt x="3706" y="10103"/>
                  </a:lnTo>
                  <a:cubicBezTo>
                    <a:pt x="3706" y="10103"/>
                    <a:pt x="3547" y="9786"/>
                    <a:pt x="3547" y="9723"/>
                  </a:cubicBezTo>
                  <a:lnTo>
                    <a:pt x="2692" y="7126"/>
                  </a:lnTo>
                  <a:cubicBezTo>
                    <a:pt x="2516" y="6570"/>
                    <a:pt x="1996" y="6196"/>
                    <a:pt x="1455" y="6196"/>
                  </a:cubicBezTo>
                  <a:cubicBezTo>
                    <a:pt x="1318" y="6196"/>
                    <a:pt x="1180" y="6220"/>
                    <a:pt x="1046" y="6271"/>
                  </a:cubicBezTo>
                  <a:cubicBezTo>
                    <a:pt x="381" y="6493"/>
                    <a:pt x="1" y="7221"/>
                    <a:pt x="222" y="7886"/>
                  </a:cubicBezTo>
                  <a:lnTo>
                    <a:pt x="1046" y="10452"/>
                  </a:lnTo>
                  <a:cubicBezTo>
                    <a:pt x="1267" y="11243"/>
                    <a:pt x="1742" y="11940"/>
                    <a:pt x="2376" y="12447"/>
                  </a:cubicBezTo>
                  <a:lnTo>
                    <a:pt x="3769" y="13523"/>
                  </a:lnTo>
                  <a:cubicBezTo>
                    <a:pt x="4054" y="13713"/>
                    <a:pt x="4244" y="13998"/>
                    <a:pt x="4339" y="14315"/>
                  </a:cubicBezTo>
                  <a:lnTo>
                    <a:pt x="5226" y="11718"/>
                  </a:lnTo>
                  <a:cubicBezTo>
                    <a:pt x="5321" y="11497"/>
                    <a:pt x="5353" y="11212"/>
                    <a:pt x="5353" y="10990"/>
                  </a:cubicBezTo>
                  <a:lnTo>
                    <a:pt x="5353" y="8551"/>
                  </a:lnTo>
                  <a:cubicBezTo>
                    <a:pt x="5321" y="8266"/>
                    <a:pt x="5448" y="7886"/>
                    <a:pt x="5638" y="7538"/>
                  </a:cubicBezTo>
                  <a:lnTo>
                    <a:pt x="6113" y="6683"/>
                  </a:lnTo>
                  <a:cubicBezTo>
                    <a:pt x="6239" y="6493"/>
                    <a:pt x="6271" y="6303"/>
                    <a:pt x="6271" y="6113"/>
                  </a:cubicBezTo>
                  <a:lnTo>
                    <a:pt x="6271" y="1363"/>
                  </a:lnTo>
                  <a:cubicBezTo>
                    <a:pt x="6271" y="603"/>
                    <a:pt x="5669" y="1"/>
                    <a:pt x="4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4"/>
            <p:cNvSpPr/>
            <p:nvPr/>
          </p:nvSpPr>
          <p:spPr>
            <a:xfrm>
              <a:off x="4709775" y="3878400"/>
              <a:ext cx="14275" cy="30900"/>
            </a:xfrm>
            <a:custGeom>
              <a:avLst/>
              <a:gdLst/>
              <a:ahLst/>
              <a:cxnLst/>
              <a:rect l="l" t="t" r="r" b="b"/>
              <a:pathLst>
                <a:path w="571" h="1236" extrusionOk="0">
                  <a:moveTo>
                    <a:pt x="254" y="1"/>
                  </a:moveTo>
                  <a:cubicBezTo>
                    <a:pt x="96" y="1"/>
                    <a:pt x="1" y="127"/>
                    <a:pt x="1" y="286"/>
                  </a:cubicBezTo>
                  <a:lnTo>
                    <a:pt x="1" y="951"/>
                  </a:lnTo>
                  <a:cubicBezTo>
                    <a:pt x="1" y="1109"/>
                    <a:pt x="96" y="1236"/>
                    <a:pt x="254" y="1236"/>
                  </a:cubicBezTo>
                  <a:cubicBezTo>
                    <a:pt x="413" y="1236"/>
                    <a:pt x="571" y="1109"/>
                    <a:pt x="539" y="951"/>
                  </a:cubicBezTo>
                  <a:lnTo>
                    <a:pt x="539" y="286"/>
                  </a:lnTo>
                  <a:cubicBezTo>
                    <a:pt x="539" y="127"/>
                    <a:pt x="413"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4"/>
            <p:cNvSpPr/>
            <p:nvPr/>
          </p:nvSpPr>
          <p:spPr>
            <a:xfrm>
              <a:off x="4621100" y="4037375"/>
              <a:ext cx="21425" cy="30275"/>
            </a:xfrm>
            <a:custGeom>
              <a:avLst/>
              <a:gdLst/>
              <a:ahLst/>
              <a:cxnLst/>
              <a:rect l="l" t="t" r="r" b="b"/>
              <a:pathLst>
                <a:path w="857" h="1211" extrusionOk="0">
                  <a:moveTo>
                    <a:pt x="315" y="1"/>
                  </a:moveTo>
                  <a:cubicBezTo>
                    <a:pt x="295" y="1"/>
                    <a:pt x="275" y="3"/>
                    <a:pt x="254" y="7"/>
                  </a:cubicBezTo>
                  <a:cubicBezTo>
                    <a:pt x="96" y="39"/>
                    <a:pt x="1" y="229"/>
                    <a:pt x="64" y="387"/>
                  </a:cubicBezTo>
                  <a:lnTo>
                    <a:pt x="254" y="1020"/>
                  </a:lnTo>
                  <a:cubicBezTo>
                    <a:pt x="286" y="1115"/>
                    <a:pt x="413" y="1210"/>
                    <a:pt x="539" y="1210"/>
                  </a:cubicBezTo>
                  <a:lnTo>
                    <a:pt x="603" y="1210"/>
                  </a:lnTo>
                  <a:cubicBezTo>
                    <a:pt x="761" y="1179"/>
                    <a:pt x="856" y="1020"/>
                    <a:pt x="793" y="862"/>
                  </a:cubicBezTo>
                  <a:lnTo>
                    <a:pt x="603" y="229"/>
                  </a:lnTo>
                  <a:cubicBezTo>
                    <a:pt x="575" y="91"/>
                    <a:pt x="451"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74"/>
          <p:cNvGrpSpPr/>
          <p:nvPr/>
        </p:nvGrpSpPr>
        <p:grpSpPr>
          <a:xfrm>
            <a:off x="7219488" y="4096363"/>
            <a:ext cx="366600" cy="506725"/>
            <a:chOff x="5918750" y="3823775"/>
            <a:chExt cx="366600" cy="506725"/>
          </a:xfrm>
        </p:grpSpPr>
        <p:sp>
          <p:nvSpPr>
            <p:cNvPr id="2896" name="Google Shape;2896;p74"/>
            <p:cNvSpPr/>
            <p:nvPr/>
          </p:nvSpPr>
          <p:spPr>
            <a:xfrm>
              <a:off x="5993975" y="3933025"/>
              <a:ext cx="61775" cy="43575"/>
            </a:xfrm>
            <a:custGeom>
              <a:avLst/>
              <a:gdLst/>
              <a:ahLst/>
              <a:cxnLst/>
              <a:rect l="l" t="t" r="r" b="b"/>
              <a:pathLst>
                <a:path w="2471" h="1743" extrusionOk="0">
                  <a:moveTo>
                    <a:pt x="887" y="1"/>
                  </a:moveTo>
                  <a:cubicBezTo>
                    <a:pt x="412" y="1"/>
                    <a:pt x="0" y="381"/>
                    <a:pt x="0" y="856"/>
                  </a:cubicBezTo>
                  <a:cubicBezTo>
                    <a:pt x="0" y="1331"/>
                    <a:pt x="412" y="1742"/>
                    <a:pt x="887" y="1742"/>
                  </a:cubicBezTo>
                  <a:lnTo>
                    <a:pt x="2185" y="1742"/>
                  </a:lnTo>
                  <a:cubicBezTo>
                    <a:pt x="2344" y="1742"/>
                    <a:pt x="2439" y="1584"/>
                    <a:pt x="2470" y="1394"/>
                  </a:cubicBezTo>
                  <a:cubicBezTo>
                    <a:pt x="2470" y="1236"/>
                    <a:pt x="2344" y="1109"/>
                    <a:pt x="2185" y="1109"/>
                  </a:cubicBezTo>
                  <a:lnTo>
                    <a:pt x="887" y="1109"/>
                  </a:lnTo>
                  <a:cubicBezTo>
                    <a:pt x="729" y="1109"/>
                    <a:pt x="602" y="982"/>
                    <a:pt x="602" y="824"/>
                  </a:cubicBezTo>
                  <a:cubicBezTo>
                    <a:pt x="602" y="666"/>
                    <a:pt x="729" y="539"/>
                    <a:pt x="887" y="539"/>
                  </a:cubicBezTo>
                  <a:lnTo>
                    <a:pt x="2185" y="539"/>
                  </a:lnTo>
                  <a:cubicBezTo>
                    <a:pt x="2344" y="539"/>
                    <a:pt x="2470" y="444"/>
                    <a:pt x="2470" y="286"/>
                  </a:cubicBezTo>
                  <a:cubicBezTo>
                    <a:pt x="2470" y="127"/>
                    <a:pt x="2344" y="1"/>
                    <a:pt x="2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4"/>
            <p:cNvSpPr/>
            <p:nvPr/>
          </p:nvSpPr>
          <p:spPr>
            <a:xfrm>
              <a:off x="6038300" y="3879975"/>
              <a:ext cx="247050" cy="388775"/>
            </a:xfrm>
            <a:custGeom>
              <a:avLst/>
              <a:gdLst/>
              <a:ahLst/>
              <a:cxnLst/>
              <a:rect l="l" t="t" r="r" b="b"/>
              <a:pathLst>
                <a:path w="9882" h="15551" extrusionOk="0">
                  <a:moveTo>
                    <a:pt x="2914" y="1"/>
                  </a:moveTo>
                  <a:lnTo>
                    <a:pt x="1" y="3643"/>
                  </a:lnTo>
                  <a:lnTo>
                    <a:pt x="1" y="11148"/>
                  </a:lnTo>
                  <a:cubicBezTo>
                    <a:pt x="1" y="11813"/>
                    <a:pt x="222" y="12447"/>
                    <a:pt x="602" y="12953"/>
                  </a:cubicBezTo>
                  <a:lnTo>
                    <a:pt x="1837" y="14759"/>
                  </a:lnTo>
                  <a:cubicBezTo>
                    <a:pt x="2186" y="15265"/>
                    <a:pt x="2787" y="15550"/>
                    <a:pt x="3389" y="15550"/>
                  </a:cubicBezTo>
                  <a:lnTo>
                    <a:pt x="6493" y="15550"/>
                  </a:lnTo>
                  <a:cubicBezTo>
                    <a:pt x="7126" y="15550"/>
                    <a:pt x="7696" y="15202"/>
                    <a:pt x="8045" y="14759"/>
                  </a:cubicBezTo>
                  <a:lnTo>
                    <a:pt x="9280" y="12953"/>
                  </a:lnTo>
                  <a:cubicBezTo>
                    <a:pt x="9660" y="12415"/>
                    <a:pt x="9881" y="11782"/>
                    <a:pt x="9881" y="11148"/>
                  </a:cubicBezTo>
                  <a:lnTo>
                    <a:pt x="9881" y="3643"/>
                  </a:lnTo>
                  <a:lnTo>
                    <a:pt x="9628" y="2788"/>
                  </a:lnTo>
                  <a:lnTo>
                    <a:pt x="69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4"/>
            <p:cNvSpPr/>
            <p:nvPr/>
          </p:nvSpPr>
          <p:spPr>
            <a:xfrm>
              <a:off x="6073150" y="3921150"/>
              <a:ext cx="212200" cy="347600"/>
            </a:xfrm>
            <a:custGeom>
              <a:avLst/>
              <a:gdLst/>
              <a:ahLst/>
              <a:cxnLst/>
              <a:rect l="l" t="t" r="r" b="b"/>
              <a:pathLst>
                <a:path w="8488" h="13904" extrusionOk="0">
                  <a:moveTo>
                    <a:pt x="7157" y="1"/>
                  </a:moveTo>
                  <a:lnTo>
                    <a:pt x="7157" y="8140"/>
                  </a:lnTo>
                  <a:cubicBezTo>
                    <a:pt x="7157" y="8836"/>
                    <a:pt x="6967" y="9470"/>
                    <a:pt x="6587" y="9976"/>
                  </a:cubicBezTo>
                  <a:lnTo>
                    <a:pt x="5352" y="11750"/>
                  </a:lnTo>
                  <a:cubicBezTo>
                    <a:pt x="5004" y="12257"/>
                    <a:pt x="4402" y="12542"/>
                    <a:pt x="3800" y="12542"/>
                  </a:cubicBezTo>
                  <a:lnTo>
                    <a:pt x="665" y="12542"/>
                  </a:lnTo>
                  <a:cubicBezTo>
                    <a:pt x="443" y="12542"/>
                    <a:pt x="190" y="12510"/>
                    <a:pt x="0" y="12415"/>
                  </a:cubicBezTo>
                  <a:lnTo>
                    <a:pt x="0" y="12415"/>
                  </a:lnTo>
                  <a:lnTo>
                    <a:pt x="443" y="13048"/>
                  </a:lnTo>
                  <a:cubicBezTo>
                    <a:pt x="792" y="13587"/>
                    <a:pt x="1393" y="13903"/>
                    <a:pt x="1995" y="13903"/>
                  </a:cubicBezTo>
                  <a:lnTo>
                    <a:pt x="5099" y="13903"/>
                  </a:lnTo>
                  <a:cubicBezTo>
                    <a:pt x="5732" y="13903"/>
                    <a:pt x="6302" y="13587"/>
                    <a:pt x="6651" y="13048"/>
                  </a:cubicBezTo>
                  <a:lnTo>
                    <a:pt x="7886" y="11275"/>
                  </a:lnTo>
                  <a:cubicBezTo>
                    <a:pt x="8266" y="10736"/>
                    <a:pt x="8487" y="10103"/>
                    <a:pt x="8487" y="9470"/>
                  </a:cubicBezTo>
                  <a:lnTo>
                    <a:pt x="8487" y="1964"/>
                  </a:lnTo>
                  <a:lnTo>
                    <a:pt x="8234" y="1109"/>
                  </a:lnTo>
                  <a:lnTo>
                    <a:pt x="7157"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4"/>
            <p:cNvSpPr/>
            <p:nvPr/>
          </p:nvSpPr>
          <p:spPr>
            <a:xfrm>
              <a:off x="5972600" y="3946500"/>
              <a:ext cx="41975" cy="90275"/>
            </a:xfrm>
            <a:custGeom>
              <a:avLst/>
              <a:gdLst/>
              <a:ahLst/>
              <a:cxnLst/>
              <a:rect l="l" t="t" r="r" b="b"/>
              <a:pathLst>
                <a:path w="1679" h="3611" extrusionOk="0">
                  <a:moveTo>
                    <a:pt x="1425" y="0"/>
                  </a:moveTo>
                  <a:cubicBezTo>
                    <a:pt x="633" y="0"/>
                    <a:pt x="0" y="633"/>
                    <a:pt x="0" y="1425"/>
                  </a:cubicBezTo>
                  <a:lnTo>
                    <a:pt x="0" y="3325"/>
                  </a:lnTo>
                  <a:cubicBezTo>
                    <a:pt x="0" y="3484"/>
                    <a:pt x="95" y="3610"/>
                    <a:pt x="253" y="3610"/>
                  </a:cubicBezTo>
                  <a:cubicBezTo>
                    <a:pt x="412" y="3610"/>
                    <a:pt x="570" y="3484"/>
                    <a:pt x="570" y="3294"/>
                  </a:cubicBezTo>
                  <a:lnTo>
                    <a:pt x="570" y="1393"/>
                  </a:lnTo>
                  <a:cubicBezTo>
                    <a:pt x="570" y="918"/>
                    <a:pt x="982" y="570"/>
                    <a:pt x="1425" y="570"/>
                  </a:cubicBezTo>
                  <a:cubicBezTo>
                    <a:pt x="1584" y="570"/>
                    <a:pt x="1679" y="443"/>
                    <a:pt x="1679" y="285"/>
                  </a:cubicBezTo>
                  <a:cubicBezTo>
                    <a:pt x="1679" y="127"/>
                    <a:pt x="1584" y="0"/>
                    <a:pt x="1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4"/>
            <p:cNvSpPr/>
            <p:nvPr/>
          </p:nvSpPr>
          <p:spPr>
            <a:xfrm>
              <a:off x="6038300" y="3823775"/>
              <a:ext cx="247050" cy="147275"/>
            </a:xfrm>
            <a:custGeom>
              <a:avLst/>
              <a:gdLst/>
              <a:ahLst/>
              <a:cxnLst/>
              <a:rect l="l" t="t" r="r" b="b"/>
              <a:pathLst>
                <a:path w="9882" h="5891" extrusionOk="0">
                  <a:moveTo>
                    <a:pt x="1742" y="0"/>
                  </a:moveTo>
                  <a:cubicBezTo>
                    <a:pt x="792" y="0"/>
                    <a:pt x="1" y="792"/>
                    <a:pt x="1" y="1742"/>
                  </a:cubicBezTo>
                  <a:lnTo>
                    <a:pt x="1" y="5891"/>
                  </a:lnTo>
                  <a:cubicBezTo>
                    <a:pt x="634" y="5859"/>
                    <a:pt x="1236" y="5416"/>
                    <a:pt x="1521" y="4846"/>
                  </a:cubicBezTo>
                  <a:cubicBezTo>
                    <a:pt x="2122" y="3579"/>
                    <a:pt x="3421" y="2661"/>
                    <a:pt x="4909" y="2661"/>
                  </a:cubicBezTo>
                  <a:cubicBezTo>
                    <a:pt x="6429" y="2661"/>
                    <a:pt x="7728" y="3516"/>
                    <a:pt x="8330" y="4846"/>
                  </a:cubicBezTo>
                  <a:cubicBezTo>
                    <a:pt x="8615" y="5416"/>
                    <a:pt x="9185" y="5827"/>
                    <a:pt x="9881" y="5891"/>
                  </a:cubicBezTo>
                  <a:lnTo>
                    <a:pt x="9881" y="1742"/>
                  </a:lnTo>
                  <a:cubicBezTo>
                    <a:pt x="9881" y="792"/>
                    <a:pt x="9090" y="0"/>
                    <a:pt x="81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4"/>
            <p:cNvSpPr/>
            <p:nvPr/>
          </p:nvSpPr>
          <p:spPr>
            <a:xfrm>
              <a:off x="6251275" y="3825350"/>
              <a:ext cx="34075" cy="147300"/>
            </a:xfrm>
            <a:custGeom>
              <a:avLst/>
              <a:gdLst/>
              <a:ahLst/>
              <a:cxnLst/>
              <a:rect l="l" t="t" r="r" b="b"/>
              <a:pathLst>
                <a:path w="1363" h="5892" extrusionOk="0">
                  <a:moveTo>
                    <a:pt x="1" y="1"/>
                  </a:moveTo>
                  <a:lnTo>
                    <a:pt x="1" y="1"/>
                  </a:lnTo>
                  <a:cubicBezTo>
                    <a:pt x="32" y="96"/>
                    <a:pt x="32" y="222"/>
                    <a:pt x="32" y="381"/>
                  </a:cubicBezTo>
                  <a:lnTo>
                    <a:pt x="32" y="5163"/>
                  </a:lnTo>
                  <a:cubicBezTo>
                    <a:pt x="349" y="5574"/>
                    <a:pt x="824" y="5859"/>
                    <a:pt x="1362" y="5891"/>
                  </a:cubicBezTo>
                  <a:lnTo>
                    <a:pt x="1362" y="1679"/>
                  </a:lnTo>
                  <a:cubicBezTo>
                    <a:pt x="1362" y="856"/>
                    <a:pt x="761" y="159"/>
                    <a:pt x="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4"/>
            <p:cNvSpPr/>
            <p:nvPr/>
          </p:nvSpPr>
          <p:spPr>
            <a:xfrm>
              <a:off x="6085800" y="3876825"/>
              <a:ext cx="150450" cy="168650"/>
            </a:xfrm>
            <a:custGeom>
              <a:avLst/>
              <a:gdLst/>
              <a:ahLst/>
              <a:cxnLst/>
              <a:rect l="l" t="t" r="r" b="b"/>
              <a:pathLst>
                <a:path w="6018" h="6746" extrusionOk="0">
                  <a:moveTo>
                    <a:pt x="412" y="0"/>
                  </a:moveTo>
                  <a:cubicBezTo>
                    <a:pt x="159" y="0"/>
                    <a:pt x="1" y="127"/>
                    <a:pt x="1" y="380"/>
                  </a:cubicBezTo>
                  <a:lnTo>
                    <a:pt x="1" y="6366"/>
                  </a:lnTo>
                  <a:cubicBezTo>
                    <a:pt x="1" y="6587"/>
                    <a:pt x="159" y="6746"/>
                    <a:pt x="412" y="6746"/>
                  </a:cubicBezTo>
                  <a:lnTo>
                    <a:pt x="5638" y="6746"/>
                  </a:lnTo>
                  <a:cubicBezTo>
                    <a:pt x="5860" y="6746"/>
                    <a:pt x="6018" y="6587"/>
                    <a:pt x="6018" y="6366"/>
                  </a:cubicBezTo>
                  <a:lnTo>
                    <a:pt x="6018" y="380"/>
                  </a:lnTo>
                  <a:cubicBezTo>
                    <a:pt x="6018" y="127"/>
                    <a:pt x="5860" y="0"/>
                    <a:pt x="56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4"/>
            <p:cNvSpPr/>
            <p:nvPr/>
          </p:nvSpPr>
          <p:spPr>
            <a:xfrm>
              <a:off x="6085800" y="3876825"/>
              <a:ext cx="150450" cy="168650"/>
            </a:xfrm>
            <a:custGeom>
              <a:avLst/>
              <a:gdLst/>
              <a:ahLst/>
              <a:cxnLst/>
              <a:rect l="l" t="t" r="r" b="b"/>
              <a:pathLst>
                <a:path w="6018" h="6746" extrusionOk="0">
                  <a:moveTo>
                    <a:pt x="4909" y="0"/>
                  </a:moveTo>
                  <a:lnTo>
                    <a:pt x="4909" y="5257"/>
                  </a:lnTo>
                  <a:cubicBezTo>
                    <a:pt x="4909" y="5479"/>
                    <a:pt x="4751" y="5637"/>
                    <a:pt x="4529" y="5637"/>
                  </a:cubicBezTo>
                  <a:lnTo>
                    <a:pt x="1" y="5637"/>
                  </a:lnTo>
                  <a:lnTo>
                    <a:pt x="1" y="6366"/>
                  </a:lnTo>
                  <a:cubicBezTo>
                    <a:pt x="1" y="6587"/>
                    <a:pt x="159" y="6746"/>
                    <a:pt x="412" y="6746"/>
                  </a:cubicBezTo>
                  <a:lnTo>
                    <a:pt x="5638" y="6746"/>
                  </a:lnTo>
                  <a:cubicBezTo>
                    <a:pt x="5860" y="6746"/>
                    <a:pt x="6018" y="6587"/>
                    <a:pt x="6018" y="6366"/>
                  </a:cubicBezTo>
                  <a:lnTo>
                    <a:pt x="6018" y="380"/>
                  </a:lnTo>
                  <a:cubicBezTo>
                    <a:pt x="6018" y="190"/>
                    <a:pt x="5860" y="0"/>
                    <a:pt x="5638"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4"/>
            <p:cNvSpPr/>
            <p:nvPr/>
          </p:nvSpPr>
          <p:spPr>
            <a:xfrm>
              <a:off x="5918750" y="4069200"/>
              <a:ext cx="122750" cy="261300"/>
            </a:xfrm>
            <a:custGeom>
              <a:avLst/>
              <a:gdLst/>
              <a:ahLst/>
              <a:cxnLst/>
              <a:rect l="l" t="t" r="r" b="b"/>
              <a:pathLst>
                <a:path w="4910" h="10452" extrusionOk="0">
                  <a:moveTo>
                    <a:pt x="2376" y="602"/>
                  </a:moveTo>
                  <a:cubicBezTo>
                    <a:pt x="2977" y="602"/>
                    <a:pt x="3452" y="1077"/>
                    <a:pt x="3452" y="1679"/>
                  </a:cubicBezTo>
                  <a:cubicBezTo>
                    <a:pt x="3452" y="2059"/>
                    <a:pt x="2851" y="2978"/>
                    <a:pt x="2376" y="3643"/>
                  </a:cubicBezTo>
                  <a:cubicBezTo>
                    <a:pt x="1901" y="3009"/>
                    <a:pt x="1299" y="2059"/>
                    <a:pt x="1299" y="1679"/>
                  </a:cubicBezTo>
                  <a:cubicBezTo>
                    <a:pt x="1299" y="1077"/>
                    <a:pt x="1774" y="602"/>
                    <a:pt x="2376" y="602"/>
                  </a:cubicBezTo>
                  <a:close/>
                  <a:moveTo>
                    <a:pt x="2376" y="4656"/>
                  </a:moveTo>
                  <a:cubicBezTo>
                    <a:pt x="3041" y="5511"/>
                    <a:pt x="4244" y="7253"/>
                    <a:pt x="4244" y="8013"/>
                  </a:cubicBezTo>
                  <a:cubicBezTo>
                    <a:pt x="4244" y="9026"/>
                    <a:pt x="3421" y="9881"/>
                    <a:pt x="2376" y="9881"/>
                  </a:cubicBezTo>
                  <a:cubicBezTo>
                    <a:pt x="1362" y="9881"/>
                    <a:pt x="507" y="9026"/>
                    <a:pt x="507" y="8013"/>
                  </a:cubicBezTo>
                  <a:cubicBezTo>
                    <a:pt x="507" y="7221"/>
                    <a:pt x="1711" y="5511"/>
                    <a:pt x="2376" y="4656"/>
                  </a:cubicBezTo>
                  <a:close/>
                  <a:moveTo>
                    <a:pt x="2407" y="1"/>
                  </a:moveTo>
                  <a:cubicBezTo>
                    <a:pt x="1489" y="1"/>
                    <a:pt x="761" y="761"/>
                    <a:pt x="761" y="1679"/>
                  </a:cubicBezTo>
                  <a:cubicBezTo>
                    <a:pt x="761" y="2376"/>
                    <a:pt x="1647" y="3611"/>
                    <a:pt x="2059" y="4118"/>
                  </a:cubicBezTo>
                  <a:cubicBezTo>
                    <a:pt x="1552" y="4814"/>
                    <a:pt x="1" y="6905"/>
                    <a:pt x="1" y="8013"/>
                  </a:cubicBezTo>
                  <a:cubicBezTo>
                    <a:pt x="1" y="9343"/>
                    <a:pt x="1109" y="10451"/>
                    <a:pt x="2439" y="10451"/>
                  </a:cubicBezTo>
                  <a:cubicBezTo>
                    <a:pt x="3801" y="10451"/>
                    <a:pt x="4909" y="9343"/>
                    <a:pt x="4909" y="8013"/>
                  </a:cubicBezTo>
                  <a:cubicBezTo>
                    <a:pt x="4846" y="6905"/>
                    <a:pt x="3294" y="4814"/>
                    <a:pt x="2787" y="4118"/>
                  </a:cubicBezTo>
                  <a:cubicBezTo>
                    <a:pt x="3167" y="3611"/>
                    <a:pt x="4086" y="2376"/>
                    <a:pt x="4086" y="1679"/>
                  </a:cubicBezTo>
                  <a:cubicBezTo>
                    <a:pt x="4086" y="761"/>
                    <a:pt x="3326" y="1"/>
                    <a:pt x="2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4"/>
            <p:cNvSpPr/>
            <p:nvPr/>
          </p:nvSpPr>
          <p:spPr>
            <a:xfrm>
              <a:off x="5955175" y="4023275"/>
              <a:ext cx="45950" cy="71300"/>
            </a:xfrm>
            <a:custGeom>
              <a:avLst/>
              <a:gdLst/>
              <a:ahLst/>
              <a:cxnLst/>
              <a:rect l="l" t="t" r="r" b="b"/>
              <a:pathLst>
                <a:path w="1838" h="2852" extrusionOk="0">
                  <a:moveTo>
                    <a:pt x="254" y="1"/>
                  </a:moveTo>
                  <a:cubicBezTo>
                    <a:pt x="127" y="1"/>
                    <a:pt x="0" y="96"/>
                    <a:pt x="0" y="223"/>
                  </a:cubicBezTo>
                  <a:lnTo>
                    <a:pt x="0" y="1933"/>
                  </a:lnTo>
                  <a:cubicBezTo>
                    <a:pt x="0" y="2439"/>
                    <a:pt x="412" y="2851"/>
                    <a:pt x="919" y="2851"/>
                  </a:cubicBezTo>
                  <a:cubicBezTo>
                    <a:pt x="1425" y="2851"/>
                    <a:pt x="1837" y="2439"/>
                    <a:pt x="1837" y="1933"/>
                  </a:cubicBezTo>
                  <a:lnTo>
                    <a:pt x="1837" y="223"/>
                  </a:lnTo>
                  <a:cubicBezTo>
                    <a:pt x="1837" y="96"/>
                    <a:pt x="1710" y="1"/>
                    <a:pt x="1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4"/>
            <p:cNvSpPr/>
            <p:nvPr/>
          </p:nvSpPr>
          <p:spPr>
            <a:xfrm>
              <a:off x="5967050" y="4024075"/>
              <a:ext cx="34075" cy="71275"/>
            </a:xfrm>
            <a:custGeom>
              <a:avLst/>
              <a:gdLst/>
              <a:ahLst/>
              <a:cxnLst/>
              <a:rect l="l" t="t" r="r" b="b"/>
              <a:pathLst>
                <a:path w="1363" h="2851" extrusionOk="0">
                  <a:moveTo>
                    <a:pt x="254" y="1"/>
                  </a:moveTo>
                  <a:cubicBezTo>
                    <a:pt x="380" y="1"/>
                    <a:pt x="475" y="127"/>
                    <a:pt x="475" y="222"/>
                  </a:cubicBezTo>
                  <a:lnTo>
                    <a:pt x="475" y="1932"/>
                  </a:lnTo>
                  <a:cubicBezTo>
                    <a:pt x="475" y="2249"/>
                    <a:pt x="285" y="2566"/>
                    <a:pt x="0" y="2724"/>
                  </a:cubicBezTo>
                  <a:cubicBezTo>
                    <a:pt x="127" y="2819"/>
                    <a:pt x="285" y="2851"/>
                    <a:pt x="444" y="2851"/>
                  </a:cubicBezTo>
                  <a:cubicBezTo>
                    <a:pt x="950" y="2851"/>
                    <a:pt x="1362" y="2439"/>
                    <a:pt x="1362" y="1932"/>
                  </a:cubicBezTo>
                  <a:lnTo>
                    <a:pt x="1362" y="222"/>
                  </a:lnTo>
                  <a:cubicBezTo>
                    <a:pt x="1362" y="127"/>
                    <a:pt x="1235" y="1"/>
                    <a:pt x="110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4"/>
            <p:cNvSpPr/>
            <p:nvPr/>
          </p:nvSpPr>
          <p:spPr>
            <a:xfrm>
              <a:off x="6081850" y="4086625"/>
              <a:ext cx="39600" cy="39600"/>
            </a:xfrm>
            <a:custGeom>
              <a:avLst/>
              <a:gdLst/>
              <a:ahLst/>
              <a:cxnLst/>
              <a:rect l="l" t="t" r="r" b="b"/>
              <a:pathLst>
                <a:path w="1584" h="1584" extrusionOk="0">
                  <a:moveTo>
                    <a:pt x="792" y="0"/>
                  </a:moveTo>
                  <a:cubicBezTo>
                    <a:pt x="349" y="0"/>
                    <a:pt x="0" y="349"/>
                    <a:pt x="0" y="792"/>
                  </a:cubicBezTo>
                  <a:cubicBezTo>
                    <a:pt x="0" y="1204"/>
                    <a:pt x="349" y="1584"/>
                    <a:pt x="792" y="1584"/>
                  </a:cubicBezTo>
                  <a:cubicBezTo>
                    <a:pt x="1235" y="1584"/>
                    <a:pt x="1584" y="1204"/>
                    <a:pt x="1584" y="792"/>
                  </a:cubicBezTo>
                  <a:cubicBezTo>
                    <a:pt x="1584" y="349"/>
                    <a:pt x="1235" y="0"/>
                    <a:pt x="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4"/>
            <p:cNvSpPr/>
            <p:nvPr/>
          </p:nvSpPr>
          <p:spPr>
            <a:xfrm>
              <a:off x="6201400" y="4086625"/>
              <a:ext cx="39600" cy="39600"/>
            </a:xfrm>
            <a:custGeom>
              <a:avLst/>
              <a:gdLst/>
              <a:ahLst/>
              <a:cxnLst/>
              <a:rect l="l" t="t" r="r" b="b"/>
              <a:pathLst>
                <a:path w="1584" h="1584" extrusionOk="0">
                  <a:moveTo>
                    <a:pt x="792" y="0"/>
                  </a:moveTo>
                  <a:cubicBezTo>
                    <a:pt x="380" y="0"/>
                    <a:pt x="0" y="349"/>
                    <a:pt x="0" y="792"/>
                  </a:cubicBezTo>
                  <a:cubicBezTo>
                    <a:pt x="0" y="1204"/>
                    <a:pt x="380" y="1584"/>
                    <a:pt x="792" y="1584"/>
                  </a:cubicBezTo>
                  <a:cubicBezTo>
                    <a:pt x="1236" y="1584"/>
                    <a:pt x="1584" y="1204"/>
                    <a:pt x="1584" y="792"/>
                  </a:cubicBezTo>
                  <a:cubicBezTo>
                    <a:pt x="1584" y="349"/>
                    <a:pt x="1236" y="0"/>
                    <a:pt x="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4"/>
            <p:cNvSpPr/>
            <p:nvPr/>
          </p:nvSpPr>
          <p:spPr>
            <a:xfrm>
              <a:off x="6081850" y="4163425"/>
              <a:ext cx="39600" cy="39600"/>
            </a:xfrm>
            <a:custGeom>
              <a:avLst/>
              <a:gdLst/>
              <a:ahLst/>
              <a:cxnLst/>
              <a:rect l="l" t="t" r="r" b="b"/>
              <a:pathLst>
                <a:path w="1584" h="1584" extrusionOk="0">
                  <a:moveTo>
                    <a:pt x="792" y="0"/>
                  </a:moveTo>
                  <a:cubicBezTo>
                    <a:pt x="349" y="0"/>
                    <a:pt x="0" y="349"/>
                    <a:pt x="0" y="792"/>
                  </a:cubicBezTo>
                  <a:cubicBezTo>
                    <a:pt x="0" y="1235"/>
                    <a:pt x="349" y="1584"/>
                    <a:pt x="792" y="1584"/>
                  </a:cubicBezTo>
                  <a:cubicBezTo>
                    <a:pt x="1235" y="1584"/>
                    <a:pt x="1584" y="1235"/>
                    <a:pt x="1584" y="792"/>
                  </a:cubicBezTo>
                  <a:cubicBezTo>
                    <a:pt x="1584" y="349"/>
                    <a:pt x="1235" y="0"/>
                    <a:pt x="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4"/>
            <p:cNvSpPr/>
            <p:nvPr/>
          </p:nvSpPr>
          <p:spPr>
            <a:xfrm>
              <a:off x="6201400" y="4163425"/>
              <a:ext cx="39600" cy="39600"/>
            </a:xfrm>
            <a:custGeom>
              <a:avLst/>
              <a:gdLst/>
              <a:ahLst/>
              <a:cxnLst/>
              <a:rect l="l" t="t" r="r" b="b"/>
              <a:pathLst>
                <a:path w="1584" h="1584" extrusionOk="0">
                  <a:moveTo>
                    <a:pt x="792" y="0"/>
                  </a:moveTo>
                  <a:cubicBezTo>
                    <a:pt x="380" y="0"/>
                    <a:pt x="0" y="349"/>
                    <a:pt x="0" y="792"/>
                  </a:cubicBezTo>
                  <a:cubicBezTo>
                    <a:pt x="0" y="1235"/>
                    <a:pt x="380" y="1584"/>
                    <a:pt x="792" y="1584"/>
                  </a:cubicBezTo>
                  <a:cubicBezTo>
                    <a:pt x="1236" y="1584"/>
                    <a:pt x="1584" y="1235"/>
                    <a:pt x="1584" y="792"/>
                  </a:cubicBezTo>
                  <a:cubicBezTo>
                    <a:pt x="1584" y="349"/>
                    <a:pt x="1236" y="0"/>
                    <a:pt x="7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4"/>
            <p:cNvSpPr/>
            <p:nvPr/>
          </p:nvSpPr>
          <p:spPr>
            <a:xfrm>
              <a:off x="6141225" y="4124625"/>
              <a:ext cx="39625" cy="39600"/>
            </a:xfrm>
            <a:custGeom>
              <a:avLst/>
              <a:gdLst/>
              <a:ahLst/>
              <a:cxnLst/>
              <a:rect l="l" t="t" r="r" b="b"/>
              <a:pathLst>
                <a:path w="1585" h="1584" extrusionOk="0">
                  <a:moveTo>
                    <a:pt x="792" y="1"/>
                  </a:moveTo>
                  <a:cubicBezTo>
                    <a:pt x="349" y="1"/>
                    <a:pt x="1" y="349"/>
                    <a:pt x="1" y="792"/>
                  </a:cubicBezTo>
                  <a:cubicBezTo>
                    <a:pt x="1" y="1236"/>
                    <a:pt x="349" y="1584"/>
                    <a:pt x="792" y="1584"/>
                  </a:cubicBezTo>
                  <a:cubicBezTo>
                    <a:pt x="1236" y="1584"/>
                    <a:pt x="1584" y="1236"/>
                    <a:pt x="1584" y="792"/>
                  </a:cubicBezTo>
                  <a:cubicBezTo>
                    <a:pt x="1584" y="349"/>
                    <a:pt x="1236" y="1"/>
                    <a:pt x="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4"/>
            <p:cNvSpPr/>
            <p:nvPr/>
          </p:nvSpPr>
          <p:spPr>
            <a:xfrm>
              <a:off x="6083425" y="4087425"/>
              <a:ext cx="38025" cy="38800"/>
            </a:xfrm>
            <a:custGeom>
              <a:avLst/>
              <a:gdLst/>
              <a:ahLst/>
              <a:cxnLst/>
              <a:rect l="l" t="t" r="r" b="b"/>
              <a:pathLst>
                <a:path w="1521" h="1552" extrusionOk="0">
                  <a:moveTo>
                    <a:pt x="1014" y="0"/>
                  </a:moveTo>
                  <a:lnTo>
                    <a:pt x="1014" y="0"/>
                  </a:lnTo>
                  <a:cubicBezTo>
                    <a:pt x="1046" y="63"/>
                    <a:pt x="1046" y="190"/>
                    <a:pt x="1046" y="285"/>
                  </a:cubicBezTo>
                  <a:cubicBezTo>
                    <a:pt x="1046" y="697"/>
                    <a:pt x="697" y="1077"/>
                    <a:pt x="254" y="1077"/>
                  </a:cubicBezTo>
                  <a:cubicBezTo>
                    <a:pt x="191" y="1077"/>
                    <a:pt x="64" y="1077"/>
                    <a:pt x="1" y="1014"/>
                  </a:cubicBezTo>
                  <a:lnTo>
                    <a:pt x="1" y="1014"/>
                  </a:lnTo>
                  <a:cubicBezTo>
                    <a:pt x="96" y="1330"/>
                    <a:pt x="381" y="1552"/>
                    <a:pt x="729" y="1552"/>
                  </a:cubicBezTo>
                  <a:cubicBezTo>
                    <a:pt x="1172" y="1552"/>
                    <a:pt x="1521" y="1172"/>
                    <a:pt x="1521" y="760"/>
                  </a:cubicBezTo>
                  <a:cubicBezTo>
                    <a:pt x="1521" y="443"/>
                    <a:pt x="1331" y="127"/>
                    <a:pt x="101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4"/>
            <p:cNvSpPr/>
            <p:nvPr/>
          </p:nvSpPr>
          <p:spPr>
            <a:xfrm>
              <a:off x="6202975" y="4087425"/>
              <a:ext cx="38825" cy="38800"/>
            </a:xfrm>
            <a:custGeom>
              <a:avLst/>
              <a:gdLst/>
              <a:ahLst/>
              <a:cxnLst/>
              <a:rect l="l" t="t" r="r" b="b"/>
              <a:pathLst>
                <a:path w="1553" h="1552" extrusionOk="0">
                  <a:moveTo>
                    <a:pt x="1014" y="0"/>
                  </a:moveTo>
                  <a:lnTo>
                    <a:pt x="1014" y="0"/>
                  </a:lnTo>
                  <a:cubicBezTo>
                    <a:pt x="1078" y="63"/>
                    <a:pt x="1078" y="190"/>
                    <a:pt x="1078" y="285"/>
                  </a:cubicBezTo>
                  <a:cubicBezTo>
                    <a:pt x="1078" y="697"/>
                    <a:pt x="697" y="1077"/>
                    <a:pt x="286" y="1077"/>
                  </a:cubicBezTo>
                  <a:cubicBezTo>
                    <a:pt x="191" y="1077"/>
                    <a:pt x="64" y="1077"/>
                    <a:pt x="1" y="1014"/>
                  </a:cubicBezTo>
                  <a:lnTo>
                    <a:pt x="1" y="1014"/>
                  </a:lnTo>
                  <a:cubicBezTo>
                    <a:pt x="96" y="1330"/>
                    <a:pt x="381" y="1552"/>
                    <a:pt x="729" y="1552"/>
                  </a:cubicBezTo>
                  <a:cubicBezTo>
                    <a:pt x="1173" y="1552"/>
                    <a:pt x="1521" y="1172"/>
                    <a:pt x="1521" y="760"/>
                  </a:cubicBezTo>
                  <a:cubicBezTo>
                    <a:pt x="1553" y="443"/>
                    <a:pt x="1299" y="127"/>
                    <a:pt x="101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4"/>
            <p:cNvSpPr/>
            <p:nvPr/>
          </p:nvSpPr>
          <p:spPr>
            <a:xfrm>
              <a:off x="6083425" y="4164225"/>
              <a:ext cx="38025" cy="38800"/>
            </a:xfrm>
            <a:custGeom>
              <a:avLst/>
              <a:gdLst/>
              <a:ahLst/>
              <a:cxnLst/>
              <a:rect l="l" t="t" r="r" b="b"/>
              <a:pathLst>
                <a:path w="1521" h="1552" extrusionOk="0">
                  <a:moveTo>
                    <a:pt x="1014" y="0"/>
                  </a:moveTo>
                  <a:lnTo>
                    <a:pt x="1014" y="0"/>
                  </a:lnTo>
                  <a:cubicBezTo>
                    <a:pt x="1046" y="95"/>
                    <a:pt x="1046" y="222"/>
                    <a:pt x="1046" y="285"/>
                  </a:cubicBezTo>
                  <a:cubicBezTo>
                    <a:pt x="1046" y="728"/>
                    <a:pt x="697" y="1077"/>
                    <a:pt x="254" y="1077"/>
                  </a:cubicBezTo>
                  <a:cubicBezTo>
                    <a:pt x="191" y="1077"/>
                    <a:pt x="64" y="1077"/>
                    <a:pt x="1" y="1045"/>
                  </a:cubicBezTo>
                  <a:lnTo>
                    <a:pt x="1" y="1045"/>
                  </a:lnTo>
                  <a:cubicBezTo>
                    <a:pt x="96" y="1362"/>
                    <a:pt x="381" y="1552"/>
                    <a:pt x="729" y="1552"/>
                  </a:cubicBezTo>
                  <a:cubicBezTo>
                    <a:pt x="1172" y="1552"/>
                    <a:pt x="1521" y="1203"/>
                    <a:pt x="1521" y="760"/>
                  </a:cubicBezTo>
                  <a:cubicBezTo>
                    <a:pt x="1521" y="412"/>
                    <a:pt x="1331" y="127"/>
                    <a:pt x="101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4"/>
            <p:cNvSpPr/>
            <p:nvPr/>
          </p:nvSpPr>
          <p:spPr>
            <a:xfrm>
              <a:off x="6202975" y="4164225"/>
              <a:ext cx="38825" cy="38800"/>
            </a:xfrm>
            <a:custGeom>
              <a:avLst/>
              <a:gdLst/>
              <a:ahLst/>
              <a:cxnLst/>
              <a:rect l="l" t="t" r="r" b="b"/>
              <a:pathLst>
                <a:path w="1553" h="1552" extrusionOk="0">
                  <a:moveTo>
                    <a:pt x="1014" y="0"/>
                  </a:moveTo>
                  <a:lnTo>
                    <a:pt x="1014" y="0"/>
                  </a:lnTo>
                  <a:cubicBezTo>
                    <a:pt x="1078" y="95"/>
                    <a:pt x="1078" y="222"/>
                    <a:pt x="1078" y="285"/>
                  </a:cubicBezTo>
                  <a:cubicBezTo>
                    <a:pt x="1078" y="728"/>
                    <a:pt x="697" y="1077"/>
                    <a:pt x="286" y="1077"/>
                  </a:cubicBezTo>
                  <a:cubicBezTo>
                    <a:pt x="191" y="1077"/>
                    <a:pt x="64" y="1077"/>
                    <a:pt x="1" y="1045"/>
                  </a:cubicBezTo>
                  <a:lnTo>
                    <a:pt x="1" y="1045"/>
                  </a:lnTo>
                  <a:cubicBezTo>
                    <a:pt x="96" y="1362"/>
                    <a:pt x="381" y="1552"/>
                    <a:pt x="729" y="1552"/>
                  </a:cubicBezTo>
                  <a:cubicBezTo>
                    <a:pt x="1173" y="1552"/>
                    <a:pt x="1521" y="1203"/>
                    <a:pt x="1521" y="760"/>
                  </a:cubicBezTo>
                  <a:cubicBezTo>
                    <a:pt x="1553" y="412"/>
                    <a:pt x="1299" y="127"/>
                    <a:pt x="101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4"/>
            <p:cNvSpPr/>
            <p:nvPr/>
          </p:nvSpPr>
          <p:spPr>
            <a:xfrm>
              <a:off x="6142800" y="4126200"/>
              <a:ext cx="38050" cy="38025"/>
            </a:xfrm>
            <a:custGeom>
              <a:avLst/>
              <a:gdLst/>
              <a:ahLst/>
              <a:cxnLst/>
              <a:rect l="l" t="t" r="r" b="b"/>
              <a:pathLst>
                <a:path w="1522" h="1521" extrusionOk="0">
                  <a:moveTo>
                    <a:pt x="1014" y="1"/>
                  </a:moveTo>
                  <a:lnTo>
                    <a:pt x="1014" y="1"/>
                  </a:lnTo>
                  <a:cubicBezTo>
                    <a:pt x="1046" y="64"/>
                    <a:pt x="1046" y="191"/>
                    <a:pt x="1046" y="254"/>
                  </a:cubicBezTo>
                  <a:cubicBezTo>
                    <a:pt x="1046" y="698"/>
                    <a:pt x="698" y="1046"/>
                    <a:pt x="254" y="1046"/>
                  </a:cubicBezTo>
                  <a:cubicBezTo>
                    <a:pt x="191" y="1046"/>
                    <a:pt x="64" y="1046"/>
                    <a:pt x="1" y="1014"/>
                  </a:cubicBezTo>
                  <a:lnTo>
                    <a:pt x="1" y="1014"/>
                  </a:lnTo>
                  <a:cubicBezTo>
                    <a:pt x="96" y="1331"/>
                    <a:pt x="381" y="1521"/>
                    <a:pt x="729" y="1521"/>
                  </a:cubicBezTo>
                  <a:cubicBezTo>
                    <a:pt x="1173" y="1521"/>
                    <a:pt x="1521" y="1173"/>
                    <a:pt x="1521" y="729"/>
                  </a:cubicBezTo>
                  <a:cubicBezTo>
                    <a:pt x="1521" y="381"/>
                    <a:pt x="1331" y="96"/>
                    <a:pt x="1014"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4"/>
            <p:cNvSpPr/>
            <p:nvPr/>
          </p:nvSpPr>
          <p:spPr>
            <a:xfrm>
              <a:off x="6123800" y="3946500"/>
              <a:ext cx="41200" cy="63350"/>
            </a:xfrm>
            <a:custGeom>
              <a:avLst/>
              <a:gdLst/>
              <a:ahLst/>
              <a:cxnLst/>
              <a:rect l="l" t="t" r="r" b="b"/>
              <a:pathLst>
                <a:path w="1648" h="2534" extrusionOk="0">
                  <a:moveTo>
                    <a:pt x="793" y="0"/>
                  </a:moveTo>
                  <a:cubicBezTo>
                    <a:pt x="413" y="0"/>
                    <a:pt x="128" y="285"/>
                    <a:pt x="33" y="633"/>
                  </a:cubicBezTo>
                  <a:cubicBezTo>
                    <a:pt x="1" y="792"/>
                    <a:pt x="128" y="950"/>
                    <a:pt x="286" y="982"/>
                  </a:cubicBezTo>
                  <a:cubicBezTo>
                    <a:pt x="309" y="993"/>
                    <a:pt x="333" y="998"/>
                    <a:pt x="357" y="998"/>
                  </a:cubicBezTo>
                  <a:cubicBezTo>
                    <a:pt x="467" y="998"/>
                    <a:pt x="582" y="890"/>
                    <a:pt x="634" y="760"/>
                  </a:cubicBezTo>
                  <a:cubicBezTo>
                    <a:pt x="666" y="665"/>
                    <a:pt x="729" y="602"/>
                    <a:pt x="824" y="602"/>
                  </a:cubicBezTo>
                  <a:cubicBezTo>
                    <a:pt x="951" y="602"/>
                    <a:pt x="1014" y="665"/>
                    <a:pt x="1014" y="760"/>
                  </a:cubicBezTo>
                  <a:lnTo>
                    <a:pt x="1014" y="792"/>
                  </a:lnTo>
                  <a:cubicBezTo>
                    <a:pt x="983" y="823"/>
                    <a:pt x="951" y="950"/>
                    <a:pt x="856" y="1077"/>
                  </a:cubicBezTo>
                  <a:cubicBezTo>
                    <a:pt x="603" y="1520"/>
                    <a:pt x="381" y="1742"/>
                    <a:pt x="318" y="1869"/>
                  </a:cubicBezTo>
                  <a:cubicBezTo>
                    <a:pt x="191" y="2059"/>
                    <a:pt x="128" y="2154"/>
                    <a:pt x="159" y="2312"/>
                  </a:cubicBezTo>
                  <a:cubicBezTo>
                    <a:pt x="191" y="2375"/>
                    <a:pt x="286" y="2470"/>
                    <a:pt x="349" y="2502"/>
                  </a:cubicBezTo>
                  <a:cubicBezTo>
                    <a:pt x="381" y="2534"/>
                    <a:pt x="444" y="2534"/>
                    <a:pt x="793" y="2534"/>
                  </a:cubicBezTo>
                  <a:lnTo>
                    <a:pt x="1363" y="2534"/>
                  </a:lnTo>
                  <a:cubicBezTo>
                    <a:pt x="1553" y="2534"/>
                    <a:pt x="1648" y="2375"/>
                    <a:pt x="1648" y="2217"/>
                  </a:cubicBezTo>
                  <a:cubicBezTo>
                    <a:pt x="1648" y="2059"/>
                    <a:pt x="1521" y="1964"/>
                    <a:pt x="1363" y="1964"/>
                  </a:cubicBezTo>
                  <a:lnTo>
                    <a:pt x="983" y="1964"/>
                  </a:lnTo>
                  <a:cubicBezTo>
                    <a:pt x="1109" y="1837"/>
                    <a:pt x="1173" y="1679"/>
                    <a:pt x="1331" y="1489"/>
                  </a:cubicBezTo>
                  <a:cubicBezTo>
                    <a:pt x="1458" y="1267"/>
                    <a:pt x="1521" y="1108"/>
                    <a:pt x="1584" y="950"/>
                  </a:cubicBezTo>
                  <a:lnTo>
                    <a:pt x="1584" y="918"/>
                  </a:lnTo>
                  <a:lnTo>
                    <a:pt x="1584" y="855"/>
                  </a:lnTo>
                  <a:lnTo>
                    <a:pt x="1584" y="792"/>
                  </a:lnTo>
                  <a:cubicBezTo>
                    <a:pt x="1584" y="348"/>
                    <a:pt x="1204" y="0"/>
                    <a:pt x="7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4"/>
            <p:cNvSpPr/>
            <p:nvPr/>
          </p:nvSpPr>
          <p:spPr>
            <a:xfrm>
              <a:off x="6173700" y="3946500"/>
              <a:ext cx="41975" cy="63350"/>
            </a:xfrm>
            <a:custGeom>
              <a:avLst/>
              <a:gdLst/>
              <a:ahLst/>
              <a:cxnLst/>
              <a:rect l="l" t="t" r="r" b="b"/>
              <a:pathLst>
                <a:path w="1679" h="2534" extrusionOk="0">
                  <a:moveTo>
                    <a:pt x="855" y="602"/>
                  </a:moveTo>
                  <a:cubicBezTo>
                    <a:pt x="982" y="602"/>
                    <a:pt x="1077" y="728"/>
                    <a:pt x="1077" y="855"/>
                  </a:cubicBezTo>
                  <a:lnTo>
                    <a:pt x="1077" y="1710"/>
                  </a:lnTo>
                  <a:cubicBezTo>
                    <a:pt x="1077" y="1837"/>
                    <a:pt x="950" y="1964"/>
                    <a:pt x="855" y="1964"/>
                  </a:cubicBezTo>
                  <a:cubicBezTo>
                    <a:pt x="728" y="1964"/>
                    <a:pt x="602" y="1837"/>
                    <a:pt x="602" y="1710"/>
                  </a:cubicBezTo>
                  <a:lnTo>
                    <a:pt x="602" y="855"/>
                  </a:lnTo>
                  <a:cubicBezTo>
                    <a:pt x="602" y="728"/>
                    <a:pt x="728" y="602"/>
                    <a:pt x="855" y="602"/>
                  </a:cubicBezTo>
                  <a:close/>
                  <a:moveTo>
                    <a:pt x="855" y="0"/>
                  </a:moveTo>
                  <a:cubicBezTo>
                    <a:pt x="380" y="0"/>
                    <a:pt x="0" y="380"/>
                    <a:pt x="0" y="855"/>
                  </a:cubicBezTo>
                  <a:lnTo>
                    <a:pt x="0" y="1710"/>
                  </a:lnTo>
                  <a:cubicBezTo>
                    <a:pt x="0" y="2185"/>
                    <a:pt x="380" y="2534"/>
                    <a:pt x="855" y="2534"/>
                  </a:cubicBezTo>
                  <a:cubicBezTo>
                    <a:pt x="1298" y="2534"/>
                    <a:pt x="1678" y="2185"/>
                    <a:pt x="1678" y="1710"/>
                  </a:cubicBezTo>
                  <a:lnTo>
                    <a:pt x="1678" y="855"/>
                  </a:lnTo>
                  <a:cubicBezTo>
                    <a:pt x="1678" y="348"/>
                    <a:pt x="1330" y="0"/>
                    <a:pt x="8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4"/>
            <p:cNvSpPr/>
            <p:nvPr/>
          </p:nvSpPr>
          <p:spPr>
            <a:xfrm>
              <a:off x="6107175" y="3901350"/>
              <a:ext cx="33275" cy="13500"/>
            </a:xfrm>
            <a:custGeom>
              <a:avLst/>
              <a:gdLst/>
              <a:ahLst/>
              <a:cxnLst/>
              <a:rect l="l" t="t" r="r" b="b"/>
              <a:pathLst>
                <a:path w="1331" h="540" extrusionOk="0">
                  <a:moveTo>
                    <a:pt x="254" y="1"/>
                  </a:moveTo>
                  <a:cubicBezTo>
                    <a:pt x="96" y="1"/>
                    <a:pt x="1" y="128"/>
                    <a:pt x="1" y="286"/>
                  </a:cubicBezTo>
                  <a:cubicBezTo>
                    <a:pt x="1" y="413"/>
                    <a:pt x="96" y="539"/>
                    <a:pt x="254" y="539"/>
                  </a:cubicBezTo>
                  <a:lnTo>
                    <a:pt x="1014" y="539"/>
                  </a:lnTo>
                  <a:cubicBezTo>
                    <a:pt x="1173" y="539"/>
                    <a:pt x="1331" y="444"/>
                    <a:pt x="1299" y="286"/>
                  </a:cubicBezTo>
                  <a:cubicBezTo>
                    <a:pt x="1299" y="128"/>
                    <a:pt x="1173"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74"/>
          <p:cNvGrpSpPr/>
          <p:nvPr/>
        </p:nvGrpSpPr>
        <p:grpSpPr>
          <a:xfrm>
            <a:off x="7962400" y="4096263"/>
            <a:ext cx="415675" cy="506925"/>
            <a:chOff x="6508600" y="3823575"/>
            <a:chExt cx="415675" cy="506925"/>
          </a:xfrm>
        </p:grpSpPr>
        <p:sp>
          <p:nvSpPr>
            <p:cNvPr id="2921" name="Google Shape;2921;p74"/>
            <p:cNvSpPr/>
            <p:nvPr/>
          </p:nvSpPr>
          <p:spPr>
            <a:xfrm>
              <a:off x="6508600" y="3988450"/>
              <a:ext cx="47525" cy="47525"/>
            </a:xfrm>
            <a:custGeom>
              <a:avLst/>
              <a:gdLst/>
              <a:ahLst/>
              <a:cxnLst/>
              <a:rect l="l" t="t" r="r" b="b"/>
              <a:pathLst>
                <a:path w="1901" h="1901" extrusionOk="0">
                  <a:moveTo>
                    <a:pt x="190" y="1"/>
                  </a:moveTo>
                  <a:cubicBezTo>
                    <a:pt x="95" y="1"/>
                    <a:pt x="0" y="64"/>
                    <a:pt x="0" y="191"/>
                  </a:cubicBezTo>
                  <a:lnTo>
                    <a:pt x="0" y="1711"/>
                  </a:lnTo>
                  <a:cubicBezTo>
                    <a:pt x="0" y="1806"/>
                    <a:pt x="95" y="1901"/>
                    <a:pt x="190" y="1901"/>
                  </a:cubicBezTo>
                  <a:lnTo>
                    <a:pt x="1900" y="1901"/>
                  </a:lnTo>
                  <a:lnTo>
                    <a:pt x="19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4"/>
            <p:cNvSpPr/>
            <p:nvPr/>
          </p:nvSpPr>
          <p:spPr>
            <a:xfrm>
              <a:off x="6508600" y="3988450"/>
              <a:ext cx="47525" cy="47525"/>
            </a:xfrm>
            <a:custGeom>
              <a:avLst/>
              <a:gdLst/>
              <a:ahLst/>
              <a:cxnLst/>
              <a:rect l="l" t="t" r="r" b="b"/>
              <a:pathLst>
                <a:path w="1901" h="1901" extrusionOk="0">
                  <a:moveTo>
                    <a:pt x="823" y="1"/>
                  </a:moveTo>
                  <a:lnTo>
                    <a:pt x="823" y="1109"/>
                  </a:lnTo>
                  <a:cubicBezTo>
                    <a:pt x="823" y="1236"/>
                    <a:pt x="760" y="1299"/>
                    <a:pt x="633" y="1299"/>
                  </a:cubicBezTo>
                  <a:lnTo>
                    <a:pt x="0" y="1299"/>
                  </a:lnTo>
                  <a:lnTo>
                    <a:pt x="0" y="1711"/>
                  </a:lnTo>
                  <a:cubicBezTo>
                    <a:pt x="0" y="1806"/>
                    <a:pt x="95" y="1901"/>
                    <a:pt x="190" y="1901"/>
                  </a:cubicBezTo>
                  <a:lnTo>
                    <a:pt x="1900" y="1901"/>
                  </a:lnTo>
                  <a:lnTo>
                    <a:pt x="1900"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4"/>
            <p:cNvSpPr/>
            <p:nvPr/>
          </p:nvSpPr>
          <p:spPr>
            <a:xfrm>
              <a:off x="6876750" y="3988450"/>
              <a:ext cx="47525" cy="47525"/>
            </a:xfrm>
            <a:custGeom>
              <a:avLst/>
              <a:gdLst/>
              <a:ahLst/>
              <a:cxnLst/>
              <a:rect l="l" t="t" r="r" b="b"/>
              <a:pathLst>
                <a:path w="1901" h="1901" extrusionOk="0">
                  <a:moveTo>
                    <a:pt x="0" y="1"/>
                  </a:moveTo>
                  <a:lnTo>
                    <a:pt x="0" y="1901"/>
                  </a:lnTo>
                  <a:lnTo>
                    <a:pt x="1710" y="1901"/>
                  </a:lnTo>
                  <a:cubicBezTo>
                    <a:pt x="1805" y="1901"/>
                    <a:pt x="1900" y="1806"/>
                    <a:pt x="1900" y="1711"/>
                  </a:cubicBezTo>
                  <a:lnTo>
                    <a:pt x="1900" y="191"/>
                  </a:lnTo>
                  <a:cubicBezTo>
                    <a:pt x="1900" y="64"/>
                    <a:pt x="1805"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4"/>
            <p:cNvSpPr/>
            <p:nvPr/>
          </p:nvSpPr>
          <p:spPr>
            <a:xfrm>
              <a:off x="6876750" y="3988450"/>
              <a:ext cx="47525" cy="47525"/>
            </a:xfrm>
            <a:custGeom>
              <a:avLst/>
              <a:gdLst/>
              <a:ahLst/>
              <a:cxnLst/>
              <a:rect l="l" t="t" r="r" b="b"/>
              <a:pathLst>
                <a:path w="1901" h="1901" extrusionOk="0">
                  <a:moveTo>
                    <a:pt x="1299" y="1"/>
                  </a:moveTo>
                  <a:lnTo>
                    <a:pt x="1299" y="1109"/>
                  </a:lnTo>
                  <a:cubicBezTo>
                    <a:pt x="1299" y="1236"/>
                    <a:pt x="1235" y="1299"/>
                    <a:pt x="1109" y="1299"/>
                  </a:cubicBezTo>
                  <a:lnTo>
                    <a:pt x="0" y="1299"/>
                  </a:lnTo>
                  <a:lnTo>
                    <a:pt x="0" y="1901"/>
                  </a:lnTo>
                  <a:lnTo>
                    <a:pt x="1710" y="1901"/>
                  </a:lnTo>
                  <a:cubicBezTo>
                    <a:pt x="1837" y="1901"/>
                    <a:pt x="1900" y="1806"/>
                    <a:pt x="1900" y="1711"/>
                  </a:cubicBezTo>
                  <a:lnTo>
                    <a:pt x="1900" y="191"/>
                  </a:lnTo>
                  <a:cubicBezTo>
                    <a:pt x="1900" y="127"/>
                    <a:pt x="1774" y="1"/>
                    <a:pt x="171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4"/>
            <p:cNvSpPr/>
            <p:nvPr/>
          </p:nvSpPr>
          <p:spPr>
            <a:xfrm>
              <a:off x="6545000" y="3823575"/>
              <a:ext cx="343650" cy="506125"/>
            </a:xfrm>
            <a:custGeom>
              <a:avLst/>
              <a:gdLst/>
              <a:ahLst/>
              <a:cxnLst/>
              <a:rect l="l" t="t" r="r" b="b"/>
              <a:pathLst>
                <a:path w="13746" h="20245" extrusionOk="0">
                  <a:moveTo>
                    <a:pt x="6877" y="0"/>
                  </a:moveTo>
                  <a:cubicBezTo>
                    <a:pt x="5693" y="0"/>
                    <a:pt x="4514" y="246"/>
                    <a:pt x="3421" y="737"/>
                  </a:cubicBezTo>
                  <a:cubicBezTo>
                    <a:pt x="1363" y="1655"/>
                    <a:pt x="1" y="3714"/>
                    <a:pt x="1" y="5994"/>
                  </a:cubicBezTo>
                  <a:lnTo>
                    <a:pt x="1" y="10396"/>
                  </a:lnTo>
                  <a:cubicBezTo>
                    <a:pt x="1" y="10617"/>
                    <a:pt x="96" y="10871"/>
                    <a:pt x="191" y="11029"/>
                  </a:cubicBezTo>
                  <a:cubicBezTo>
                    <a:pt x="1141" y="12454"/>
                    <a:pt x="1648" y="14101"/>
                    <a:pt x="1648" y="15811"/>
                  </a:cubicBezTo>
                  <a:cubicBezTo>
                    <a:pt x="1648" y="18281"/>
                    <a:pt x="3611" y="20245"/>
                    <a:pt x="6081" y="20245"/>
                  </a:cubicBezTo>
                  <a:lnTo>
                    <a:pt x="7696" y="20245"/>
                  </a:lnTo>
                  <a:cubicBezTo>
                    <a:pt x="10135" y="20245"/>
                    <a:pt x="12130" y="18281"/>
                    <a:pt x="12130" y="15811"/>
                  </a:cubicBezTo>
                  <a:cubicBezTo>
                    <a:pt x="12130" y="14101"/>
                    <a:pt x="12637" y="12454"/>
                    <a:pt x="13555" y="11029"/>
                  </a:cubicBezTo>
                  <a:cubicBezTo>
                    <a:pt x="13682" y="10839"/>
                    <a:pt x="13745" y="10586"/>
                    <a:pt x="13745" y="10396"/>
                  </a:cubicBezTo>
                  <a:lnTo>
                    <a:pt x="13745" y="8496"/>
                  </a:lnTo>
                  <a:lnTo>
                    <a:pt x="13397" y="7387"/>
                  </a:lnTo>
                  <a:lnTo>
                    <a:pt x="13745" y="6596"/>
                  </a:lnTo>
                  <a:lnTo>
                    <a:pt x="13745" y="5994"/>
                  </a:lnTo>
                  <a:cubicBezTo>
                    <a:pt x="13745" y="3745"/>
                    <a:pt x="12415" y="1687"/>
                    <a:pt x="10357" y="737"/>
                  </a:cubicBezTo>
                  <a:cubicBezTo>
                    <a:pt x="9248" y="246"/>
                    <a:pt x="8061" y="0"/>
                    <a:pt x="6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4"/>
            <p:cNvSpPr/>
            <p:nvPr/>
          </p:nvSpPr>
          <p:spPr>
            <a:xfrm>
              <a:off x="6683550" y="3823600"/>
              <a:ext cx="205100" cy="506900"/>
            </a:xfrm>
            <a:custGeom>
              <a:avLst/>
              <a:gdLst/>
              <a:ahLst/>
              <a:cxnLst/>
              <a:rect l="l" t="t" r="r" b="b"/>
              <a:pathLst>
                <a:path w="8204" h="20276" extrusionOk="0">
                  <a:moveTo>
                    <a:pt x="1294" y="0"/>
                  </a:moveTo>
                  <a:cubicBezTo>
                    <a:pt x="860" y="0"/>
                    <a:pt x="427" y="34"/>
                    <a:pt x="1" y="102"/>
                  </a:cubicBezTo>
                  <a:cubicBezTo>
                    <a:pt x="761" y="229"/>
                    <a:pt x="1521" y="419"/>
                    <a:pt x="2218" y="736"/>
                  </a:cubicBezTo>
                  <a:cubicBezTo>
                    <a:pt x="4276" y="1654"/>
                    <a:pt x="5638" y="3713"/>
                    <a:pt x="5638" y="5993"/>
                  </a:cubicBezTo>
                  <a:lnTo>
                    <a:pt x="5638" y="10395"/>
                  </a:lnTo>
                  <a:cubicBezTo>
                    <a:pt x="5638" y="10616"/>
                    <a:pt x="5543" y="10870"/>
                    <a:pt x="5448" y="11028"/>
                  </a:cubicBezTo>
                  <a:cubicBezTo>
                    <a:pt x="4498" y="12453"/>
                    <a:pt x="4023" y="14100"/>
                    <a:pt x="4023" y="15810"/>
                  </a:cubicBezTo>
                  <a:cubicBezTo>
                    <a:pt x="4023" y="18122"/>
                    <a:pt x="2281" y="20022"/>
                    <a:pt x="1" y="20244"/>
                  </a:cubicBezTo>
                  <a:cubicBezTo>
                    <a:pt x="159" y="20244"/>
                    <a:pt x="318" y="20275"/>
                    <a:pt x="476" y="20275"/>
                  </a:cubicBezTo>
                  <a:lnTo>
                    <a:pt x="2123" y="20275"/>
                  </a:lnTo>
                  <a:cubicBezTo>
                    <a:pt x="4561" y="20275"/>
                    <a:pt x="6556" y="18312"/>
                    <a:pt x="6556" y="15842"/>
                  </a:cubicBezTo>
                  <a:cubicBezTo>
                    <a:pt x="6556" y="14163"/>
                    <a:pt x="7063" y="12485"/>
                    <a:pt x="7982" y="11060"/>
                  </a:cubicBezTo>
                  <a:cubicBezTo>
                    <a:pt x="8077" y="10870"/>
                    <a:pt x="8172" y="10616"/>
                    <a:pt x="8172" y="10426"/>
                  </a:cubicBezTo>
                  <a:lnTo>
                    <a:pt x="8172" y="6024"/>
                  </a:lnTo>
                  <a:cubicBezTo>
                    <a:pt x="8203" y="3744"/>
                    <a:pt x="6873" y="1654"/>
                    <a:pt x="4751" y="736"/>
                  </a:cubicBezTo>
                  <a:cubicBezTo>
                    <a:pt x="3663" y="250"/>
                    <a:pt x="2474" y="0"/>
                    <a:pt x="1294"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4"/>
            <p:cNvSpPr/>
            <p:nvPr/>
          </p:nvSpPr>
          <p:spPr>
            <a:xfrm>
              <a:off x="6588550" y="4051800"/>
              <a:ext cx="253375" cy="100550"/>
            </a:xfrm>
            <a:custGeom>
              <a:avLst/>
              <a:gdLst/>
              <a:ahLst/>
              <a:cxnLst/>
              <a:rect l="l" t="t" r="r" b="b"/>
              <a:pathLst>
                <a:path w="10135" h="4022" extrusionOk="0">
                  <a:moveTo>
                    <a:pt x="1" y="0"/>
                  </a:moveTo>
                  <a:lnTo>
                    <a:pt x="1" y="1108"/>
                  </a:lnTo>
                  <a:cubicBezTo>
                    <a:pt x="1" y="1330"/>
                    <a:pt x="96" y="1552"/>
                    <a:pt x="159" y="1710"/>
                  </a:cubicBezTo>
                  <a:cubicBezTo>
                    <a:pt x="571" y="2407"/>
                    <a:pt x="1837" y="4022"/>
                    <a:pt x="5068" y="4022"/>
                  </a:cubicBezTo>
                  <a:cubicBezTo>
                    <a:pt x="8361" y="4022"/>
                    <a:pt x="9596" y="2407"/>
                    <a:pt x="9976" y="1710"/>
                  </a:cubicBezTo>
                  <a:cubicBezTo>
                    <a:pt x="10103" y="1488"/>
                    <a:pt x="10135" y="1298"/>
                    <a:pt x="10135" y="1108"/>
                  </a:cubicBezTo>
                  <a:lnTo>
                    <a:pt x="101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4"/>
            <p:cNvSpPr/>
            <p:nvPr/>
          </p:nvSpPr>
          <p:spPr>
            <a:xfrm>
              <a:off x="6689900" y="4051000"/>
              <a:ext cx="152025" cy="100575"/>
            </a:xfrm>
            <a:custGeom>
              <a:avLst/>
              <a:gdLst/>
              <a:ahLst/>
              <a:cxnLst/>
              <a:rect l="l" t="t" r="r" b="b"/>
              <a:pathLst>
                <a:path w="6081" h="4023" extrusionOk="0">
                  <a:moveTo>
                    <a:pt x="6081" y="0"/>
                  </a:moveTo>
                  <a:lnTo>
                    <a:pt x="4022" y="32"/>
                  </a:lnTo>
                  <a:lnTo>
                    <a:pt x="4022" y="1140"/>
                  </a:lnTo>
                  <a:cubicBezTo>
                    <a:pt x="4022" y="1330"/>
                    <a:pt x="3991" y="1520"/>
                    <a:pt x="3864" y="1742"/>
                  </a:cubicBezTo>
                  <a:cubicBezTo>
                    <a:pt x="3516" y="2376"/>
                    <a:pt x="2534" y="3706"/>
                    <a:pt x="0" y="3991"/>
                  </a:cubicBezTo>
                  <a:cubicBezTo>
                    <a:pt x="317" y="4022"/>
                    <a:pt x="665" y="4022"/>
                    <a:pt x="1014" y="4022"/>
                  </a:cubicBezTo>
                  <a:cubicBezTo>
                    <a:pt x="4276" y="4022"/>
                    <a:pt x="5542" y="2407"/>
                    <a:pt x="5922" y="1679"/>
                  </a:cubicBezTo>
                  <a:cubicBezTo>
                    <a:pt x="6017" y="1520"/>
                    <a:pt x="6081" y="1330"/>
                    <a:pt x="6081" y="1109"/>
                  </a:cubicBezTo>
                  <a:lnTo>
                    <a:pt x="6081"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4"/>
            <p:cNvSpPr/>
            <p:nvPr/>
          </p:nvSpPr>
          <p:spPr>
            <a:xfrm>
              <a:off x="6589350" y="3930650"/>
              <a:ext cx="252575" cy="167875"/>
            </a:xfrm>
            <a:custGeom>
              <a:avLst/>
              <a:gdLst/>
              <a:ahLst/>
              <a:cxnLst/>
              <a:rect l="l" t="t" r="r" b="b"/>
              <a:pathLst>
                <a:path w="10103" h="6715" extrusionOk="0">
                  <a:moveTo>
                    <a:pt x="602" y="1"/>
                  </a:moveTo>
                  <a:cubicBezTo>
                    <a:pt x="285" y="1"/>
                    <a:pt x="0" y="286"/>
                    <a:pt x="0" y="602"/>
                  </a:cubicBezTo>
                  <a:lnTo>
                    <a:pt x="0" y="5954"/>
                  </a:lnTo>
                  <a:cubicBezTo>
                    <a:pt x="0" y="6334"/>
                    <a:pt x="380" y="6714"/>
                    <a:pt x="760" y="6714"/>
                  </a:cubicBezTo>
                  <a:lnTo>
                    <a:pt x="9374" y="6714"/>
                  </a:lnTo>
                  <a:cubicBezTo>
                    <a:pt x="9786" y="6714"/>
                    <a:pt x="10103" y="6334"/>
                    <a:pt x="10103" y="5954"/>
                  </a:cubicBezTo>
                  <a:lnTo>
                    <a:pt x="10103" y="602"/>
                  </a:lnTo>
                  <a:cubicBezTo>
                    <a:pt x="10103" y="286"/>
                    <a:pt x="9818" y="1"/>
                    <a:pt x="9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4"/>
            <p:cNvSpPr/>
            <p:nvPr/>
          </p:nvSpPr>
          <p:spPr>
            <a:xfrm>
              <a:off x="6589350" y="3930650"/>
              <a:ext cx="252575" cy="167875"/>
            </a:xfrm>
            <a:custGeom>
              <a:avLst/>
              <a:gdLst/>
              <a:ahLst/>
              <a:cxnLst/>
              <a:rect l="l" t="t" r="r" b="b"/>
              <a:pathLst>
                <a:path w="10103" h="6715" extrusionOk="0">
                  <a:moveTo>
                    <a:pt x="9533" y="1"/>
                  </a:moveTo>
                  <a:lnTo>
                    <a:pt x="9533" y="5353"/>
                  </a:lnTo>
                  <a:cubicBezTo>
                    <a:pt x="9533" y="5764"/>
                    <a:pt x="9153" y="6113"/>
                    <a:pt x="8773" y="6113"/>
                  </a:cubicBezTo>
                  <a:lnTo>
                    <a:pt x="0" y="6113"/>
                  </a:lnTo>
                  <a:cubicBezTo>
                    <a:pt x="95" y="6461"/>
                    <a:pt x="380" y="6714"/>
                    <a:pt x="760" y="6714"/>
                  </a:cubicBezTo>
                  <a:lnTo>
                    <a:pt x="9374" y="6714"/>
                  </a:lnTo>
                  <a:cubicBezTo>
                    <a:pt x="9754" y="6714"/>
                    <a:pt x="10103" y="6334"/>
                    <a:pt x="10103" y="5954"/>
                  </a:cubicBezTo>
                  <a:lnTo>
                    <a:pt x="10103" y="602"/>
                  </a:lnTo>
                  <a:cubicBezTo>
                    <a:pt x="10103" y="286"/>
                    <a:pt x="9881" y="1"/>
                    <a:pt x="953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4"/>
            <p:cNvSpPr/>
            <p:nvPr/>
          </p:nvSpPr>
          <p:spPr>
            <a:xfrm>
              <a:off x="6615475" y="3978950"/>
              <a:ext cx="201125" cy="93450"/>
            </a:xfrm>
            <a:custGeom>
              <a:avLst/>
              <a:gdLst/>
              <a:ahLst/>
              <a:cxnLst/>
              <a:rect l="l" t="t" r="r" b="b"/>
              <a:pathLst>
                <a:path w="8045" h="3738" extrusionOk="0">
                  <a:moveTo>
                    <a:pt x="317" y="0"/>
                  </a:moveTo>
                  <a:cubicBezTo>
                    <a:pt x="159" y="0"/>
                    <a:pt x="0" y="191"/>
                    <a:pt x="0" y="349"/>
                  </a:cubicBezTo>
                  <a:lnTo>
                    <a:pt x="0" y="3421"/>
                  </a:lnTo>
                  <a:cubicBezTo>
                    <a:pt x="0" y="3579"/>
                    <a:pt x="159" y="3737"/>
                    <a:pt x="317" y="3737"/>
                  </a:cubicBezTo>
                  <a:lnTo>
                    <a:pt x="7728" y="3737"/>
                  </a:lnTo>
                  <a:cubicBezTo>
                    <a:pt x="7918" y="3737"/>
                    <a:pt x="8044" y="3611"/>
                    <a:pt x="8044" y="3421"/>
                  </a:cubicBezTo>
                  <a:lnTo>
                    <a:pt x="8044" y="349"/>
                  </a:lnTo>
                  <a:cubicBezTo>
                    <a:pt x="8044" y="159"/>
                    <a:pt x="7886" y="0"/>
                    <a:pt x="7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4"/>
            <p:cNvSpPr/>
            <p:nvPr/>
          </p:nvSpPr>
          <p:spPr>
            <a:xfrm>
              <a:off x="6615475" y="3978950"/>
              <a:ext cx="201125" cy="93450"/>
            </a:xfrm>
            <a:custGeom>
              <a:avLst/>
              <a:gdLst/>
              <a:ahLst/>
              <a:cxnLst/>
              <a:rect l="l" t="t" r="r" b="b"/>
              <a:pathLst>
                <a:path w="8045" h="3738" extrusionOk="0">
                  <a:moveTo>
                    <a:pt x="6904" y="0"/>
                  </a:moveTo>
                  <a:cubicBezTo>
                    <a:pt x="6904" y="1457"/>
                    <a:pt x="5732" y="2597"/>
                    <a:pt x="4307" y="2597"/>
                  </a:cubicBezTo>
                  <a:lnTo>
                    <a:pt x="0" y="2597"/>
                  </a:lnTo>
                  <a:lnTo>
                    <a:pt x="0" y="3421"/>
                  </a:lnTo>
                  <a:cubicBezTo>
                    <a:pt x="0" y="3579"/>
                    <a:pt x="159" y="3737"/>
                    <a:pt x="317" y="3737"/>
                  </a:cubicBezTo>
                  <a:lnTo>
                    <a:pt x="7728" y="3737"/>
                  </a:lnTo>
                  <a:cubicBezTo>
                    <a:pt x="7886" y="3737"/>
                    <a:pt x="8044" y="3579"/>
                    <a:pt x="8044" y="3421"/>
                  </a:cubicBezTo>
                  <a:lnTo>
                    <a:pt x="8044" y="349"/>
                  </a:lnTo>
                  <a:cubicBezTo>
                    <a:pt x="8044" y="191"/>
                    <a:pt x="7918" y="0"/>
                    <a:pt x="7728"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4"/>
            <p:cNvSpPr/>
            <p:nvPr/>
          </p:nvSpPr>
          <p:spPr>
            <a:xfrm>
              <a:off x="6571925" y="4146000"/>
              <a:ext cx="285850" cy="59400"/>
            </a:xfrm>
            <a:custGeom>
              <a:avLst/>
              <a:gdLst/>
              <a:ahLst/>
              <a:cxnLst/>
              <a:rect l="l" t="t" r="r" b="b"/>
              <a:pathLst>
                <a:path w="11434" h="2376" extrusionOk="0">
                  <a:moveTo>
                    <a:pt x="1" y="1"/>
                  </a:moveTo>
                  <a:cubicBezTo>
                    <a:pt x="127" y="317"/>
                    <a:pt x="191" y="634"/>
                    <a:pt x="286" y="951"/>
                  </a:cubicBezTo>
                  <a:cubicBezTo>
                    <a:pt x="1742" y="1869"/>
                    <a:pt x="3643" y="2376"/>
                    <a:pt x="5891" y="2376"/>
                  </a:cubicBezTo>
                  <a:cubicBezTo>
                    <a:pt x="8013" y="2376"/>
                    <a:pt x="9786" y="1932"/>
                    <a:pt x="11211" y="1141"/>
                  </a:cubicBezTo>
                  <a:cubicBezTo>
                    <a:pt x="11275" y="856"/>
                    <a:pt x="11338" y="539"/>
                    <a:pt x="11433" y="254"/>
                  </a:cubicBezTo>
                  <a:lnTo>
                    <a:pt x="11433" y="254"/>
                  </a:lnTo>
                  <a:cubicBezTo>
                    <a:pt x="10008" y="1267"/>
                    <a:pt x="8171" y="1774"/>
                    <a:pt x="5891" y="1774"/>
                  </a:cubicBezTo>
                  <a:cubicBezTo>
                    <a:pt x="3452" y="1774"/>
                    <a:pt x="1457" y="1172"/>
                    <a:pt x="1"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4"/>
            <p:cNvSpPr/>
            <p:nvPr/>
          </p:nvSpPr>
          <p:spPr>
            <a:xfrm>
              <a:off x="6564800" y="3883150"/>
              <a:ext cx="302475" cy="15075"/>
            </a:xfrm>
            <a:custGeom>
              <a:avLst/>
              <a:gdLst/>
              <a:ahLst/>
              <a:cxnLst/>
              <a:rect l="l" t="t" r="r" b="b"/>
              <a:pathLst>
                <a:path w="12099" h="603" extrusionOk="0">
                  <a:moveTo>
                    <a:pt x="412" y="1"/>
                  </a:moveTo>
                  <a:cubicBezTo>
                    <a:pt x="286" y="222"/>
                    <a:pt x="127" y="412"/>
                    <a:pt x="1" y="602"/>
                  </a:cubicBezTo>
                  <a:lnTo>
                    <a:pt x="12098" y="602"/>
                  </a:lnTo>
                  <a:cubicBezTo>
                    <a:pt x="11971" y="412"/>
                    <a:pt x="11813" y="222"/>
                    <a:pt x="11655"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4"/>
            <p:cNvSpPr/>
            <p:nvPr/>
          </p:nvSpPr>
          <p:spPr>
            <a:xfrm>
              <a:off x="6604375" y="4058525"/>
              <a:ext cx="75250" cy="164100"/>
            </a:xfrm>
            <a:custGeom>
              <a:avLst/>
              <a:gdLst/>
              <a:ahLst/>
              <a:cxnLst/>
              <a:rect l="l" t="t" r="r" b="b"/>
              <a:pathLst>
                <a:path w="3010" h="6564" extrusionOk="0">
                  <a:moveTo>
                    <a:pt x="1505" y="0"/>
                  </a:moveTo>
                  <a:cubicBezTo>
                    <a:pt x="1482" y="0"/>
                    <a:pt x="1458" y="16"/>
                    <a:pt x="1458" y="48"/>
                  </a:cubicBezTo>
                  <a:lnTo>
                    <a:pt x="1236" y="2296"/>
                  </a:lnTo>
                  <a:cubicBezTo>
                    <a:pt x="1204" y="2613"/>
                    <a:pt x="919" y="2930"/>
                    <a:pt x="603" y="3025"/>
                  </a:cubicBezTo>
                  <a:lnTo>
                    <a:pt x="33" y="3183"/>
                  </a:lnTo>
                  <a:cubicBezTo>
                    <a:pt x="1" y="3183"/>
                    <a:pt x="1" y="3246"/>
                    <a:pt x="33" y="3246"/>
                  </a:cubicBezTo>
                  <a:lnTo>
                    <a:pt x="603" y="3405"/>
                  </a:lnTo>
                  <a:cubicBezTo>
                    <a:pt x="951" y="3468"/>
                    <a:pt x="1204" y="3753"/>
                    <a:pt x="1236" y="4101"/>
                  </a:cubicBezTo>
                  <a:lnTo>
                    <a:pt x="1458" y="6540"/>
                  </a:lnTo>
                  <a:cubicBezTo>
                    <a:pt x="1458" y="6556"/>
                    <a:pt x="1482" y="6564"/>
                    <a:pt x="1505" y="6564"/>
                  </a:cubicBezTo>
                  <a:cubicBezTo>
                    <a:pt x="1529" y="6564"/>
                    <a:pt x="1553" y="6556"/>
                    <a:pt x="1553" y="6540"/>
                  </a:cubicBezTo>
                  <a:lnTo>
                    <a:pt x="1774" y="4101"/>
                  </a:lnTo>
                  <a:cubicBezTo>
                    <a:pt x="1838" y="3785"/>
                    <a:pt x="2059" y="3468"/>
                    <a:pt x="2440" y="3405"/>
                  </a:cubicBezTo>
                  <a:lnTo>
                    <a:pt x="2978" y="3246"/>
                  </a:lnTo>
                  <a:cubicBezTo>
                    <a:pt x="3010" y="3246"/>
                    <a:pt x="3010" y="3183"/>
                    <a:pt x="2978" y="3183"/>
                  </a:cubicBezTo>
                  <a:lnTo>
                    <a:pt x="2440" y="3025"/>
                  </a:lnTo>
                  <a:cubicBezTo>
                    <a:pt x="2123" y="2930"/>
                    <a:pt x="1869" y="2613"/>
                    <a:pt x="1774" y="2296"/>
                  </a:cubicBezTo>
                  <a:lnTo>
                    <a:pt x="1553" y="48"/>
                  </a:lnTo>
                  <a:cubicBezTo>
                    <a:pt x="1553" y="16"/>
                    <a:pt x="1529" y="0"/>
                    <a:pt x="15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4"/>
            <p:cNvSpPr/>
            <p:nvPr/>
          </p:nvSpPr>
          <p:spPr>
            <a:xfrm>
              <a:off x="6631300" y="4058525"/>
              <a:ext cx="48325" cy="166275"/>
            </a:xfrm>
            <a:custGeom>
              <a:avLst/>
              <a:gdLst/>
              <a:ahLst/>
              <a:cxnLst/>
              <a:rect l="l" t="t" r="r" b="b"/>
              <a:pathLst>
                <a:path w="1933" h="6651" extrusionOk="0">
                  <a:moveTo>
                    <a:pt x="428" y="0"/>
                  </a:moveTo>
                  <a:cubicBezTo>
                    <a:pt x="405" y="0"/>
                    <a:pt x="381" y="16"/>
                    <a:pt x="381" y="48"/>
                  </a:cubicBezTo>
                  <a:lnTo>
                    <a:pt x="159" y="2296"/>
                  </a:lnTo>
                  <a:cubicBezTo>
                    <a:pt x="159" y="2455"/>
                    <a:pt x="64" y="2613"/>
                    <a:pt x="1" y="2740"/>
                  </a:cubicBezTo>
                  <a:cubicBezTo>
                    <a:pt x="127" y="2898"/>
                    <a:pt x="286" y="2961"/>
                    <a:pt x="444" y="3056"/>
                  </a:cubicBezTo>
                  <a:lnTo>
                    <a:pt x="982" y="3215"/>
                  </a:lnTo>
                  <a:cubicBezTo>
                    <a:pt x="1014" y="3215"/>
                    <a:pt x="1014" y="3278"/>
                    <a:pt x="982" y="3278"/>
                  </a:cubicBezTo>
                  <a:lnTo>
                    <a:pt x="444" y="3436"/>
                  </a:lnTo>
                  <a:cubicBezTo>
                    <a:pt x="222" y="3500"/>
                    <a:pt x="64" y="3595"/>
                    <a:pt x="1" y="3753"/>
                  </a:cubicBezTo>
                  <a:cubicBezTo>
                    <a:pt x="64" y="3880"/>
                    <a:pt x="159" y="4038"/>
                    <a:pt x="159" y="4196"/>
                  </a:cubicBezTo>
                  <a:lnTo>
                    <a:pt x="381" y="6603"/>
                  </a:lnTo>
                  <a:cubicBezTo>
                    <a:pt x="381" y="6635"/>
                    <a:pt x="405" y="6651"/>
                    <a:pt x="428" y="6651"/>
                  </a:cubicBezTo>
                  <a:cubicBezTo>
                    <a:pt x="452" y="6651"/>
                    <a:pt x="476" y="6635"/>
                    <a:pt x="476" y="6603"/>
                  </a:cubicBezTo>
                  <a:lnTo>
                    <a:pt x="697" y="4196"/>
                  </a:lnTo>
                  <a:cubicBezTo>
                    <a:pt x="761" y="3848"/>
                    <a:pt x="982" y="3563"/>
                    <a:pt x="1363" y="3500"/>
                  </a:cubicBezTo>
                  <a:lnTo>
                    <a:pt x="1901" y="3341"/>
                  </a:lnTo>
                  <a:cubicBezTo>
                    <a:pt x="1933" y="3215"/>
                    <a:pt x="1933" y="3183"/>
                    <a:pt x="1901" y="3183"/>
                  </a:cubicBezTo>
                  <a:lnTo>
                    <a:pt x="1363" y="3025"/>
                  </a:lnTo>
                  <a:cubicBezTo>
                    <a:pt x="1046" y="2930"/>
                    <a:pt x="761" y="2613"/>
                    <a:pt x="697" y="2296"/>
                  </a:cubicBezTo>
                  <a:lnTo>
                    <a:pt x="476" y="48"/>
                  </a:lnTo>
                  <a:cubicBezTo>
                    <a:pt x="476" y="16"/>
                    <a:pt x="452" y="0"/>
                    <a:pt x="428"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4"/>
            <p:cNvSpPr/>
            <p:nvPr/>
          </p:nvSpPr>
          <p:spPr>
            <a:xfrm>
              <a:off x="6647150" y="4230925"/>
              <a:ext cx="57800" cy="82750"/>
            </a:xfrm>
            <a:custGeom>
              <a:avLst/>
              <a:gdLst/>
              <a:ahLst/>
              <a:cxnLst/>
              <a:rect l="l" t="t" r="r" b="b"/>
              <a:pathLst>
                <a:path w="2312" h="3310" extrusionOk="0">
                  <a:moveTo>
                    <a:pt x="1132" y="0"/>
                  </a:moveTo>
                  <a:cubicBezTo>
                    <a:pt x="1116" y="0"/>
                    <a:pt x="1109" y="8"/>
                    <a:pt x="1109" y="24"/>
                  </a:cubicBezTo>
                  <a:lnTo>
                    <a:pt x="950" y="942"/>
                  </a:lnTo>
                  <a:cubicBezTo>
                    <a:pt x="919" y="1132"/>
                    <a:pt x="760" y="1354"/>
                    <a:pt x="570" y="1386"/>
                  </a:cubicBezTo>
                  <a:lnTo>
                    <a:pt x="32" y="1544"/>
                  </a:lnTo>
                  <a:cubicBezTo>
                    <a:pt x="0" y="1576"/>
                    <a:pt x="0" y="1607"/>
                    <a:pt x="32" y="1607"/>
                  </a:cubicBezTo>
                  <a:lnTo>
                    <a:pt x="570" y="1766"/>
                  </a:lnTo>
                  <a:cubicBezTo>
                    <a:pt x="760" y="1829"/>
                    <a:pt x="919" y="2019"/>
                    <a:pt x="950" y="2209"/>
                  </a:cubicBezTo>
                  <a:lnTo>
                    <a:pt x="1109" y="3286"/>
                  </a:lnTo>
                  <a:cubicBezTo>
                    <a:pt x="1124" y="3302"/>
                    <a:pt x="1148" y="3310"/>
                    <a:pt x="1168" y="3310"/>
                  </a:cubicBezTo>
                  <a:cubicBezTo>
                    <a:pt x="1188" y="3310"/>
                    <a:pt x="1204" y="3302"/>
                    <a:pt x="1204" y="3286"/>
                  </a:cubicBezTo>
                  <a:lnTo>
                    <a:pt x="1362" y="2209"/>
                  </a:lnTo>
                  <a:cubicBezTo>
                    <a:pt x="1394" y="2019"/>
                    <a:pt x="1552" y="1829"/>
                    <a:pt x="1742" y="1766"/>
                  </a:cubicBezTo>
                  <a:lnTo>
                    <a:pt x="2249" y="1607"/>
                  </a:lnTo>
                  <a:cubicBezTo>
                    <a:pt x="2312" y="1576"/>
                    <a:pt x="2312" y="1544"/>
                    <a:pt x="2249" y="1544"/>
                  </a:cubicBezTo>
                  <a:lnTo>
                    <a:pt x="1742" y="1386"/>
                  </a:lnTo>
                  <a:cubicBezTo>
                    <a:pt x="1552" y="1291"/>
                    <a:pt x="1394" y="1132"/>
                    <a:pt x="1362" y="942"/>
                  </a:cubicBezTo>
                  <a:lnTo>
                    <a:pt x="1204" y="24"/>
                  </a:lnTo>
                  <a:cubicBezTo>
                    <a:pt x="1172" y="8"/>
                    <a:pt x="1148" y="0"/>
                    <a:pt x="11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4"/>
            <p:cNvSpPr/>
            <p:nvPr/>
          </p:nvSpPr>
          <p:spPr>
            <a:xfrm>
              <a:off x="6667725" y="4230125"/>
              <a:ext cx="37225" cy="82750"/>
            </a:xfrm>
            <a:custGeom>
              <a:avLst/>
              <a:gdLst/>
              <a:ahLst/>
              <a:cxnLst/>
              <a:rect l="l" t="t" r="r" b="b"/>
              <a:pathLst>
                <a:path w="1489" h="3310" extrusionOk="0">
                  <a:moveTo>
                    <a:pt x="388" y="0"/>
                  </a:moveTo>
                  <a:cubicBezTo>
                    <a:pt x="373" y="0"/>
                    <a:pt x="349" y="8"/>
                    <a:pt x="317" y="24"/>
                  </a:cubicBezTo>
                  <a:lnTo>
                    <a:pt x="159" y="943"/>
                  </a:lnTo>
                  <a:cubicBezTo>
                    <a:pt x="159" y="1006"/>
                    <a:pt x="127" y="1101"/>
                    <a:pt x="64" y="1164"/>
                  </a:cubicBezTo>
                  <a:cubicBezTo>
                    <a:pt x="127" y="1259"/>
                    <a:pt x="222" y="1323"/>
                    <a:pt x="317" y="1386"/>
                  </a:cubicBezTo>
                  <a:lnTo>
                    <a:pt x="856" y="1544"/>
                  </a:lnTo>
                  <a:cubicBezTo>
                    <a:pt x="887" y="1544"/>
                    <a:pt x="887" y="1576"/>
                    <a:pt x="856" y="1608"/>
                  </a:cubicBezTo>
                  <a:lnTo>
                    <a:pt x="317" y="1766"/>
                  </a:lnTo>
                  <a:cubicBezTo>
                    <a:pt x="222" y="1798"/>
                    <a:pt x="96" y="1893"/>
                    <a:pt x="1" y="1956"/>
                  </a:cubicBezTo>
                  <a:lnTo>
                    <a:pt x="127" y="2209"/>
                  </a:lnTo>
                  <a:lnTo>
                    <a:pt x="286" y="3286"/>
                  </a:lnTo>
                  <a:cubicBezTo>
                    <a:pt x="286" y="3302"/>
                    <a:pt x="293" y="3310"/>
                    <a:pt x="309" y="3310"/>
                  </a:cubicBezTo>
                  <a:cubicBezTo>
                    <a:pt x="325" y="3310"/>
                    <a:pt x="349" y="3302"/>
                    <a:pt x="381" y="3286"/>
                  </a:cubicBezTo>
                  <a:lnTo>
                    <a:pt x="539" y="2209"/>
                  </a:lnTo>
                  <a:cubicBezTo>
                    <a:pt x="571" y="2019"/>
                    <a:pt x="729" y="1798"/>
                    <a:pt x="919" y="1766"/>
                  </a:cubicBezTo>
                  <a:lnTo>
                    <a:pt x="1426" y="1608"/>
                  </a:lnTo>
                  <a:cubicBezTo>
                    <a:pt x="1489" y="1608"/>
                    <a:pt x="1489" y="1544"/>
                    <a:pt x="1489" y="1544"/>
                  </a:cubicBezTo>
                  <a:lnTo>
                    <a:pt x="951" y="1386"/>
                  </a:lnTo>
                  <a:cubicBezTo>
                    <a:pt x="761" y="1323"/>
                    <a:pt x="602" y="1133"/>
                    <a:pt x="571" y="943"/>
                  </a:cubicBezTo>
                  <a:lnTo>
                    <a:pt x="412" y="24"/>
                  </a:lnTo>
                  <a:cubicBezTo>
                    <a:pt x="412" y="8"/>
                    <a:pt x="404" y="0"/>
                    <a:pt x="388"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74"/>
          <p:cNvGrpSpPr/>
          <p:nvPr/>
        </p:nvGrpSpPr>
        <p:grpSpPr>
          <a:xfrm>
            <a:off x="2955855" y="4140925"/>
            <a:ext cx="510700" cy="417600"/>
            <a:chOff x="2405850" y="3868575"/>
            <a:chExt cx="510700" cy="417600"/>
          </a:xfrm>
        </p:grpSpPr>
        <p:sp>
          <p:nvSpPr>
            <p:cNvPr id="2940" name="Google Shape;2940;p74"/>
            <p:cNvSpPr/>
            <p:nvPr/>
          </p:nvSpPr>
          <p:spPr>
            <a:xfrm>
              <a:off x="2497700" y="3868575"/>
              <a:ext cx="151250" cy="92975"/>
            </a:xfrm>
            <a:custGeom>
              <a:avLst/>
              <a:gdLst/>
              <a:ahLst/>
              <a:cxnLst/>
              <a:rect l="l" t="t" r="r" b="b"/>
              <a:pathLst>
                <a:path w="6050" h="3719" extrusionOk="0">
                  <a:moveTo>
                    <a:pt x="5724" y="1"/>
                  </a:moveTo>
                  <a:cubicBezTo>
                    <a:pt x="5676" y="1"/>
                    <a:pt x="5625" y="15"/>
                    <a:pt x="5574" y="45"/>
                  </a:cubicBezTo>
                  <a:lnTo>
                    <a:pt x="191" y="3180"/>
                  </a:lnTo>
                  <a:cubicBezTo>
                    <a:pt x="32" y="3244"/>
                    <a:pt x="1" y="3402"/>
                    <a:pt x="64" y="3560"/>
                  </a:cubicBezTo>
                  <a:cubicBezTo>
                    <a:pt x="159" y="3687"/>
                    <a:pt x="222" y="3719"/>
                    <a:pt x="349" y="3719"/>
                  </a:cubicBezTo>
                  <a:cubicBezTo>
                    <a:pt x="381" y="3719"/>
                    <a:pt x="476" y="3687"/>
                    <a:pt x="476" y="3687"/>
                  </a:cubicBezTo>
                  <a:lnTo>
                    <a:pt x="5859" y="552"/>
                  </a:lnTo>
                  <a:cubicBezTo>
                    <a:pt x="6018" y="489"/>
                    <a:pt x="6049" y="330"/>
                    <a:pt x="5986" y="172"/>
                  </a:cubicBezTo>
                  <a:cubicBezTo>
                    <a:pt x="5921" y="64"/>
                    <a:pt x="5828" y="1"/>
                    <a:pt x="5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4"/>
            <p:cNvSpPr/>
            <p:nvPr/>
          </p:nvSpPr>
          <p:spPr>
            <a:xfrm>
              <a:off x="2577675" y="3934625"/>
              <a:ext cx="207450" cy="221700"/>
            </a:xfrm>
            <a:custGeom>
              <a:avLst/>
              <a:gdLst/>
              <a:ahLst/>
              <a:cxnLst/>
              <a:rect l="l" t="t" r="r" b="b"/>
              <a:pathLst>
                <a:path w="8298" h="8868" extrusionOk="0">
                  <a:moveTo>
                    <a:pt x="982" y="0"/>
                  </a:moveTo>
                  <a:cubicBezTo>
                    <a:pt x="443" y="0"/>
                    <a:pt x="0" y="443"/>
                    <a:pt x="0" y="982"/>
                  </a:cubicBezTo>
                  <a:lnTo>
                    <a:pt x="0" y="2375"/>
                  </a:lnTo>
                  <a:cubicBezTo>
                    <a:pt x="0" y="2945"/>
                    <a:pt x="443" y="3357"/>
                    <a:pt x="982" y="3357"/>
                  </a:cubicBezTo>
                  <a:cubicBezTo>
                    <a:pt x="1109" y="3357"/>
                    <a:pt x="1204" y="3452"/>
                    <a:pt x="1204" y="3579"/>
                  </a:cubicBezTo>
                  <a:lnTo>
                    <a:pt x="1204" y="8867"/>
                  </a:lnTo>
                  <a:lnTo>
                    <a:pt x="7094" y="8867"/>
                  </a:lnTo>
                  <a:lnTo>
                    <a:pt x="7094" y="3610"/>
                  </a:lnTo>
                  <a:cubicBezTo>
                    <a:pt x="7094" y="3484"/>
                    <a:pt x="7157" y="3420"/>
                    <a:pt x="7284" y="3420"/>
                  </a:cubicBezTo>
                  <a:cubicBezTo>
                    <a:pt x="7854" y="3420"/>
                    <a:pt x="8266" y="2977"/>
                    <a:pt x="8266" y="2439"/>
                  </a:cubicBezTo>
                  <a:lnTo>
                    <a:pt x="8266" y="1045"/>
                  </a:lnTo>
                  <a:cubicBezTo>
                    <a:pt x="8297" y="443"/>
                    <a:pt x="7886" y="0"/>
                    <a:pt x="7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4"/>
            <p:cNvSpPr/>
            <p:nvPr/>
          </p:nvSpPr>
          <p:spPr>
            <a:xfrm>
              <a:off x="2653675" y="4082675"/>
              <a:ext cx="55450" cy="25350"/>
            </a:xfrm>
            <a:custGeom>
              <a:avLst/>
              <a:gdLst/>
              <a:ahLst/>
              <a:cxnLst/>
              <a:rect l="l" t="t" r="r" b="b"/>
              <a:pathLst>
                <a:path w="2218" h="1014" extrusionOk="0">
                  <a:moveTo>
                    <a:pt x="1109" y="0"/>
                  </a:moveTo>
                  <a:cubicBezTo>
                    <a:pt x="507" y="0"/>
                    <a:pt x="0" y="222"/>
                    <a:pt x="0" y="507"/>
                  </a:cubicBezTo>
                  <a:cubicBezTo>
                    <a:pt x="0" y="792"/>
                    <a:pt x="507" y="1014"/>
                    <a:pt x="1109" y="1014"/>
                  </a:cubicBezTo>
                  <a:cubicBezTo>
                    <a:pt x="1742" y="1014"/>
                    <a:pt x="2217" y="792"/>
                    <a:pt x="2217" y="507"/>
                  </a:cubicBezTo>
                  <a:cubicBezTo>
                    <a:pt x="2217" y="222"/>
                    <a:pt x="1742" y="0"/>
                    <a:pt x="110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4"/>
            <p:cNvSpPr/>
            <p:nvPr/>
          </p:nvSpPr>
          <p:spPr>
            <a:xfrm>
              <a:off x="2712250" y="3934625"/>
              <a:ext cx="72875" cy="221700"/>
            </a:xfrm>
            <a:custGeom>
              <a:avLst/>
              <a:gdLst/>
              <a:ahLst/>
              <a:cxnLst/>
              <a:rect l="l" t="t" r="r" b="b"/>
              <a:pathLst>
                <a:path w="2915" h="8868" extrusionOk="0">
                  <a:moveTo>
                    <a:pt x="191" y="0"/>
                  </a:moveTo>
                  <a:cubicBezTo>
                    <a:pt x="761" y="0"/>
                    <a:pt x="1204" y="443"/>
                    <a:pt x="1204" y="982"/>
                  </a:cubicBezTo>
                  <a:lnTo>
                    <a:pt x="1204" y="2375"/>
                  </a:lnTo>
                  <a:cubicBezTo>
                    <a:pt x="1204" y="2945"/>
                    <a:pt x="761" y="3357"/>
                    <a:pt x="191" y="3357"/>
                  </a:cubicBezTo>
                  <a:cubicBezTo>
                    <a:pt x="96" y="3357"/>
                    <a:pt x="1" y="3452"/>
                    <a:pt x="1" y="3579"/>
                  </a:cubicBezTo>
                  <a:lnTo>
                    <a:pt x="1" y="8867"/>
                  </a:lnTo>
                  <a:lnTo>
                    <a:pt x="1743" y="8867"/>
                  </a:lnTo>
                  <a:lnTo>
                    <a:pt x="1743" y="3610"/>
                  </a:lnTo>
                  <a:cubicBezTo>
                    <a:pt x="1743" y="3484"/>
                    <a:pt x="1838" y="3420"/>
                    <a:pt x="1933" y="3420"/>
                  </a:cubicBezTo>
                  <a:cubicBezTo>
                    <a:pt x="2503" y="3420"/>
                    <a:pt x="2914" y="2977"/>
                    <a:pt x="2914" y="2439"/>
                  </a:cubicBezTo>
                  <a:lnTo>
                    <a:pt x="2914" y="1045"/>
                  </a:lnTo>
                  <a:cubicBezTo>
                    <a:pt x="2914" y="443"/>
                    <a:pt x="2503" y="0"/>
                    <a:pt x="19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4"/>
            <p:cNvSpPr/>
            <p:nvPr/>
          </p:nvSpPr>
          <p:spPr>
            <a:xfrm>
              <a:off x="2494525" y="3946500"/>
              <a:ext cx="58625" cy="37225"/>
            </a:xfrm>
            <a:custGeom>
              <a:avLst/>
              <a:gdLst/>
              <a:ahLst/>
              <a:cxnLst/>
              <a:rect l="l" t="t" r="r" b="b"/>
              <a:pathLst>
                <a:path w="2345" h="1489" extrusionOk="0">
                  <a:moveTo>
                    <a:pt x="318" y="0"/>
                  </a:moveTo>
                  <a:cubicBezTo>
                    <a:pt x="159" y="0"/>
                    <a:pt x="1" y="158"/>
                    <a:pt x="1" y="317"/>
                  </a:cubicBezTo>
                  <a:lnTo>
                    <a:pt x="1" y="1489"/>
                  </a:lnTo>
                  <a:lnTo>
                    <a:pt x="2344" y="1489"/>
                  </a:lnTo>
                  <a:lnTo>
                    <a:pt x="2344" y="317"/>
                  </a:lnTo>
                  <a:cubicBezTo>
                    <a:pt x="2344" y="158"/>
                    <a:pt x="2186" y="0"/>
                    <a:pt x="2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4"/>
            <p:cNvSpPr/>
            <p:nvPr/>
          </p:nvSpPr>
          <p:spPr>
            <a:xfrm>
              <a:off x="2525400" y="3946500"/>
              <a:ext cx="27750" cy="37225"/>
            </a:xfrm>
            <a:custGeom>
              <a:avLst/>
              <a:gdLst/>
              <a:ahLst/>
              <a:cxnLst/>
              <a:rect l="l" t="t" r="r" b="b"/>
              <a:pathLst>
                <a:path w="1110" h="1489" extrusionOk="0">
                  <a:moveTo>
                    <a:pt x="1" y="0"/>
                  </a:moveTo>
                  <a:cubicBezTo>
                    <a:pt x="159" y="0"/>
                    <a:pt x="318" y="158"/>
                    <a:pt x="318" y="317"/>
                  </a:cubicBezTo>
                  <a:lnTo>
                    <a:pt x="318" y="1489"/>
                  </a:lnTo>
                  <a:lnTo>
                    <a:pt x="1109" y="1489"/>
                  </a:lnTo>
                  <a:lnTo>
                    <a:pt x="1109" y="317"/>
                  </a:lnTo>
                  <a:cubicBezTo>
                    <a:pt x="1109" y="158"/>
                    <a:pt x="951" y="0"/>
                    <a:pt x="793"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4"/>
            <p:cNvSpPr/>
            <p:nvPr/>
          </p:nvSpPr>
          <p:spPr>
            <a:xfrm>
              <a:off x="2405850" y="3991625"/>
              <a:ext cx="88700" cy="63350"/>
            </a:xfrm>
            <a:custGeom>
              <a:avLst/>
              <a:gdLst/>
              <a:ahLst/>
              <a:cxnLst/>
              <a:rect l="l" t="t" r="r" b="b"/>
              <a:pathLst>
                <a:path w="3548" h="2534" extrusionOk="0">
                  <a:moveTo>
                    <a:pt x="381" y="0"/>
                  </a:moveTo>
                  <a:cubicBezTo>
                    <a:pt x="159" y="0"/>
                    <a:pt x="1" y="159"/>
                    <a:pt x="1" y="380"/>
                  </a:cubicBezTo>
                  <a:lnTo>
                    <a:pt x="1" y="2122"/>
                  </a:lnTo>
                  <a:cubicBezTo>
                    <a:pt x="1" y="2375"/>
                    <a:pt x="159" y="2534"/>
                    <a:pt x="381" y="2534"/>
                  </a:cubicBezTo>
                  <a:lnTo>
                    <a:pt x="3548" y="2534"/>
                  </a:lnTo>
                  <a:lnTo>
                    <a:pt x="3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4"/>
            <p:cNvSpPr/>
            <p:nvPr/>
          </p:nvSpPr>
          <p:spPr>
            <a:xfrm>
              <a:off x="2406650" y="3991625"/>
              <a:ext cx="88700" cy="63350"/>
            </a:xfrm>
            <a:custGeom>
              <a:avLst/>
              <a:gdLst/>
              <a:ahLst/>
              <a:cxnLst/>
              <a:rect l="l" t="t" r="r" b="b"/>
              <a:pathLst>
                <a:path w="3548" h="2534" extrusionOk="0">
                  <a:moveTo>
                    <a:pt x="1806" y="0"/>
                  </a:moveTo>
                  <a:lnTo>
                    <a:pt x="1806" y="855"/>
                  </a:lnTo>
                  <a:cubicBezTo>
                    <a:pt x="1806" y="1267"/>
                    <a:pt x="1489" y="1615"/>
                    <a:pt x="1077" y="1615"/>
                  </a:cubicBezTo>
                  <a:lnTo>
                    <a:pt x="1" y="1615"/>
                  </a:lnTo>
                  <a:lnTo>
                    <a:pt x="1" y="2122"/>
                  </a:lnTo>
                  <a:cubicBezTo>
                    <a:pt x="1" y="2375"/>
                    <a:pt x="159" y="2534"/>
                    <a:pt x="381" y="2534"/>
                  </a:cubicBezTo>
                  <a:lnTo>
                    <a:pt x="3548" y="2534"/>
                  </a:lnTo>
                  <a:lnTo>
                    <a:pt x="3548"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4"/>
            <p:cNvSpPr/>
            <p:nvPr/>
          </p:nvSpPr>
          <p:spPr>
            <a:xfrm>
              <a:off x="2608550" y="4040700"/>
              <a:ext cx="147275" cy="15075"/>
            </a:xfrm>
            <a:custGeom>
              <a:avLst/>
              <a:gdLst/>
              <a:ahLst/>
              <a:cxnLst/>
              <a:rect l="l" t="t" r="r" b="b"/>
              <a:pathLst>
                <a:path w="5891" h="603" extrusionOk="0">
                  <a:moveTo>
                    <a:pt x="0" y="1"/>
                  </a:moveTo>
                  <a:lnTo>
                    <a:pt x="0" y="602"/>
                  </a:lnTo>
                  <a:lnTo>
                    <a:pt x="5891" y="602"/>
                  </a:lnTo>
                  <a:lnTo>
                    <a:pt x="5891"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4"/>
            <p:cNvSpPr/>
            <p:nvPr/>
          </p:nvSpPr>
          <p:spPr>
            <a:xfrm>
              <a:off x="2712250" y="4040700"/>
              <a:ext cx="43575" cy="15075"/>
            </a:xfrm>
            <a:custGeom>
              <a:avLst/>
              <a:gdLst/>
              <a:ahLst/>
              <a:cxnLst/>
              <a:rect l="l" t="t" r="r" b="b"/>
              <a:pathLst>
                <a:path w="1743" h="603" extrusionOk="0">
                  <a:moveTo>
                    <a:pt x="1" y="1"/>
                  </a:moveTo>
                  <a:lnTo>
                    <a:pt x="1" y="602"/>
                  </a:lnTo>
                  <a:lnTo>
                    <a:pt x="1743" y="602"/>
                  </a:lnTo>
                  <a:lnTo>
                    <a:pt x="17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4"/>
            <p:cNvSpPr/>
            <p:nvPr/>
          </p:nvSpPr>
          <p:spPr>
            <a:xfrm>
              <a:off x="2673475" y="3933825"/>
              <a:ext cx="15850" cy="31700"/>
            </a:xfrm>
            <a:custGeom>
              <a:avLst/>
              <a:gdLst/>
              <a:ahLst/>
              <a:cxnLst/>
              <a:rect l="l" t="t" r="r" b="b"/>
              <a:pathLst>
                <a:path w="634" h="1268" extrusionOk="0">
                  <a:moveTo>
                    <a:pt x="0" y="0"/>
                  </a:moveTo>
                  <a:lnTo>
                    <a:pt x="0" y="950"/>
                  </a:lnTo>
                  <a:cubicBezTo>
                    <a:pt x="0" y="1140"/>
                    <a:pt x="158" y="1267"/>
                    <a:pt x="317" y="1267"/>
                  </a:cubicBezTo>
                  <a:cubicBezTo>
                    <a:pt x="475" y="1267"/>
                    <a:pt x="633" y="1109"/>
                    <a:pt x="602" y="950"/>
                  </a:cubicBezTo>
                  <a:lnTo>
                    <a:pt x="6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4"/>
            <p:cNvSpPr/>
            <p:nvPr/>
          </p:nvSpPr>
          <p:spPr>
            <a:xfrm>
              <a:off x="2637050" y="3933825"/>
              <a:ext cx="15850" cy="31700"/>
            </a:xfrm>
            <a:custGeom>
              <a:avLst/>
              <a:gdLst/>
              <a:ahLst/>
              <a:cxnLst/>
              <a:rect l="l" t="t" r="r" b="b"/>
              <a:pathLst>
                <a:path w="634" h="1268" extrusionOk="0">
                  <a:moveTo>
                    <a:pt x="0" y="0"/>
                  </a:moveTo>
                  <a:lnTo>
                    <a:pt x="0" y="950"/>
                  </a:lnTo>
                  <a:cubicBezTo>
                    <a:pt x="0" y="1140"/>
                    <a:pt x="159" y="1267"/>
                    <a:pt x="317" y="1267"/>
                  </a:cubicBezTo>
                  <a:cubicBezTo>
                    <a:pt x="475" y="1267"/>
                    <a:pt x="634" y="1109"/>
                    <a:pt x="602" y="950"/>
                  </a:cubicBezTo>
                  <a:lnTo>
                    <a:pt x="6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p:nvPr/>
          </p:nvSpPr>
          <p:spPr>
            <a:xfrm>
              <a:off x="2710675" y="3933825"/>
              <a:ext cx="15850" cy="31700"/>
            </a:xfrm>
            <a:custGeom>
              <a:avLst/>
              <a:gdLst/>
              <a:ahLst/>
              <a:cxnLst/>
              <a:rect l="l" t="t" r="r" b="b"/>
              <a:pathLst>
                <a:path w="634" h="1268" extrusionOk="0">
                  <a:moveTo>
                    <a:pt x="1" y="0"/>
                  </a:moveTo>
                  <a:lnTo>
                    <a:pt x="1" y="950"/>
                  </a:lnTo>
                  <a:cubicBezTo>
                    <a:pt x="1" y="1140"/>
                    <a:pt x="159" y="1267"/>
                    <a:pt x="317" y="1267"/>
                  </a:cubicBezTo>
                  <a:cubicBezTo>
                    <a:pt x="476" y="1267"/>
                    <a:pt x="634" y="1109"/>
                    <a:pt x="571" y="950"/>
                  </a:cubicBezTo>
                  <a:lnTo>
                    <a:pt x="5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4"/>
            <p:cNvSpPr/>
            <p:nvPr/>
          </p:nvSpPr>
          <p:spPr>
            <a:xfrm>
              <a:off x="2474750" y="3975775"/>
              <a:ext cx="154400" cy="95825"/>
            </a:xfrm>
            <a:custGeom>
              <a:avLst/>
              <a:gdLst/>
              <a:ahLst/>
              <a:cxnLst/>
              <a:rect l="l" t="t" r="r" b="b"/>
              <a:pathLst>
                <a:path w="6176" h="3833" extrusionOk="0">
                  <a:moveTo>
                    <a:pt x="412" y="1"/>
                  </a:moveTo>
                  <a:cubicBezTo>
                    <a:pt x="158" y="1"/>
                    <a:pt x="0" y="127"/>
                    <a:pt x="0" y="381"/>
                  </a:cubicBezTo>
                  <a:lnTo>
                    <a:pt x="0" y="3421"/>
                  </a:lnTo>
                  <a:cubicBezTo>
                    <a:pt x="0" y="3674"/>
                    <a:pt x="158" y="3833"/>
                    <a:pt x="412" y="3833"/>
                  </a:cubicBezTo>
                  <a:lnTo>
                    <a:pt x="5796" y="3833"/>
                  </a:lnTo>
                  <a:cubicBezTo>
                    <a:pt x="5986" y="3833"/>
                    <a:pt x="6176" y="3643"/>
                    <a:pt x="6176" y="3484"/>
                  </a:cubicBezTo>
                  <a:lnTo>
                    <a:pt x="6176" y="1901"/>
                  </a:lnTo>
                  <a:cubicBezTo>
                    <a:pt x="6176" y="824"/>
                    <a:pt x="5321" y="1"/>
                    <a:pt x="4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4"/>
            <p:cNvSpPr/>
            <p:nvPr/>
          </p:nvSpPr>
          <p:spPr>
            <a:xfrm>
              <a:off x="2474750" y="3977375"/>
              <a:ext cx="154400" cy="93450"/>
            </a:xfrm>
            <a:custGeom>
              <a:avLst/>
              <a:gdLst/>
              <a:ahLst/>
              <a:cxnLst/>
              <a:rect l="l" t="t" r="r" b="b"/>
              <a:pathLst>
                <a:path w="6176" h="3738" extrusionOk="0">
                  <a:moveTo>
                    <a:pt x="4940" y="0"/>
                  </a:moveTo>
                  <a:lnTo>
                    <a:pt x="4940" y="0"/>
                  </a:lnTo>
                  <a:cubicBezTo>
                    <a:pt x="5036" y="190"/>
                    <a:pt x="5067" y="444"/>
                    <a:pt x="5067" y="634"/>
                  </a:cubicBezTo>
                  <a:lnTo>
                    <a:pt x="5067" y="2217"/>
                  </a:lnTo>
                  <a:cubicBezTo>
                    <a:pt x="5067" y="2470"/>
                    <a:pt x="4909" y="2629"/>
                    <a:pt x="4687" y="2629"/>
                  </a:cubicBezTo>
                  <a:lnTo>
                    <a:pt x="0" y="2629"/>
                  </a:lnTo>
                  <a:lnTo>
                    <a:pt x="0" y="3325"/>
                  </a:lnTo>
                  <a:cubicBezTo>
                    <a:pt x="0" y="3579"/>
                    <a:pt x="158" y="3737"/>
                    <a:pt x="412" y="3737"/>
                  </a:cubicBezTo>
                  <a:lnTo>
                    <a:pt x="5732" y="3737"/>
                  </a:lnTo>
                  <a:cubicBezTo>
                    <a:pt x="5986" y="3737"/>
                    <a:pt x="6144" y="3579"/>
                    <a:pt x="6144" y="3325"/>
                  </a:cubicBezTo>
                  <a:lnTo>
                    <a:pt x="6144" y="1742"/>
                  </a:lnTo>
                  <a:cubicBezTo>
                    <a:pt x="6176" y="982"/>
                    <a:pt x="5669" y="285"/>
                    <a:pt x="49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4"/>
            <p:cNvSpPr/>
            <p:nvPr/>
          </p:nvSpPr>
          <p:spPr>
            <a:xfrm>
              <a:off x="2541250" y="4134125"/>
              <a:ext cx="281875" cy="55450"/>
            </a:xfrm>
            <a:custGeom>
              <a:avLst/>
              <a:gdLst/>
              <a:ahLst/>
              <a:cxnLst/>
              <a:rect l="l" t="t" r="r" b="b"/>
              <a:pathLst>
                <a:path w="11275" h="2218" extrusionOk="0">
                  <a:moveTo>
                    <a:pt x="2090" y="1"/>
                  </a:moveTo>
                  <a:cubicBezTo>
                    <a:pt x="1805" y="1"/>
                    <a:pt x="1584" y="96"/>
                    <a:pt x="1394" y="317"/>
                  </a:cubicBezTo>
                  <a:lnTo>
                    <a:pt x="32" y="1901"/>
                  </a:lnTo>
                  <a:lnTo>
                    <a:pt x="0" y="2217"/>
                  </a:lnTo>
                  <a:lnTo>
                    <a:pt x="11275" y="2217"/>
                  </a:lnTo>
                  <a:lnTo>
                    <a:pt x="11243" y="1901"/>
                  </a:lnTo>
                  <a:lnTo>
                    <a:pt x="9881" y="317"/>
                  </a:lnTo>
                  <a:cubicBezTo>
                    <a:pt x="9723" y="96"/>
                    <a:pt x="9438" y="1"/>
                    <a:pt x="91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4"/>
            <p:cNvSpPr/>
            <p:nvPr/>
          </p:nvSpPr>
          <p:spPr>
            <a:xfrm>
              <a:off x="2718600" y="4132550"/>
              <a:ext cx="104525" cy="55450"/>
            </a:xfrm>
            <a:custGeom>
              <a:avLst/>
              <a:gdLst/>
              <a:ahLst/>
              <a:cxnLst/>
              <a:rect l="l" t="t" r="r" b="b"/>
              <a:pathLst>
                <a:path w="4181" h="2218" extrusionOk="0">
                  <a:moveTo>
                    <a:pt x="0" y="0"/>
                  </a:moveTo>
                  <a:cubicBezTo>
                    <a:pt x="222" y="64"/>
                    <a:pt x="475" y="159"/>
                    <a:pt x="665" y="380"/>
                  </a:cubicBezTo>
                  <a:lnTo>
                    <a:pt x="2280" y="2217"/>
                  </a:lnTo>
                  <a:lnTo>
                    <a:pt x="4181" y="2217"/>
                  </a:lnTo>
                  <a:lnTo>
                    <a:pt x="4149" y="1900"/>
                  </a:lnTo>
                  <a:lnTo>
                    <a:pt x="2787" y="317"/>
                  </a:lnTo>
                  <a:cubicBezTo>
                    <a:pt x="2629" y="127"/>
                    <a:pt x="2375" y="0"/>
                    <a:pt x="20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4"/>
            <p:cNvSpPr/>
            <p:nvPr/>
          </p:nvSpPr>
          <p:spPr>
            <a:xfrm>
              <a:off x="2521450" y="4181625"/>
              <a:ext cx="319875" cy="57025"/>
            </a:xfrm>
            <a:custGeom>
              <a:avLst/>
              <a:gdLst/>
              <a:ahLst/>
              <a:cxnLst/>
              <a:rect l="l" t="t" r="r" b="b"/>
              <a:pathLst>
                <a:path w="12795" h="2281" extrusionOk="0">
                  <a:moveTo>
                    <a:pt x="792" y="1"/>
                  </a:moveTo>
                  <a:lnTo>
                    <a:pt x="191" y="697"/>
                  </a:lnTo>
                  <a:cubicBezTo>
                    <a:pt x="64" y="856"/>
                    <a:pt x="1" y="1014"/>
                    <a:pt x="1" y="1204"/>
                  </a:cubicBezTo>
                  <a:lnTo>
                    <a:pt x="1" y="2281"/>
                  </a:lnTo>
                  <a:lnTo>
                    <a:pt x="12795" y="2281"/>
                  </a:lnTo>
                  <a:lnTo>
                    <a:pt x="12795" y="1204"/>
                  </a:lnTo>
                  <a:cubicBezTo>
                    <a:pt x="12795" y="1014"/>
                    <a:pt x="12700" y="856"/>
                    <a:pt x="12573" y="697"/>
                  </a:cubicBezTo>
                  <a:lnTo>
                    <a:pt x="119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4"/>
            <p:cNvSpPr/>
            <p:nvPr/>
          </p:nvSpPr>
          <p:spPr>
            <a:xfrm>
              <a:off x="2768475" y="4181625"/>
              <a:ext cx="73650" cy="57025"/>
            </a:xfrm>
            <a:custGeom>
              <a:avLst/>
              <a:gdLst/>
              <a:ahLst/>
              <a:cxnLst/>
              <a:rect l="l" t="t" r="r" b="b"/>
              <a:pathLst>
                <a:path w="2946" h="2281" extrusionOk="0">
                  <a:moveTo>
                    <a:pt x="0" y="1"/>
                  </a:moveTo>
                  <a:lnTo>
                    <a:pt x="634" y="697"/>
                  </a:lnTo>
                  <a:cubicBezTo>
                    <a:pt x="760" y="856"/>
                    <a:pt x="855" y="1014"/>
                    <a:pt x="855" y="1204"/>
                  </a:cubicBezTo>
                  <a:lnTo>
                    <a:pt x="855" y="2281"/>
                  </a:lnTo>
                  <a:lnTo>
                    <a:pt x="2946" y="2281"/>
                  </a:lnTo>
                  <a:lnTo>
                    <a:pt x="2946" y="1204"/>
                  </a:lnTo>
                  <a:cubicBezTo>
                    <a:pt x="2946" y="1014"/>
                    <a:pt x="2851" y="856"/>
                    <a:pt x="2756" y="697"/>
                  </a:cubicBezTo>
                  <a:lnTo>
                    <a:pt x="2122" y="1"/>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4"/>
            <p:cNvSpPr/>
            <p:nvPr/>
          </p:nvSpPr>
          <p:spPr>
            <a:xfrm>
              <a:off x="2522250" y="4181625"/>
              <a:ext cx="319875" cy="57025"/>
            </a:xfrm>
            <a:custGeom>
              <a:avLst/>
              <a:gdLst/>
              <a:ahLst/>
              <a:cxnLst/>
              <a:rect l="l" t="t" r="r" b="b"/>
              <a:pathLst>
                <a:path w="12795" h="2281" extrusionOk="0">
                  <a:moveTo>
                    <a:pt x="792" y="1"/>
                  </a:moveTo>
                  <a:lnTo>
                    <a:pt x="191" y="697"/>
                  </a:lnTo>
                  <a:cubicBezTo>
                    <a:pt x="64" y="856"/>
                    <a:pt x="1" y="1014"/>
                    <a:pt x="1" y="1204"/>
                  </a:cubicBezTo>
                  <a:lnTo>
                    <a:pt x="1" y="2281"/>
                  </a:lnTo>
                  <a:lnTo>
                    <a:pt x="12795" y="2281"/>
                  </a:lnTo>
                  <a:lnTo>
                    <a:pt x="12795" y="1204"/>
                  </a:lnTo>
                  <a:cubicBezTo>
                    <a:pt x="12795" y="1014"/>
                    <a:pt x="12700" y="856"/>
                    <a:pt x="12573" y="697"/>
                  </a:cubicBezTo>
                  <a:lnTo>
                    <a:pt x="11940" y="1"/>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4"/>
            <p:cNvSpPr/>
            <p:nvPr/>
          </p:nvSpPr>
          <p:spPr>
            <a:xfrm>
              <a:off x="2447025" y="4227550"/>
              <a:ext cx="469525" cy="58625"/>
            </a:xfrm>
            <a:custGeom>
              <a:avLst/>
              <a:gdLst/>
              <a:ahLst/>
              <a:cxnLst/>
              <a:rect l="l" t="t" r="r" b="b"/>
              <a:pathLst>
                <a:path w="18781" h="2345" extrusionOk="0">
                  <a:moveTo>
                    <a:pt x="2091" y="1"/>
                  </a:moveTo>
                  <a:cubicBezTo>
                    <a:pt x="1869" y="1"/>
                    <a:pt x="1616" y="127"/>
                    <a:pt x="1426" y="317"/>
                  </a:cubicBezTo>
                  <a:lnTo>
                    <a:pt x="254" y="1679"/>
                  </a:lnTo>
                  <a:cubicBezTo>
                    <a:pt x="1" y="1964"/>
                    <a:pt x="191" y="2344"/>
                    <a:pt x="571" y="2344"/>
                  </a:cubicBezTo>
                  <a:lnTo>
                    <a:pt x="18242" y="2344"/>
                  </a:lnTo>
                  <a:cubicBezTo>
                    <a:pt x="18622" y="2344"/>
                    <a:pt x="18780" y="1964"/>
                    <a:pt x="18559" y="1679"/>
                  </a:cubicBezTo>
                  <a:lnTo>
                    <a:pt x="17387" y="317"/>
                  </a:lnTo>
                  <a:cubicBezTo>
                    <a:pt x="17197" y="127"/>
                    <a:pt x="16944" y="1"/>
                    <a:pt x="16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4"/>
            <p:cNvSpPr/>
            <p:nvPr/>
          </p:nvSpPr>
          <p:spPr>
            <a:xfrm>
              <a:off x="2811225" y="4227550"/>
              <a:ext cx="105325" cy="57825"/>
            </a:xfrm>
            <a:custGeom>
              <a:avLst/>
              <a:gdLst/>
              <a:ahLst/>
              <a:cxnLst/>
              <a:rect l="l" t="t" r="r" b="b"/>
              <a:pathLst>
                <a:path w="4213" h="2313" extrusionOk="0">
                  <a:moveTo>
                    <a:pt x="0" y="1"/>
                  </a:moveTo>
                  <a:cubicBezTo>
                    <a:pt x="254" y="1"/>
                    <a:pt x="476" y="127"/>
                    <a:pt x="666" y="286"/>
                  </a:cubicBezTo>
                  <a:lnTo>
                    <a:pt x="1869" y="1647"/>
                  </a:lnTo>
                  <a:cubicBezTo>
                    <a:pt x="2091" y="1901"/>
                    <a:pt x="1901" y="2312"/>
                    <a:pt x="1552" y="2312"/>
                  </a:cubicBezTo>
                  <a:lnTo>
                    <a:pt x="3642" y="2312"/>
                  </a:lnTo>
                  <a:cubicBezTo>
                    <a:pt x="3991" y="2312"/>
                    <a:pt x="4212" y="1901"/>
                    <a:pt x="3959" y="1647"/>
                  </a:cubicBezTo>
                  <a:lnTo>
                    <a:pt x="2787" y="286"/>
                  </a:lnTo>
                  <a:cubicBezTo>
                    <a:pt x="2629" y="96"/>
                    <a:pt x="2376" y="1"/>
                    <a:pt x="2091"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74"/>
          <p:cNvGrpSpPr/>
          <p:nvPr/>
        </p:nvGrpSpPr>
        <p:grpSpPr>
          <a:xfrm>
            <a:off x="2072817" y="4122088"/>
            <a:ext cx="506725" cy="455275"/>
            <a:chOff x="1675900" y="3849900"/>
            <a:chExt cx="506725" cy="455275"/>
          </a:xfrm>
        </p:grpSpPr>
        <p:sp>
          <p:nvSpPr>
            <p:cNvPr id="2963" name="Google Shape;2963;p74"/>
            <p:cNvSpPr/>
            <p:nvPr/>
          </p:nvSpPr>
          <p:spPr>
            <a:xfrm>
              <a:off x="1809700" y="3895025"/>
              <a:ext cx="57800" cy="43575"/>
            </a:xfrm>
            <a:custGeom>
              <a:avLst/>
              <a:gdLst/>
              <a:ahLst/>
              <a:cxnLst/>
              <a:rect l="l" t="t" r="r" b="b"/>
              <a:pathLst>
                <a:path w="2312" h="1743" extrusionOk="0">
                  <a:moveTo>
                    <a:pt x="190" y="1"/>
                  </a:moveTo>
                  <a:cubicBezTo>
                    <a:pt x="63" y="1"/>
                    <a:pt x="0" y="96"/>
                    <a:pt x="0" y="222"/>
                  </a:cubicBezTo>
                  <a:lnTo>
                    <a:pt x="0" y="1742"/>
                  </a:lnTo>
                  <a:lnTo>
                    <a:pt x="2312" y="1742"/>
                  </a:lnTo>
                  <a:lnTo>
                    <a:pt x="2312" y="222"/>
                  </a:lnTo>
                  <a:cubicBezTo>
                    <a:pt x="2312" y="96"/>
                    <a:pt x="2217" y="1"/>
                    <a:pt x="20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4"/>
            <p:cNvSpPr/>
            <p:nvPr/>
          </p:nvSpPr>
          <p:spPr>
            <a:xfrm>
              <a:off x="1845325" y="3895025"/>
              <a:ext cx="22175" cy="43575"/>
            </a:xfrm>
            <a:custGeom>
              <a:avLst/>
              <a:gdLst/>
              <a:ahLst/>
              <a:cxnLst/>
              <a:rect l="l" t="t" r="r" b="b"/>
              <a:pathLst>
                <a:path w="887" h="1743" extrusionOk="0">
                  <a:moveTo>
                    <a:pt x="0" y="1"/>
                  </a:moveTo>
                  <a:cubicBezTo>
                    <a:pt x="127" y="1"/>
                    <a:pt x="190" y="96"/>
                    <a:pt x="190" y="191"/>
                  </a:cubicBezTo>
                  <a:lnTo>
                    <a:pt x="190" y="1742"/>
                  </a:lnTo>
                  <a:lnTo>
                    <a:pt x="887" y="1742"/>
                  </a:lnTo>
                  <a:lnTo>
                    <a:pt x="887" y="191"/>
                  </a:lnTo>
                  <a:cubicBezTo>
                    <a:pt x="887" y="127"/>
                    <a:pt x="792" y="1"/>
                    <a:pt x="665"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4"/>
            <p:cNvSpPr/>
            <p:nvPr/>
          </p:nvSpPr>
          <p:spPr>
            <a:xfrm>
              <a:off x="1734475" y="3929075"/>
              <a:ext cx="390350" cy="254950"/>
            </a:xfrm>
            <a:custGeom>
              <a:avLst/>
              <a:gdLst/>
              <a:ahLst/>
              <a:cxnLst/>
              <a:rect l="l" t="t" r="r" b="b"/>
              <a:pathLst>
                <a:path w="15614" h="10198" extrusionOk="0">
                  <a:moveTo>
                    <a:pt x="2724" y="0"/>
                  </a:moveTo>
                  <a:cubicBezTo>
                    <a:pt x="2249" y="0"/>
                    <a:pt x="1806" y="159"/>
                    <a:pt x="1457" y="412"/>
                  </a:cubicBezTo>
                  <a:lnTo>
                    <a:pt x="571" y="1140"/>
                  </a:lnTo>
                  <a:cubicBezTo>
                    <a:pt x="191" y="1425"/>
                    <a:pt x="1" y="1869"/>
                    <a:pt x="1" y="2281"/>
                  </a:cubicBezTo>
                  <a:lnTo>
                    <a:pt x="1" y="7823"/>
                  </a:lnTo>
                  <a:cubicBezTo>
                    <a:pt x="1" y="8076"/>
                    <a:pt x="127" y="8266"/>
                    <a:pt x="286" y="8424"/>
                  </a:cubicBezTo>
                  <a:lnTo>
                    <a:pt x="2059" y="10008"/>
                  </a:lnTo>
                  <a:cubicBezTo>
                    <a:pt x="2217" y="10134"/>
                    <a:pt x="2407" y="10198"/>
                    <a:pt x="2566" y="10198"/>
                  </a:cubicBezTo>
                  <a:lnTo>
                    <a:pt x="14220" y="10198"/>
                  </a:lnTo>
                  <a:cubicBezTo>
                    <a:pt x="14980" y="10198"/>
                    <a:pt x="15550" y="9628"/>
                    <a:pt x="15550" y="8868"/>
                  </a:cubicBezTo>
                  <a:lnTo>
                    <a:pt x="15550" y="2281"/>
                  </a:lnTo>
                  <a:cubicBezTo>
                    <a:pt x="15613" y="1869"/>
                    <a:pt x="15392" y="1425"/>
                    <a:pt x="15043" y="1140"/>
                  </a:cubicBezTo>
                  <a:lnTo>
                    <a:pt x="14125" y="412"/>
                  </a:lnTo>
                  <a:cubicBezTo>
                    <a:pt x="13777" y="159"/>
                    <a:pt x="13333" y="0"/>
                    <a:pt x="128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4"/>
            <p:cNvSpPr/>
            <p:nvPr/>
          </p:nvSpPr>
          <p:spPr>
            <a:xfrm>
              <a:off x="1746350" y="3939375"/>
              <a:ext cx="378475" cy="243875"/>
            </a:xfrm>
            <a:custGeom>
              <a:avLst/>
              <a:gdLst/>
              <a:ahLst/>
              <a:cxnLst/>
              <a:rect l="l" t="t" r="r" b="b"/>
              <a:pathLst>
                <a:path w="15139" h="9755" extrusionOk="0">
                  <a:moveTo>
                    <a:pt x="13618" y="0"/>
                  </a:moveTo>
                  <a:cubicBezTo>
                    <a:pt x="13618" y="95"/>
                    <a:pt x="13650" y="222"/>
                    <a:pt x="13650" y="285"/>
                  </a:cubicBezTo>
                  <a:lnTo>
                    <a:pt x="13650" y="7537"/>
                  </a:lnTo>
                  <a:cubicBezTo>
                    <a:pt x="13650" y="7886"/>
                    <a:pt x="13397" y="8171"/>
                    <a:pt x="13017" y="8171"/>
                  </a:cubicBezTo>
                  <a:lnTo>
                    <a:pt x="1" y="8171"/>
                  </a:lnTo>
                  <a:lnTo>
                    <a:pt x="1584" y="9564"/>
                  </a:lnTo>
                  <a:cubicBezTo>
                    <a:pt x="1742" y="9691"/>
                    <a:pt x="1932" y="9754"/>
                    <a:pt x="2091" y="9754"/>
                  </a:cubicBezTo>
                  <a:lnTo>
                    <a:pt x="13745" y="9754"/>
                  </a:lnTo>
                  <a:cubicBezTo>
                    <a:pt x="14505" y="9754"/>
                    <a:pt x="15075" y="9152"/>
                    <a:pt x="15075" y="8424"/>
                  </a:cubicBezTo>
                  <a:lnTo>
                    <a:pt x="15075" y="1837"/>
                  </a:lnTo>
                  <a:cubicBezTo>
                    <a:pt x="15138" y="1457"/>
                    <a:pt x="14917" y="1013"/>
                    <a:pt x="14568" y="728"/>
                  </a:cubicBezTo>
                  <a:lnTo>
                    <a:pt x="13650"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4"/>
            <p:cNvSpPr/>
            <p:nvPr/>
          </p:nvSpPr>
          <p:spPr>
            <a:xfrm>
              <a:off x="1960125" y="4087425"/>
              <a:ext cx="117200" cy="95825"/>
            </a:xfrm>
            <a:custGeom>
              <a:avLst/>
              <a:gdLst/>
              <a:ahLst/>
              <a:cxnLst/>
              <a:rect l="l" t="t" r="r" b="b"/>
              <a:pathLst>
                <a:path w="4688" h="3833" extrusionOk="0">
                  <a:moveTo>
                    <a:pt x="0" y="0"/>
                  </a:moveTo>
                  <a:lnTo>
                    <a:pt x="0" y="1235"/>
                  </a:lnTo>
                  <a:lnTo>
                    <a:pt x="127" y="1552"/>
                  </a:lnTo>
                  <a:lnTo>
                    <a:pt x="0" y="1869"/>
                  </a:lnTo>
                  <a:lnTo>
                    <a:pt x="0" y="2249"/>
                  </a:lnTo>
                  <a:lnTo>
                    <a:pt x="4687" y="3832"/>
                  </a:lnTo>
                  <a:lnTo>
                    <a:pt x="4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4"/>
            <p:cNvSpPr/>
            <p:nvPr/>
          </p:nvSpPr>
          <p:spPr>
            <a:xfrm>
              <a:off x="1960125" y="4143625"/>
              <a:ext cx="117200" cy="40400"/>
            </a:xfrm>
            <a:custGeom>
              <a:avLst/>
              <a:gdLst/>
              <a:ahLst/>
              <a:cxnLst/>
              <a:rect l="l" t="t" r="r" b="b"/>
              <a:pathLst>
                <a:path w="4688" h="1616" extrusionOk="0">
                  <a:moveTo>
                    <a:pt x="0" y="1"/>
                  </a:moveTo>
                  <a:lnTo>
                    <a:pt x="0" y="254"/>
                  </a:lnTo>
                  <a:lnTo>
                    <a:pt x="190" y="1616"/>
                  </a:lnTo>
                  <a:lnTo>
                    <a:pt x="4687" y="1616"/>
                  </a:lnTo>
                  <a:lnTo>
                    <a:pt x="46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4"/>
            <p:cNvSpPr/>
            <p:nvPr/>
          </p:nvSpPr>
          <p:spPr>
            <a:xfrm>
              <a:off x="1960125" y="4143225"/>
              <a:ext cx="117200" cy="40400"/>
            </a:xfrm>
            <a:custGeom>
              <a:avLst/>
              <a:gdLst/>
              <a:ahLst/>
              <a:cxnLst/>
              <a:rect l="l" t="t" r="r" b="b"/>
              <a:pathLst>
                <a:path w="4688" h="1616" extrusionOk="0">
                  <a:moveTo>
                    <a:pt x="0" y="1"/>
                  </a:moveTo>
                  <a:lnTo>
                    <a:pt x="0" y="254"/>
                  </a:lnTo>
                  <a:lnTo>
                    <a:pt x="190" y="1616"/>
                  </a:lnTo>
                  <a:lnTo>
                    <a:pt x="4687" y="1616"/>
                  </a:lnTo>
                  <a:lnTo>
                    <a:pt x="4687"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4"/>
            <p:cNvSpPr/>
            <p:nvPr/>
          </p:nvSpPr>
          <p:spPr>
            <a:xfrm>
              <a:off x="1960125" y="4118300"/>
              <a:ext cx="117200" cy="14275"/>
            </a:xfrm>
            <a:custGeom>
              <a:avLst/>
              <a:gdLst/>
              <a:ahLst/>
              <a:cxnLst/>
              <a:rect l="l" t="t" r="r" b="b"/>
              <a:pathLst>
                <a:path w="4688" h="571" extrusionOk="0">
                  <a:moveTo>
                    <a:pt x="0" y="0"/>
                  </a:moveTo>
                  <a:lnTo>
                    <a:pt x="0" y="570"/>
                  </a:lnTo>
                  <a:lnTo>
                    <a:pt x="4687" y="570"/>
                  </a:lnTo>
                  <a:lnTo>
                    <a:pt x="46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4"/>
            <p:cNvSpPr/>
            <p:nvPr/>
          </p:nvSpPr>
          <p:spPr>
            <a:xfrm>
              <a:off x="1960125" y="4149950"/>
              <a:ext cx="117200" cy="14275"/>
            </a:xfrm>
            <a:custGeom>
              <a:avLst/>
              <a:gdLst/>
              <a:ahLst/>
              <a:cxnLst/>
              <a:rect l="l" t="t" r="r" b="b"/>
              <a:pathLst>
                <a:path w="4688" h="571" extrusionOk="0">
                  <a:moveTo>
                    <a:pt x="0" y="1"/>
                  </a:moveTo>
                  <a:lnTo>
                    <a:pt x="0" y="571"/>
                  </a:lnTo>
                  <a:lnTo>
                    <a:pt x="4687" y="571"/>
                  </a:lnTo>
                  <a:lnTo>
                    <a:pt x="46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4"/>
            <p:cNvSpPr/>
            <p:nvPr/>
          </p:nvSpPr>
          <p:spPr>
            <a:xfrm>
              <a:off x="1734475" y="4088200"/>
              <a:ext cx="242300" cy="95825"/>
            </a:xfrm>
            <a:custGeom>
              <a:avLst/>
              <a:gdLst/>
              <a:ahLst/>
              <a:cxnLst/>
              <a:rect l="l" t="t" r="r" b="b"/>
              <a:pathLst>
                <a:path w="9692" h="3833" extrusionOk="0">
                  <a:moveTo>
                    <a:pt x="1" y="1"/>
                  </a:moveTo>
                  <a:lnTo>
                    <a:pt x="1" y="1458"/>
                  </a:lnTo>
                  <a:cubicBezTo>
                    <a:pt x="1" y="1711"/>
                    <a:pt x="127" y="1901"/>
                    <a:pt x="286" y="2059"/>
                  </a:cubicBezTo>
                  <a:lnTo>
                    <a:pt x="2059" y="3643"/>
                  </a:lnTo>
                  <a:cubicBezTo>
                    <a:pt x="2217" y="3769"/>
                    <a:pt x="2407" y="3833"/>
                    <a:pt x="2566" y="3833"/>
                  </a:cubicBezTo>
                  <a:lnTo>
                    <a:pt x="9691" y="3833"/>
                  </a:lnTo>
                  <a:lnTo>
                    <a:pt x="9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4"/>
            <p:cNvSpPr/>
            <p:nvPr/>
          </p:nvSpPr>
          <p:spPr>
            <a:xfrm>
              <a:off x="1746350" y="4143625"/>
              <a:ext cx="230425" cy="39625"/>
            </a:xfrm>
            <a:custGeom>
              <a:avLst/>
              <a:gdLst/>
              <a:ahLst/>
              <a:cxnLst/>
              <a:rect l="l" t="t" r="r" b="b"/>
              <a:pathLst>
                <a:path w="9217" h="1585" extrusionOk="0">
                  <a:moveTo>
                    <a:pt x="1" y="1"/>
                  </a:moveTo>
                  <a:lnTo>
                    <a:pt x="1584" y="1394"/>
                  </a:lnTo>
                  <a:cubicBezTo>
                    <a:pt x="1742" y="1521"/>
                    <a:pt x="1932" y="1584"/>
                    <a:pt x="2091" y="1584"/>
                  </a:cubicBezTo>
                  <a:lnTo>
                    <a:pt x="9216" y="1584"/>
                  </a:lnTo>
                  <a:lnTo>
                    <a:pt x="9216"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4"/>
            <p:cNvSpPr/>
            <p:nvPr/>
          </p:nvSpPr>
          <p:spPr>
            <a:xfrm>
              <a:off x="1699650" y="3978950"/>
              <a:ext cx="461600" cy="120375"/>
            </a:xfrm>
            <a:custGeom>
              <a:avLst/>
              <a:gdLst/>
              <a:ahLst/>
              <a:cxnLst/>
              <a:rect l="l" t="t" r="r" b="b"/>
              <a:pathLst>
                <a:path w="18464" h="4815" extrusionOk="0">
                  <a:moveTo>
                    <a:pt x="0" y="0"/>
                  </a:moveTo>
                  <a:lnTo>
                    <a:pt x="0" y="4814"/>
                  </a:lnTo>
                  <a:lnTo>
                    <a:pt x="18463" y="4814"/>
                  </a:lnTo>
                  <a:lnTo>
                    <a:pt x="184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4"/>
            <p:cNvSpPr/>
            <p:nvPr/>
          </p:nvSpPr>
          <p:spPr>
            <a:xfrm>
              <a:off x="1699650" y="3978950"/>
              <a:ext cx="461600" cy="120375"/>
            </a:xfrm>
            <a:custGeom>
              <a:avLst/>
              <a:gdLst/>
              <a:ahLst/>
              <a:cxnLst/>
              <a:rect l="l" t="t" r="r" b="b"/>
              <a:pathLst>
                <a:path w="18464" h="4815" extrusionOk="0">
                  <a:moveTo>
                    <a:pt x="16785" y="0"/>
                  </a:moveTo>
                  <a:lnTo>
                    <a:pt x="16785" y="2597"/>
                  </a:lnTo>
                  <a:cubicBezTo>
                    <a:pt x="16785" y="3167"/>
                    <a:pt x="16310" y="3706"/>
                    <a:pt x="15676" y="3706"/>
                  </a:cubicBezTo>
                  <a:lnTo>
                    <a:pt x="0" y="3706"/>
                  </a:lnTo>
                  <a:lnTo>
                    <a:pt x="0" y="4814"/>
                  </a:lnTo>
                  <a:lnTo>
                    <a:pt x="18463" y="4814"/>
                  </a:lnTo>
                  <a:lnTo>
                    <a:pt x="18463"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4"/>
            <p:cNvSpPr/>
            <p:nvPr/>
          </p:nvSpPr>
          <p:spPr>
            <a:xfrm>
              <a:off x="1750300" y="4013000"/>
              <a:ext cx="118800" cy="15850"/>
            </a:xfrm>
            <a:custGeom>
              <a:avLst/>
              <a:gdLst/>
              <a:ahLst/>
              <a:cxnLst/>
              <a:rect l="l" t="t" r="r" b="b"/>
              <a:pathLst>
                <a:path w="4752" h="634" extrusionOk="0">
                  <a:moveTo>
                    <a:pt x="318" y="0"/>
                  </a:moveTo>
                  <a:cubicBezTo>
                    <a:pt x="128" y="0"/>
                    <a:pt x="1" y="159"/>
                    <a:pt x="1" y="317"/>
                  </a:cubicBezTo>
                  <a:cubicBezTo>
                    <a:pt x="1" y="507"/>
                    <a:pt x="159" y="634"/>
                    <a:pt x="318" y="634"/>
                  </a:cubicBezTo>
                  <a:lnTo>
                    <a:pt x="4435" y="634"/>
                  </a:lnTo>
                  <a:cubicBezTo>
                    <a:pt x="4593" y="634"/>
                    <a:pt x="4751" y="475"/>
                    <a:pt x="4751" y="317"/>
                  </a:cubicBezTo>
                  <a:cubicBezTo>
                    <a:pt x="4751" y="127"/>
                    <a:pt x="4593" y="0"/>
                    <a:pt x="4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4"/>
            <p:cNvSpPr/>
            <p:nvPr/>
          </p:nvSpPr>
          <p:spPr>
            <a:xfrm>
              <a:off x="1750300" y="4045450"/>
              <a:ext cx="118800" cy="15875"/>
            </a:xfrm>
            <a:custGeom>
              <a:avLst/>
              <a:gdLst/>
              <a:ahLst/>
              <a:cxnLst/>
              <a:rect l="l" t="t" r="r" b="b"/>
              <a:pathLst>
                <a:path w="4752" h="635" extrusionOk="0">
                  <a:moveTo>
                    <a:pt x="318" y="1"/>
                  </a:moveTo>
                  <a:cubicBezTo>
                    <a:pt x="128" y="1"/>
                    <a:pt x="1" y="127"/>
                    <a:pt x="1" y="317"/>
                  </a:cubicBezTo>
                  <a:cubicBezTo>
                    <a:pt x="1" y="507"/>
                    <a:pt x="159" y="634"/>
                    <a:pt x="318" y="634"/>
                  </a:cubicBezTo>
                  <a:lnTo>
                    <a:pt x="4435" y="634"/>
                  </a:lnTo>
                  <a:cubicBezTo>
                    <a:pt x="4593" y="634"/>
                    <a:pt x="4751" y="507"/>
                    <a:pt x="4751" y="317"/>
                  </a:cubicBezTo>
                  <a:cubicBezTo>
                    <a:pt x="4751" y="127"/>
                    <a:pt x="4593" y="1"/>
                    <a:pt x="4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4"/>
            <p:cNvSpPr/>
            <p:nvPr/>
          </p:nvSpPr>
          <p:spPr>
            <a:xfrm>
              <a:off x="1905500" y="4009825"/>
              <a:ext cx="100575" cy="51500"/>
            </a:xfrm>
            <a:custGeom>
              <a:avLst/>
              <a:gdLst/>
              <a:ahLst/>
              <a:cxnLst/>
              <a:rect l="l" t="t" r="r" b="b"/>
              <a:pathLst>
                <a:path w="4023" h="2060" extrusionOk="0">
                  <a:moveTo>
                    <a:pt x="222" y="1"/>
                  </a:moveTo>
                  <a:cubicBezTo>
                    <a:pt x="95" y="1"/>
                    <a:pt x="0" y="96"/>
                    <a:pt x="0" y="222"/>
                  </a:cubicBezTo>
                  <a:lnTo>
                    <a:pt x="0" y="1869"/>
                  </a:lnTo>
                  <a:cubicBezTo>
                    <a:pt x="0" y="1996"/>
                    <a:pt x="95" y="2059"/>
                    <a:pt x="222" y="2059"/>
                  </a:cubicBezTo>
                  <a:lnTo>
                    <a:pt x="3800" y="2059"/>
                  </a:lnTo>
                  <a:cubicBezTo>
                    <a:pt x="3927" y="2059"/>
                    <a:pt x="4022" y="1996"/>
                    <a:pt x="4022" y="1869"/>
                  </a:cubicBezTo>
                  <a:lnTo>
                    <a:pt x="4022" y="222"/>
                  </a:lnTo>
                  <a:cubicBezTo>
                    <a:pt x="4022" y="96"/>
                    <a:pt x="3927" y="1"/>
                    <a:pt x="3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4"/>
            <p:cNvSpPr/>
            <p:nvPr/>
          </p:nvSpPr>
          <p:spPr>
            <a:xfrm>
              <a:off x="1905500" y="4009825"/>
              <a:ext cx="100575" cy="51500"/>
            </a:xfrm>
            <a:custGeom>
              <a:avLst/>
              <a:gdLst/>
              <a:ahLst/>
              <a:cxnLst/>
              <a:rect l="l" t="t" r="r" b="b"/>
              <a:pathLst>
                <a:path w="4023" h="2060" extrusionOk="0">
                  <a:moveTo>
                    <a:pt x="3452" y="1"/>
                  </a:moveTo>
                  <a:lnTo>
                    <a:pt x="3452" y="1331"/>
                  </a:lnTo>
                  <a:cubicBezTo>
                    <a:pt x="3452" y="1426"/>
                    <a:pt x="3389" y="1521"/>
                    <a:pt x="3262" y="1521"/>
                  </a:cubicBezTo>
                  <a:lnTo>
                    <a:pt x="0" y="1521"/>
                  </a:lnTo>
                  <a:lnTo>
                    <a:pt x="0" y="1869"/>
                  </a:lnTo>
                  <a:cubicBezTo>
                    <a:pt x="0" y="1996"/>
                    <a:pt x="95" y="2059"/>
                    <a:pt x="222" y="2059"/>
                  </a:cubicBezTo>
                  <a:lnTo>
                    <a:pt x="3800" y="2059"/>
                  </a:lnTo>
                  <a:cubicBezTo>
                    <a:pt x="3927" y="2059"/>
                    <a:pt x="4022" y="1996"/>
                    <a:pt x="4022" y="1869"/>
                  </a:cubicBezTo>
                  <a:lnTo>
                    <a:pt x="4022" y="222"/>
                  </a:lnTo>
                  <a:cubicBezTo>
                    <a:pt x="4022" y="96"/>
                    <a:pt x="3927" y="1"/>
                    <a:pt x="3800"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4"/>
            <p:cNvSpPr/>
            <p:nvPr/>
          </p:nvSpPr>
          <p:spPr>
            <a:xfrm>
              <a:off x="2040075" y="4009825"/>
              <a:ext cx="65750" cy="51500"/>
            </a:xfrm>
            <a:custGeom>
              <a:avLst/>
              <a:gdLst/>
              <a:ahLst/>
              <a:cxnLst/>
              <a:rect l="l" t="t" r="r" b="b"/>
              <a:pathLst>
                <a:path w="2630" h="2060" extrusionOk="0">
                  <a:moveTo>
                    <a:pt x="222" y="1"/>
                  </a:moveTo>
                  <a:cubicBezTo>
                    <a:pt x="96" y="1"/>
                    <a:pt x="1" y="96"/>
                    <a:pt x="1" y="222"/>
                  </a:cubicBezTo>
                  <a:lnTo>
                    <a:pt x="1" y="1869"/>
                  </a:lnTo>
                  <a:cubicBezTo>
                    <a:pt x="1" y="1996"/>
                    <a:pt x="96" y="2059"/>
                    <a:pt x="222" y="2059"/>
                  </a:cubicBezTo>
                  <a:lnTo>
                    <a:pt x="2439" y="2059"/>
                  </a:lnTo>
                  <a:cubicBezTo>
                    <a:pt x="2534" y="2059"/>
                    <a:pt x="2629" y="1996"/>
                    <a:pt x="2629" y="1869"/>
                  </a:cubicBezTo>
                  <a:lnTo>
                    <a:pt x="2629" y="222"/>
                  </a:lnTo>
                  <a:cubicBezTo>
                    <a:pt x="2629" y="96"/>
                    <a:pt x="2534" y="1"/>
                    <a:pt x="2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4"/>
            <p:cNvSpPr/>
            <p:nvPr/>
          </p:nvSpPr>
          <p:spPr>
            <a:xfrm>
              <a:off x="2040075" y="4009825"/>
              <a:ext cx="65750" cy="51500"/>
            </a:xfrm>
            <a:custGeom>
              <a:avLst/>
              <a:gdLst/>
              <a:ahLst/>
              <a:cxnLst/>
              <a:rect l="l" t="t" r="r" b="b"/>
              <a:pathLst>
                <a:path w="2630" h="2060" extrusionOk="0">
                  <a:moveTo>
                    <a:pt x="2059" y="1"/>
                  </a:moveTo>
                  <a:lnTo>
                    <a:pt x="2059" y="1331"/>
                  </a:lnTo>
                  <a:cubicBezTo>
                    <a:pt x="2059" y="1426"/>
                    <a:pt x="1996" y="1521"/>
                    <a:pt x="1869" y="1521"/>
                  </a:cubicBezTo>
                  <a:lnTo>
                    <a:pt x="1" y="1521"/>
                  </a:lnTo>
                  <a:lnTo>
                    <a:pt x="1" y="1869"/>
                  </a:lnTo>
                  <a:cubicBezTo>
                    <a:pt x="1" y="1996"/>
                    <a:pt x="96" y="2059"/>
                    <a:pt x="222" y="2059"/>
                  </a:cubicBezTo>
                  <a:lnTo>
                    <a:pt x="2439" y="2059"/>
                  </a:lnTo>
                  <a:cubicBezTo>
                    <a:pt x="2534" y="2059"/>
                    <a:pt x="2629" y="1996"/>
                    <a:pt x="2629" y="1869"/>
                  </a:cubicBezTo>
                  <a:lnTo>
                    <a:pt x="2629" y="222"/>
                  </a:lnTo>
                  <a:cubicBezTo>
                    <a:pt x="2629" y="96"/>
                    <a:pt x="2534" y="1"/>
                    <a:pt x="2439"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4"/>
            <p:cNvSpPr/>
            <p:nvPr/>
          </p:nvSpPr>
          <p:spPr>
            <a:xfrm>
              <a:off x="2063050" y="4025650"/>
              <a:ext cx="19800" cy="19825"/>
            </a:xfrm>
            <a:custGeom>
              <a:avLst/>
              <a:gdLst/>
              <a:ahLst/>
              <a:cxnLst/>
              <a:rect l="l" t="t" r="r" b="b"/>
              <a:pathLst>
                <a:path w="792" h="793" extrusionOk="0">
                  <a:moveTo>
                    <a:pt x="380" y="1"/>
                  </a:moveTo>
                  <a:cubicBezTo>
                    <a:pt x="190" y="1"/>
                    <a:pt x="0" y="191"/>
                    <a:pt x="0" y="413"/>
                  </a:cubicBezTo>
                  <a:cubicBezTo>
                    <a:pt x="0" y="634"/>
                    <a:pt x="190" y="793"/>
                    <a:pt x="380" y="793"/>
                  </a:cubicBezTo>
                  <a:cubicBezTo>
                    <a:pt x="602" y="793"/>
                    <a:pt x="792" y="634"/>
                    <a:pt x="792" y="413"/>
                  </a:cubicBezTo>
                  <a:cubicBezTo>
                    <a:pt x="792" y="191"/>
                    <a:pt x="602"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4"/>
            <p:cNvSpPr/>
            <p:nvPr/>
          </p:nvSpPr>
          <p:spPr>
            <a:xfrm>
              <a:off x="1964875" y="4025650"/>
              <a:ext cx="19800" cy="19825"/>
            </a:xfrm>
            <a:custGeom>
              <a:avLst/>
              <a:gdLst/>
              <a:ahLst/>
              <a:cxnLst/>
              <a:rect l="l" t="t" r="r" b="b"/>
              <a:pathLst>
                <a:path w="792" h="793" extrusionOk="0">
                  <a:moveTo>
                    <a:pt x="412" y="1"/>
                  </a:moveTo>
                  <a:cubicBezTo>
                    <a:pt x="190" y="1"/>
                    <a:pt x="0" y="191"/>
                    <a:pt x="0" y="413"/>
                  </a:cubicBezTo>
                  <a:cubicBezTo>
                    <a:pt x="0" y="634"/>
                    <a:pt x="190" y="793"/>
                    <a:pt x="412" y="793"/>
                  </a:cubicBezTo>
                  <a:cubicBezTo>
                    <a:pt x="634" y="793"/>
                    <a:pt x="792" y="634"/>
                    <a:pt x="792" y="413"/>
                  </a:cubicBezTo>
                  <a:cubicBezTo>
                    <a:pt x="792" y="191"/>
                    <a:pt x="634" y="1"/>
                    <a:pt x="4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4"/>
            <p:cNvSpPr/>
            <p:nvPr/>
          </p:nvSpPr>
          <p:spPr>
            <a:xfrm>
              <a:off x="1927650" y="4025650"/>
              <a:ext cx="19825" cy="19825"/>
            </a:xfrm>
            <a:custGeom>
              <a:avLst/>
              <a:gdLst/>
              <a:ahLst/>
              <a:cxnLst/>
              <a:rect l="l" t="t" r="r" b="b"/>
              <a:pathLst>
                <a:path w="793" h="793" extrusionOk="0">
                  <a:moveTo>
                    <a:pt x="381" y="1"/>
                  </a:moveTo>
                  <a:cubicBezTo>
                    <a:pt x="159" y="1"/>
                    <a:pt x="1" y="191"/>
                    <a:pt x="1" y="413"/>
                  </a:cubicBezTo>
                  <a:cubicBezTo>
                    <a:pt x="1" y="634"/>
                    <a:pt x="159" y="793"/>
                    <a:pt x="381" y="793"/>
                  </a:cubicBezTo>
                  <a:cubicBezTo>
                    <a:pt x="603" y="793"/>
                    <a:pt x="793" y="634"/>
                    <a:pt x="793" y="413"/>
                  </a:cubicBezTo>
                  <a:cubicBezTo>
                    <a:pt x="793" y="191"/>
                    <a:pt x="603" y="1"/>
                    <a:pt x="3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4"/>
            <p:cNvSpPr/>
            <p:nvPr/>
          </p:nvSpPr>
          <p:spPr>
            <a:xfrm>
              <a:off x="1869850" y="4116700"/>
              <a:ext cx="34075" cy="34075"/>
            </a:xfrm>
            <a:custGeom>
              <a:avLst/>
              <a:gdLst/>
              <a:ahLst/>
              <a:cxnLst/>
              <a:rect l="l" t="t" r="r" b="b"/>
              <a:pathLst>
                <a:path w="1363" h="1363" extrusionOk="0">
                  <a:moveTo>
                    <a:pt x="698" y="1"/>
                  </a:moveTo>
                  <a:cubicBezTo>
                    <a:pt x="318" y="1"/>
                    <a:pt x="1" y="318"/>
                    <a:pt x="1" y="698"/>
                  </a:cubicBezTo>
                  <a:cubicBezTo>
                    <a:pt x="1" y="1046"/>
                    <a:pt x="318" y="1363"/>
                    <a:pt x="698" y="1363"/>
                  </a:cubicBezTo>
                  <a:cubicBezTo>
                    <a:pt x="1046" y="1363"/>
                    <a:pt x="1363" y="1046"/>
                    <a:pt x="1363" y="698"/>
                  </a:cubicBezTo>
                  <a:cubicBezTo>
                    <a:pt x="1363" y="318"/>
                    <a:pt x="1046" y="1"/>
                    <a:pt x="6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4"/>
            <p:cNvSpPr/>
            <p:nvPr/>
          </p:nvSpPr>
          <p:spPr>
            <a:xfrm>
              <a:off x="1869850" y="4119075"/>
              <a:ext cx="33300" cy="31700"/>
            </a:xfrm>
            <a:custGeom>
              <a:avLst/>
              <a:gdLst/>
              <a:ahLst/>
              <a:cxnLst/>
              <a:rect l="l" t="t" r="r" b="b"/>
              <a:pathLst>
                <a:path w="1332" h="1268" extrusionOk="0">
                  <a:moveTo>
                    <a:pt x="951" y="1"/>
                  </a:moveTo>
                  <a:lnTo>
                    <a:pt x="951" y="159"/>
                  </a:lnTo>
                  <a:cubicBezTo>
                    <a:pt x="951" y="508"/>
                    <a:pt x="698" y="824"/>
                    <a:pt x="286" y="824"/>
                  </a:cubicBezTo>
                  <a:cubicBezTo>
                    <a:pt x="223" y="824"/>
                    <a:pt x="96" y="793"/>
                    <a:pt x="1" y="761"/>
                  </a:cubicBezTo>
                  <a:lnTo>
                    <a:pt x="1" y="761"/>
                  </a:lnTo>
                  <a:cubicBezTo>
                    <a:pt x="96" y="1014"/>
                    <a:pt x="318" y="1268"/>
                    <a:pt x="634" y="1268"/>
                  </a:cubicBezTo>
                  <a:cubicBezTo>
                    <a:pt x="1014" y="1268"/>
                    <a:pt x="1331" y="983"/>
                    <a:pt x="1331" y="603"/>
                  </a:cubicBezTo>
                  <a:cubicBezTo>
                    <a:pt x="1331" y="349"/>
                    <a:pt x="1173" y="128"/>
                    <a:pt x="951"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4"/>
            <p:cNvSpPr/>
            <p:nvPr/>
          </p:nvSpPr>
          <p:spPr>
            <a:xfrm>
              <a:off x="1829475" y="3928275"/>
              <a:ext cx="219350" cy="38600"/>
            </a:xfrm>
            <a:custGeom>
              <a:avLst/>
              <a:gdLst/>
              <a:ahLst/>
              <a:cxnLst/>
              <a:rect l="l" t="t" r="r" b="b"/>
              <a:pathLst>
                <a:path w="8774" h="1544" extrusionOk="0">
                  <a:moveTo>
                    <a:pt x="7601" y="1"/>
                  </a:moveTo>
                  <a:cubicBezTo>
                    <a:pt x="7696" y="222"/>
                    <a:pt x="7791" y="381"/>
                    <a:pt x="7886" y="539"/>
                  </a:cubicBezTo>
                  <a:cubicBezTo>
                    <a:pt x="7918" y="602"/>
                    <a:pt x="8013" y="729"/>
                    <a:pt x="8013" y="792"/>
                  </a:cubicBezTo>
                  <a:cubicBezTo>
                    <a:pt x="8013" y="792"/>
                    <a:pt x="8013" y="824"/>
                    <a:pt x="7918" y="887"/>
                  </a:cubicBezTo>
                  <a:cubicBezTo>
                    <a:pt x="7890" y="929"/>
                    <a:pt x="7875" y="952"/>
                    <a:pt x="7845" y="952"/>
                  </a:cubicBezTo>
                  <a:cubicBezTo>
                    <a:pt x="7806" y="952"/>
                    <a:pt x="7744" y="913"/>
                    <a:pt x="7601" y="824"/>
                  </a:cubicBezTo>
                  <a:cubicBezTo>
                    <a:pt x="7411" y="697"/>
                    <a:pt x="7126" y="539"/>
                    <a:pt x="6810" y="539"/>
                  </a:cubicBezTo>
                  <a:cubicBezTo>
                    <a:pt x="6430" y="539"/>
                    <a:pt x="6208" y="666"/>
                    <a:pt x="6050" y="729"/>
                  </a:cubicBezTo>
                  <a:cubicBezTo>
                    <a:pt x="5891" y="824"/>
                    <a:pt x="5828" y="856"/>
                    <a:pt x="5575" y="856"/>
                  </a:cubicBezTo>
                  <a:cubicBezTo>
                    <a:pt x="5353" y="856"/>
                    <a:pt x="5258" y="824"/>
                    <a:pt x="5100" y="729"/>
                  </a:cubicBezTo>
                  <a:cubicBezTo>
                    <a:pt x="4941" y="666"/>
                    <a:pt x="4751" y="539"/>
                    <a:pt x="4371" y="539"/>
                  </a:cubicBezTo>
                  <a:cubicBezTo>
                    <a:pt x="3959" y="539"/>
                    <a:pt x="3769" y="666"/>
                    <a:pt x="3611" y="729"/>
                  </a:cubicBezTo>
                  <a:cubicBezTo>
                    <a:pt x="3453" y="824"/>
                    <a:pt x="3358" y="856"/>
                    <a:pt x="3136" y="856"/>
                  </a:cubicBezTo>
                  <a:cubicBezTo>
                    <a:pt x="2883" y="856"/>
                    <a:pt x="2819" y="824"/>
                    <a:pt x="2661" y="729"/>
                  </a:cubicBezTo>
                  <a:cubicBezTo>
                    <a:pt x="2503" y="666"/>
                    <a:pt x="2313" y="539"/>
                    <a:pt x="1901" y="539"/>
                  </a:cubicBezTo>
                  <a:cubicBezTo>
                    <a:pt x="1553" y="539"/>
                    <a:pt x="1268" y="697"/>
                    <a:pt x="1109" y="824"/>
                  </a:cubicBezTo>
                  <a:cubicBezTo>
                    <a:pt x="984" y="913"/>
                    <a:pt x="930" y="952"/>
                    <a:pt x="889" y="952"/>
                  </a:cubicBezTo>
                  <a:cubicBezTo>
                    <a:pt x="857" y="952"/>
                    <a:pt x="834" y="929"/>
                    <a:pt x="793" y="887"/>
                  </a:cubicBezTo>
                  <a:cubicBezTo>
                    <a:pt x="729" y="824"/>
                    <a:pt x="729" y="824"/>
                    <a:pt x="888" y="571"/>
                  </a:cubicBezTo>
                  <a:cubicBezTo>
                    <a:pt x="951" y="412"/>
                    <a:pt x="1078" y="254"/>
                    <a:pt x="1141" y="32"/>
                  </a:cubicBezTo>
                  <a:lnTo>
                    <a:pt x="508" y="32"/>
                  </a:lnTo>
                  <a:lnTo>
                    <a:pt x="381" y="254"/>
                  </a:lnTo>
                  <a:cubicBezTo>
                    <a:pt x="223" y="507"/>
                    <a:pt x="1" y="951"/>
                    <a:pt x="381" y="1331"/>
                  </a:cubicBezTo>
                  <a:cubicBezTo>
                    <a:pt x="514" y="1488"/>
                    <a:pt x="656" y="1543"/>
                    <a:pt x="795" y="1543"/>
                  </a:cubicBezTo>
                  <a:cubicBezTo>
                    <a:pt x="1020" y="1543"/>
                    <a:pt x="1238" y="1397"/>
                    <a:pt x="1394" y="1299"/>
                  </a:cubicBezTo>
                  <a:cubicBezTo>
                    <a:pt x="1553" y="1172"/>
                    <a:pt x="1711" y="1109"/>
                    <a:pt x="1869" y="1109"/>
                  </a:cubicBezTo>
                  <a:cubicBezTo>
                    <a:pt x="2091" y="1109"/>
                    <a:pt x="2186" y="1141"/>
                    <a:pt x="2344" y="1204"/>
                  </a:cubicBezTo>
                  <a:cubicBezTo>
                    <a:pt x="2503" y="1299"/>
                    <a:pt x="2693" y="1426"/>
                    <a:pt x="3104" y="1426"/>
                  </a:cubicBezTo>
                  <a:cubicBezTo>
                    <a:pt x="3484" y="1426"/>
                    <a:pt x="3674" y="1299"/>
                    <a:pt x="3833" y="1204"/>
                  </a:cubicBezTo>
                  <a:cubicBezTo>
                    <a:pt x="3991" y="1141"/>
                    <a:pt x="4086" y="1109"/>
                    <a:pt x="4308" y="1109"/>
                  </a:cubicBezTo>
                  <a:cubicBezTo>
                    <a:pt x="4561" y="1109"/>
                    <a:pt x="4625" y="1141"/>
                    <a:pt x="4783" y="1204"/>
                  </a:cubicBezTo>
                  <a:cubicBezTo>
                    <a:pt x="4941" y="1299"/>
                    <a:pt x="5163" y="1426"/>
                    <a:pt x="5543" y="1426"/>
                  </a:cubicBezTo>
                  <a:cubicBezTo>
                    <a:pt x="5955" y="1426"/>
                    <a:pt x="6145" y="1299"/>
                    <a:pt x="6303" y="1204"/>
                  </a:cubicBezTo>
                  <a:cubicBezTo>
                    <a:pt x="6461" y="1141"/>
                    <a:pt x="6525" y="1109"/>
                    <a:pt x="6778" y="1109"/>
                  </a:cubicBezTo>
                  <a:cubicBezTo>
                    <a:pt x="6936" y="1109"/>
                    <a:pt x="7095" y="1172"/>
                    <a:pt x="7253" y="1299"/>
                  </a:cubicBezTo>
                  <a:cubicBezTo>
                    <a:pt x="7411" y="1362"/>
                    <a:pt x="7601" y="1521"/>
                    <a:pt x="7823" y="1521"/>
                  </a:cubicBezTo>
                  <a:cubicBezTo>
                    <a:pt x="7981" y="1521"/>
                    <a:pt x="8140" y="1489"/>
                    <a:pt x="8361" y="1299"/>
                  </a:cubicBezTo>
                  <a:cubicBezTo>
                    <a:pt x="8773" y="856"/>
                    <a:pt x="8551" y="507"/>
                    <a:pt x="8393" y="222"/>
                  </a:cubicBezTo>
                  <a:lnTo>
                    <a:pt x="8266"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4"/>
            <p:cNvSpPr/>
            <p:nvPr/>
          </p:nvSpPr>
          <p:spPr>
            <a:xfrm>
              <a:off x="1920525" y="4157875"/>
              <a:ext cx="90300" cy="61775"/>
            </a:xfrm>
            <a:custGeom>
              <a:avLst/>
              <a:gdLst/>
              <a:ahLst/>
              <a:cxnLst/>
              <a:rect l="l" t="t" r="r" b="b"/>
              <a:pathLst>
                <a:path w="3612" h="2471" extrusionOk="0">
                  <a:moveTo>
                    <a:pt x="412" y="1"/>
                  </a:moveTo>
                  <a:cubicBezTo>
                    <a:pt x="191" y="1"/>
                    <a:pt x="1" y="127"/>
                    <a:pt x="1" y="381"/>
                  </a:cubicBezTo>
                  <a:lnTo>
                    <a:pt x="1" y="2471"/>
                  </a:lnTo>
                  <a:lnTo>
                    <a:pt x="3611" y="2471"/>
                  </a:lnTo>
                  <a:lnTo>
                    <a:pt x="3611" y="1109"/>
                  </a:lnTo>
                  <a:lnTo>
                    <a:pt x="3358" y="697"/>
                  </a:lnTo>
                  <a:cubicBezTo>
                    <a:pt x="3358" y="697"/>
                    <a:pt x="3611" y="349"/>
                    <a:pt x="3611" y="317"/>
                  </a:cubicBezTo>
                  <a:cubicBezTo>
                    <a:pt x="3579" y="96"/>
                    <a:pt x="3421" y="1"/>
                    <a:pt x="3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4"/>
            <p:cNvSpPr/>
            <p:nvPr/>
          </p:nvSpPr>
          <p:spPr>
            <a:xfrm>
              <a:off x="1978325" y="4157875"/>
              <a:ext cx="32500" cy="62575"/>
            </a:xfrm>
            <a:custGeom>
              <a:avLst/>
              <a:gdLst/>
              <a:ahLst/>
              <a:cxnLst/>
              <a:rect l="l" t="t" r="r" b="b"/>
              <a:pathLst>
                <a:path w="1300" h="2503" extrusionOk="0">
                  <a:moveTo>
                    <a:pt x="1" y="0"/>
                  </a:moveTo>
                  <a:cubicBezTo>
                    <a:pt x="222" y="0"/>
                    <a:pt x="381" y="222"/>
                    <a:pt x="381" y="412"/>
                  </a:cubicBezTo>
                  <a:lnTo>
                    <a:pt x="381" y="2502"/>
                  </a:lnTo>
                  <a:lnTo>
                    <a:pt x="1267" y="2502"/>
                  </a:lnTo>
                  <a:lnTo>
                    <a:pt x="1267" y="412"/>
                  </a:lnTo>
                  <a:cubicBezTo>
                    <a:pt x="1299" y="222"/>
                    <a:pt x="1109" y="0"/>
                    <a:pt x="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4"/>
            <p:cNvSpPr/>
            <p:nvPr/>
          </p:nvSpPr>
          <p:spPr>
            <a:xfrm>
              <a:off x="1978325" y="4157875"/>
              <a:ext cx="32500" cy="62575"/>
            </a:xfrm>
            <a:custGeom>
              <a:avLst/>
              <a:gdLst/>
              <a:ahLst/>
              <a:cxnLst/>
              <a:rect l="l" t="t" r="r" b="b"/>
              <a:pathLst>
                <a:path w="1300" h="2503" extrusionOk="0">
                  <a:moveTo>
                    <a:pt x="1" y="0"/>
                  </a:moveTo>
                  <a:cubicBezTo>
                    <a:pt x="222" y="0"/>
                    <a:pt x="381" y="222"/>
                    <a:pt x="381" y="412"/>
                  </a:cubicBezTo>
                  <a:lnTo>
                    <a:pt x="381" y="2502"/>
                  </a:lnTo>
                  <a:lnTo>
                    <a:pt x="1267" y="2502"/>
                  </a:lnTo>
                  <a:lnTo>
                    <a:pt x="1267" y="412"/>
                  </a:lnTo>
                  <a:cubicBezTo>
                    <a:pt x="1299" y="222"/>
                    <a:pt x="1109" y="0"/>
                    <a:pt x="85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4"/>
            <p:cNvSpPr/>
            <p:nvPr/>
          </p:nvSpPr>
          <p:spPr>
            <a:xfrm>
              <a:off x="1675900" y="3849900"/>
              <a:ext cx="506725" cy="391125"/>
            </a:xfrm>
            <a:custGeom>
              <a:avLst/>
              <a:gdLst/>
              <a:ahLst/>
              <a:cxnLst/>
              <a:rect l="l" t="t" r="r" b="b"/>
              <a:pathLst>
                <a:path w="20269" h="15645" extrusionOk="0">
                  <a:moveTo>
                    <a:pt x="2724" y="1426"/>
                  </a:moveTo>
                  <a:lnTo>
                    <a:pt x="17545" y="1457"/>
                  </a:lnTo>
                  <a:cubicBezTo>
                    <a:pt x="18273" y="1457"/>
                    <a:pt x="18843" y="2059"/>
                    <a:pt x="18843" y="2756"/>
                  </a:cubicBezTo>
                  <a:lnTo>
                    <a:pt x="18843" y="12953"/>
                  </a:lnTo>
                  <a:cubicBezTo>
                    <a:pt x="18843" y="13650"/>
                    <a:pt x="18273" y="14251"/>
                    <a:pt x="17545" y="14251"/>
                  </a:cubicBezTo>
                  <a:lnTo>
                    <a:pt x="2724" y="14251"/>
                  </a:lnTo>
                  <a:cubicBezTo>
                    <a:pt x="2027" y="14251"/>
                    <a:pt x="1425" y="13650"/>
                    <a:pt x="1425" y="12953"/>
                  </a:cubicBezTo>
                  <a:lnTo>
                    <a:pt x="1425" y="2724"/>
                  </a:lnTo>
                  <a:cubicBezTo>
                    <a:pt x="1425" y="1996"/>
                    <a:pt x="2027" y="1426"/>
                    <a:pt x="2724" y="1426"/>
                  </a:cubicBezTo>
                  <a:close/>
                  <a:moveTo>
                    <a:pt x="2724" y="0"/>
                  </a:moveTo>
                  <a:cubicBezTo>
                    <a:pt x="1235" y="0"/>
                    <a:pt x="0" y="1236"/>
                    <a:pt x="0" y="2724"/>
                  </a:cubicBezTo>
                  <a:lnTo>
                    <a:pt x="0" y="12890"/>
                  </a:lnTo>
                  <a:cubicBezTo>
                    <a:pt x="0" y="14410"/>
                    <a:pt x="1235" y="15645"/>
                    <a:pt x="2724" y="15645"/>
                  </a:cubicBezTo>
                  <a:lnTo>
                    <a:pt x="17545" y="15645"/>
                  </a:lnTo>
                  <a:cubicBezTo>
                    <a:pt x="19065" y="15645"/>
                    <a:pt x="20268" y="14441"/>
                    <a:pt x="20268" y="12953"/>
                  </a:cubicBezTo>
                  <a:lnTo>
                    <a:pt x="20268" y="2724"/>
                  </a:lnTo>
                  <a:cubicBezTo>
                    <a:pt x="20268" y="1236"/>
                    <a:pt x="19065" y="0"/>
                    <a:pt x="17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4"/>
            <p:cNvSpPr/>
            <p:nvPr/>
          </p:nvSpPr>
          <p:spPr>
            <a:xfrm>
              <a:off x="1687775" y="3862575"/>
              <a:ext cx="494850" cy="379250"/>
            </a:xfrm>
            <a:custGeom>
              <a:avLst/>
              <a:gdLst/>
              <a:ahLst/>
              <a:cxnLst/>
              <a:rect l="l" t="t" r="r" b="b"/>
              <a:pathLst>
                <a:path w="19794" h="15170" extrusionOk="0">
                  <a:moveTo>
                    <a:pt x="18653" y="0"/>
                  </a:moveTo>
                  <a:lnTo>
                    <a:pt x="18653" y="0"/>
                  </a:lnTo>
                  <a:cubicBezTo>
                    <a:pt x="18970" y="444"/>
                    <a:pt x="19128" y="982"/>
                    <a:pt x="19128" y="1584"/>
                  </a:cubicBezTo>
                  <a:lnTo>
                    <a:pt x="19128" y="12319"/>
                  </a:lnTo>
                  <a:cubicBezTo>
                    <a:pt x="19128" y="13491"/>
                    <a:pt x="18146" y="14505"/>
                    <a:pt x="16943" y="14505"/>
                  </a:cubicBezTo>
                  <a:lnTo>
                    <a:pt x="1584" y="14505"/>
                  </a:lnTo>
                  <a:cubicBezTo>
                    <a:pt x="1013" y="14505"/>
                    <a:pt x="475" y="14283"/>
                    <a:pt x="0" y="14029"/>
                  </a:cubicBezTo>
                  <a:lnTo>
                    <a:pt x="0" y="14029"/>
                  </a:lnTo>
                  <a:cubicBezTo>
                    <a:pt x="475" y="14726"/>
                    <a:pt x="1330" y="15170"/>
                    <a:pt x="2217" y="15170"/>
                  </a:cubicBezTo>
                  <a:lnTo>
                    <a:pt x="17038" y="15170"/>
                  </a:lnTo>
                  <a:cubicBezTo>
                    <a:pt x="18526" y="15170"/>
                    <a:pt x="19762" y="13934"/>
                    <a:pt x="19762" y="12446"/>
                  </a:cubicBezTo>
                  <a:lnTo>
                    <a:pt x="19762" y="2249"/>
                  </a:lnTo>
                  <a:cubicBezTo>
                    <a:pt x="19793" y="1299"/>
                    <a:pt x="19382" y="475"/>
                    <a:pt x="18653"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4"/>
            <p:cNvSpPr/>
            <p:nvPr/>
          </p:nvSpPr>
          <p:spPr>
            <a:xfrm>
              <a:off x="1759025" y="4159450"/>
              <a:ext cx="144900" cy="144125"/>
            </a:xfrm>
            <a:custGeom>
              <a:avLst/>
              <a:gdLst/>
              <a:ahLst/>
              <a:cxnLst/>
              <a:rect l="l" t="t" r="r" b="b"/>
              <a:pathLst>
                <a:path w="5796" h="5765" extrusionOk="0">
                  <a:moveTo>
                    <a:pt x="2914" y="1"/>
                  </a:moveTo>
                  <a:cubicBezTo>
                    <a:pt x="1299" y="1"/>
                    <a:pt x="0" y="1299"/>
                    <a:pt x="0" y="2883"/>
                  </a:cubicBezTo>
                  <a:cubicBezTo>
                    <a:pt x="0" y="4498"/>
                    <a:pt x="1299" y="5765"/>
                    <a:pt x="2914" y="5765"/>
                  </a:cubicBezTo>
                  <a:cubicBezTo>
                    <a:pt x="4497" y="5765"/>
                    <a:pt x="5796" y="4498"/>
                    <a:pt x="5796" y="2883"/>
                  </a:cubicBezTo>
                  <a:cubicBezTo>
                    <a:pt x="5796" y="1299"/>
                    <a:pt x="4497" y="1"/>
                    <a:pt x="29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4"/>
            <p:cNvSpPr/>
            <p:nvPr/>
          </p:nvSpPr>
          <p:spPr>
            <a:xfrm>
              <a:off x="1796225" y="4195875"/>
              <a:ext cx="70500" cy="71275"/>
            </a:xfrm>
            <a:custGeom>
              <a:avLst/>
              <a:gdLst/>
              <a:ahLst/>
              <a:cxnLst/>
              <a:rect l="l" t="t" r="r" b="b"/>
              <a:pathLst>
                <a:path w="2820" h="2851" extrusionOk="0">
                  <a:moveTo>
                    <a:pt x="1426" y="1"/>
                  </a:moveTo>
                  <a:cubicBezTo>
                    <a:pt x="634" y="1"/>
                    <a:pt x="1" y="634"/>
                    <a:pt x="1" y="1426"/>
                  </a:cubicBezTo>
                  <a:cubicBezTo>
                    <a:pt x="1" y="2218"/>
                    <a:pt x="634" y="2851"/>
                    <a:pt x="1426" y="2851"/>
                  </a:cubicBezTo>
                  <a:cubicBezTo>
                    <a:pt x="2186" y="2851"/>
                    <a:pt x="2819" y="2218"/>
                    <a:pt x="2819" y="1426"/>
                  </a:cubicBezTo>
                  <a:cubicBezTo>
                    <a:pt x="2819" y="634"/>
                    <a:pt x="2186" y="1"/>
                    <a:pt x="1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4"/>
            <p:cNvSpPr/>
            <p:nvPr/>
          </p:nvSpPr>
          <p:spPr>
            <a:xfrm>
              <a:off x="1821575" y="4222000"/>
              <a:ext cx="19800" cy="19825"/>
            </a:xfrm>
            <a:custGeom>
              <a:avLst/>
              <a:gdLst/>
              <a:ahLst/>
              <a:cxnLst/>
              <a:rect l="l" t="t" r="r" b="b"/>
              <a:pathLst>
                <a:path w="792" h="793" extrusionOk="0">
                  <a:moveTo>
                    <a:pt x="412" y="1"/>
                  </a:moveTo>
                  <a:cubicBezTo>
                    <a:pt x="190" y="1"/>
                    <a:pt x="0" y="159"/>
                    <a:pt x="0" y="381"/>
                  </a:cubicBezTo>
                  <a:cubicBezTo>
                    <a:pt x="0" y="603"/>
                    <a:pt x="190" y="793"/>
                    <a:pt x="412" y="793"/>
                  </a:cubicBezTo>
                  <a:cubicBezTo>
                    <a:pt x="602" y="793"/>
                    <a:pt x="792" y="603"/>
                    <a:pt x="792" y="381"/>
                  </a:cubicBezTo>
                  <a:cubicBezTo>
                    <a:pt x="792" y="159"/>
                    <a:pt x="602" y="1"/>
                    <a:pt x="4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4"/>
            <p:cNvSpPr/>
            <p:nvPr/>
          </p:nvSpPr>
          <p:spPr>
            <a:xfrm>
              <a:off x="1798600" y="4199050"/>
              <a:ext cx="68900" cy="68100"/>
            </a:xfrm>
            <a:custGeom>
              <a:avLst/>
              <a:gdLst/>
              <a:ahLst/>
              <a:cxnLst/>
              <a:rect l="l" t="t" r="r" b="b"/>
              <a:pathLst>
                <a:path w="2756" h="2724" extrusionOk="0">
                  <a:moveTo>
                    <a:pt x="1964" y="0"/>
                  </a:moveTo>
                  <a:lnTo>
                    <a:pt x="1964" y="0"/>
                  </a:lnTo>
                  <a:cubicBezTo>
                    <a:pt x="2059" y="190"/>
                    <a:pt x="2123" y="444"/>
                    <a:pt x="2123" y="665"/>
                  </a:cubicBezTo>
                  <a:cubicBezTo>
                    <a:pt x="2123" y="1457"/>
                    <a:pt x="1489" y="2091"/>
                    <a:pt x="697" y="2091"/>
                  </a:cubicBezTo>
                  <a:cubicBezTo>
                    <a:pt x="444" y="2091"/>
                    <a:pt x="222" y="2059"/>
                    <a:pt x="1" y="1932"/>
                  </a:cubicBezTo>
                  <a:lnTo>
                    <a:pt x="1" y="1932"/>
                  </a:lnTo>
                  <a:cubicBezTo>
                    <a:pt x="254" y="2407"/>
                    <a:pt x="729" y="2724"/>
                    <a:pt x="1267" y="2724"/>
                  </a:cubicBezTo>
                  <a:cubicBezTo>
                    <a:pt x="2059" y="2724"/>
                    <a:pt x="2693" y="2091"/>
                    <a:pt x="2693" y="1299"/>
                  </a:cubicBezTo>
                  <a:cubicBezTo>
                    <a:pt x="2756" y="760"/>
                    <a:pt x="2439" y="254"/>
                    <a:pt x="1964"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4"/>
            <p:cNvSpPr/>
            <p:nvPr/>
          </p:nvSpPr>
          <p:spPr>
            <a:xfrm>
              <a:off x="1770100" y="4171350"/>
              <a:ext cx="133825" cy="133825"/>
            </a:xfrm>
            <a:custGeom>
              <a:avLst/>
              <a:gdLst/>
              <a:ahLst/>
              <a:cxnLst/>
              <a:rect l="l" t="t" r="r" b="b"/>
              <a:pathLst>
                <a:path w="5353" h="5353" extrusionOk="0">
                  <a:moveTo>
                    <a:pt x="4054" y="0"/>
                  </a:moveTo>
                  <a:lnTo>
                    <a:pt x="4054" y="0"/>
                  </a:lnTo>
                  <a:cubicBezTo>
                    <a:pt x="4371" y="475"/>
                    <a:pt x="4529" y="1045"/>
                    <a:pt x="4529" y="1615"/>
                  </a:cubicBezTo>
                  <a:cubicBezTo>
                    <a:pt x="4529" y="3199"/>
                    <a:pt x="3199" y="4529"/>
                    <a:pt x="1616" y="4529"/>
                  </a:cubicBezTo>
                  <a:cubicBezTo>
                    <a:pt x="1014" y="4529"/>
                    <a:pt x="476" y="4307"/>
                    <a:pt x="1" y="4054"/>
                  </a:cubicBezTo>
                  <a:lnTo>
                    <a:pt x="1" y="4054"/>
                  </a:lnTo>
                  <a:cubicBezTo>
                    <a:pt x="507" y="4845"/>
                    <a:pt x="1394" y="5352"/>
                    <a:pt x="2407" y="5352"/>
                  </a:cubicBezTo>
                  <a:cubicBezTo>
                    <a:pt x="3991" y="5352"/>
                    <a:pt x="5321" y="4054"/>
                    <a:pt x="5321" y="2470"/>
                  </a:cubicBezTo>
                  <a:cubicBezTo>
                    <a:pt x="5353" y="1393"/>
                    <a:pt x="4846" y="507"/>
                    <a:pt x="4054"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8" name="Google Shape;2998;p74"/>
          <p:cNvGrpSpPr/>
          <p:nvPr/>
        </p:nvGrpSpPr>
        <p:grpSpPr>
          <a:xfrm>
            <a:off x="840730" y="2047973"/>
            <a:ext cx="266050" cy="506525"/>
            <a:chOff x="752725" y="1968975"/>
            <a:chExt cx="266050" cy="506525"/>
          </a:xfrm>
        </p:grpSpPr>
        <p:sp>
          <p:nvSpPr>
            <p:cNvPr id="2999" name="Google Shape;2999;p74"/>
            <p:cNvSpPr/>
            <p:nvPr/>
          </p:nvSpPr>
          <p:spPr>
            <a:xfrm>
              <a:off x="793125" y="1968975"/>
              <a:ext cx="207450" cy="317300"/>
            </a:xfrm>
            <a:custGeom>
              <a:avLst/>
              <a:gdLst/>
              <a:ahLst/>
              <a:cxnLst/>
              <a:rect l="l" t="t" r="r" b="b"/>
              <a:pathLst>
                <a:path w="8298" h="12692" extrusionOk="0">
                  <a:moveTo>
                    <a:pt x="5336" y="0"/>
                  </a:moveTo>
                  <a:cubicBezTo>
                    <a:pt x="5241" y="0"/>
                    <a:pt x="5146" y="8"/>
                    <a:pt x="5067" y="24"/>
                  </a:cubicBezTo>
                  <a:lnTo>
                    <a:pt x="4085" y="246"/>
                  </a:lnTo>
                  <a:cubicBezTo>
                    <a:pt x="3927" y="277"/>
                    <a:pt x="3895" y="499"/>
                    <a:pt x="4022" y="626"/>
                  </a:cubicBezTo>
                  <a:lnTo>
                    <a:pt x="4719" y="1291"/>
                  </a:lnTo>
                  <a:cubicBezTo>
                    <a:pt x="4814" y="1354"/>
                    <a:pt x="4909" y="1449"/>
                    <a:pt x="5004" y="1481"/>
                  </a:cubicBezTo>
                  <a:cubicBezTo>
                    <a:pt x="5067" y="1512"/>
                    <a:pt x="5194" y="1576"/>
                    <a:pt x="5289" y="1607"/>
                  </a:cubicBezTo>
                  <a:cubicBezTo>
                    <a:pt x="5954" y="1892"/>
                    <a:pt x="6302" y="2241"/>
                    <a:pt x="6302" y="2526"/>
                  </a:cubicBezTo>
                  <a:cubicBezTo>
                    <a:pt x="6302" y="2937"/>
                    <a:pt x="5352" y="3634"/>
                    <a:pt x="3927" y="3697"/>
                  </a:cubicBezTo>
                  <a:lnTo>
                    <a:pt x="3895" y="3697"/>
                  </a:lnTo>
                  <a:cubicBezTo>
                    <a:pt x="3737" y="3697"/>
                    <a:pt x="3610" y="3729"/>
                    <a:pt x="3484" y="3824"/>
                  </a:cubicBezTo>
                  <a:lnTo>
                    <a:pt x="3420" y="3887"/>
                  </a:lnTo>
                  <a:lnTo>
                    <a:pt x="1108" y="5566"/>
                  </a:lnTo>
                  <a:cubicBezTo>
                    <a:pt x="412" y="6073"/>
                    <a:pt x="0" y="6864"/>
                    <a:pt x="0" y="7719"/>
                  </a:cubicBezTo>
                  <a:lnTo>
                    <a:pt x="0" y="12691"/>
                  </a:lnTo>
                  <a:lnTo>
                    <a:pt x="1995" y="12691"/>
                  </a:lnTo>
                  <a:lnTo>
                    <a:pt x="1995" y="7719"/>
                  </a:lnTo>
                  <a:cubicBezTo>
                    <a:pt x="1995" y="7498"/>
                    <a:pt x="2122" y="7308"/>
                    <a:pt x="2280" y="7181"/>
                  </a:cubicBezTo>
                  <a:lnTo>
                    <a:pt x="4370" y="5661"/>
                  </a:lnTo>
                  <a:cubicBezTo>
                    <a:pt x="5225" y="5598"/>
                    <a:pt x="6080" y="5313"/>
                    <a:pt x="6746" y="4933"/>
                  </a:cubicBezTo>
                  <a:cubicBezTo>
                    <a:pt x="7727" y="4331"/>
                    <a:pt x="8297" y="3444"/>
                    <a:pt x="8297" y="2557"/>
                  </a:cubicBezTo>
                  <a:cubicBezTo>
                    <a:pt x="8297" y="2241"/>
                    <a:pt x="8234" y="1956"/>
                    <a:pt x="8139" y="1671"/>
                  </a:cubicBezTo>
                  <a:cubicBezTo>
                    <a:pt x="7854" y="942"/>
                    <a:pt x="7189" y="404"/>
                    <a:pt x="6429" y="214"/>
                  </a:cubicBezTo>
                  <a:lnTo>
                    <a:pt x="5605" y="24"/>
                  </a:lnTo>
                  <a:cubicBezTo>
                    <a:pt x="5526" y="8"/>
                    <a:pt x="5431" y="0"/>
                    <a:pt x="5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4"/>
            <p:cNvSpPr/>
            <p:nvPr/>
          </p:nvSpPr>
          <p:spPr>
            <a:xfrm>
              <a:off x="818450" y="1968975"/>
              <a:ext cx="182900" cy="316500"/>
            </a:xfrm>
            <a:custGeom>
              <a:avLst/>
              <a:gdLst/>
              <a:ahLst/>
              <a:cxnLst/>
              <a:rect l="l" t="t" r="r" b="b"/>
              <a:pathLst>
                <a:path w="7316" h="12660" extrusionOk="0">
                  <a:moveTo>
                    <a:pt x="4323" y="0"/>
                  </a:moveTo>
                  <a:cubicBezTo>
                    <a:pt x="4228" y="0"/>
                    <a:pt x="4133" y="8"/>
                    <a:pt x="4054" y="24"/>
                  </a:cubicBezTo>
                  <a:lnTo>
                    <a:pt x="3864" y="56"/>
                  </a:lnTo>
                  <a:lnTo>
                    <a:pt x="4434" y="182"/>
                  </a:lnTo>
                  <a:cubicBezTo>
                    <a:pt x="5226" y="372"/>
                    <a:pt x="5859" y="879"/>
                    <a:pt x="6113" y="1639"/>
                  </a:cubicBezTo>
                  <a:cubicBezTo>
                    <a:pt x="6239" y="1924"/>
                    <a:pt x="6271" y="2209"/>
                    <a:pt x="6271" y="2526"/>
                  </a:cubicBezTo>
                  <a:cubicBezTo>
                    <a:pt x="6271" y="3412"/>
                    <a:pt x="5733" y="4299"/>
                    <a:pt x="4751" y="4901"/>
                  </a:cubicBezTo>
                  <a:cubicBezTo>
                    <a:pt x="4054" y="5281"/>
                    <a:pt x="3262" y="5503"/>
                    <a:pt x="2376" y="5629"/>
                  </a:cubicBezTo>
                  <a:lnTo>
                    <a:pt x="254" y="7149"/>
                  </a:lnTo>
                  <a:cubicBezTo>
                    <a:pt x="64" y="7276"/>
                    <a:pt x="0" y="7498"/>
                    <a:pt x="0" y="7688"/>
                  </a:cubicBezTo>
                  <a:lnTo>
                    <a:pt x="0" y="12660"/>
                  </a:lnTo>
                  <a:lnTo>
                    <a:pt x="982" y="12660"/>
                  </a:lnTo>
                  <a:lnTo>
                    <a:pt x="982" y="7688"/>
                  </a:lnTo>
                  <a:cubicBezTo>
                    <a:pt x="982" y="7466"/>
                    <a:pt x="1109" y="7276"/>
                    <a:pt x="1267" y="7149"/>
                  </a:cubicBezTo>
                  <a:lnTo>
                    <a:pt x="3357" y="5629"/>
                  </a:lnTo>
                  <a:cubicBezTo>
                    <a:pt x="4212" y="5566"/>
                    <a:pt x="5067" y="5281"/>
                    <a:pt x="5733" y="4901"/>
                  </a:cubicBezTo>
                  <a:cubicBezTo>
                    <a:pt x="6714" y="4299"/>
                    <a:pt x="7284" y="3412"/>
                    <a:pt x="7284" y="2526"/>
                  </a:cubicBezTo>
                  <a:cubicBezTo>
                    <a:pt x="7316" y="2241"/>
                    <a:pt x="7221" y="1956"/>
                    <a:pt x="7094" y="1671"/>
                  </a:cubicBezTo>
                  <a:cubicBezTo>
                    <a:pt x="6841" y="942"/>
                    <a:pt x="6144" y="404"/>
                    <a:pt x="5416" y="214"/>
                  </a:cubicBezTo>
                  <a:lnTo>
                    <a:pt x="4592" y="24"/>
                  </a:lnTo>
                  <a:cubicBezTo>
                    <a:pt x="4513" y="8"/>
                    <a:pt x="4418" y="0"/>
                    <a:pt x="4323" y="0"/>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4"/>
            <p:cNvSpPr/>
            <p:nvPr/>
          </p:nvSpPr>
          <p:spPr>
            <a:xfrm>
              <a:off x="771725" y="1968975"/>
              <a:ext cx="206675" cy="317300"/>
            </a:xfrm>
            <a:custGeom>
              <a:avLst/>
              <a:gdLst/>
              <a:ahLst/>
              <a:cxnLst/>
              <a:rect l="l" t="t" r="r" b="b"/>
              <a:pathLst>
                <a:path w="8267" h="12692" extrusionOk="0">
                  <a:moveTo>
                    <a:pt x="2946" y="0"/>
                  </a:moveTo>
                  <a:cubicBezTo>
                    <a:pt x="2859" y="0"/>
                    <a:pt x="2772" y="8"/>
                    <a:pt x="2693" y="24"/>
                  </a:cubicBezTo>
                  <a:lnTo>
                    <a:pt x="1869" y="214"/>
                  </a:lnTo>
                  <a:cubicBezTo>
                    <a:pt x="1078" y="404"/>
                    <a:pt x="444" y="942"/>
                    <a:pt x="159" y="1671"/>
                  </a:cubicBezTo>
                  <a:cubicBezTo>
                    <a:pt x="33" y="1956"/>
                    <a:pt x="1" y="2241"/>
                    <a:pt x="1" y="2557"/>
                  </a:cubicBezTo>
                  <a:cubicBezTo>
                    <a:pt x="1" y="3444"/>
                    <a:pt x="539" y="4331"/>
                    <a:pt x="1553" y="4933"/>
                  </a:cubicBezTo>
                  <a:cubicBezTo>
                    <a:pt x="2218" y="5313"/>
                    <a:pt x="3041" y="5598"/>
                    <a:pt x="3928" y="5693"/>
                  </a:cubicBezTo>
                  <a:lnTo>
                    <a:pt x="6018" y="7181"/>
                  </a:lnTo>
                  <a:cubicBezTo>
                    <a:pt x="6176" y="7308"/>
                    <a:pt x="6303" y="7498"/>
                    <a:pt x="6303" y="7751"/>
                  </a:cubicBezTo>
                  <a:lnTo>
                    <a:pt x="6303" y="12691"/>
                  </a:lnTo>
                  <a:lnTo>
                    <a:pt x="8267" y="12691"/>
                  </a:lnTo>
                  <a:lnTo>
                    <a:pt x="8267" y="7751"/>
                  </a:lnTo>
                  <a:cubicBezTo>
                    <a:pt x="8267" y="6864"/>
                    <a:pt x="7887" y="6073"/>
                    <a:pt x="7158" y="5566"/>
                  </a:cubicBezTo>
                  <a:lnTo>
                    <a:pt x="6461" y="5059"/>
                  </a:lnTo>
                  <a:lnTo>
                    <a:pt x="5701" y="4774"/>
                  </a:lnTo>
                  <a:lnTo>
                    <a:pt x="4878" y="3887"/>
                  </a:lnTo>
                  <a:lnTo>
                    <a:pt x="4783" y="3824"/>
                  </a:lnTo>
                  <a:cubicBezTo>
                    <a:pt x="4656" y="3729"/>
                    <a:pt x="4561" y="3697"/>
                    <a:pt x="4403" y="3697"/>
                  </a:cubicBezTo>
                  <a:lnTo>
                    <a:pt x="4340" y="3697"/>
                  </a:lnTo>
                  <a:cubicBezTo>
                    <a:pt x="2915" y="3634"/>
                    <a:pt x="1964" y="2937"/>
                    <a:pt x="1964" y="2526"/>
                  </a:cubicBezTo>
                  <a:cubicBezTo>
                    <a:pt x="1964" y="2241"/>
                    <a:pt x="2344" y="1892"/>
                    <a:pt x="3010" y="1607"/>
                  </a:cubicBezTo>
                  <a:cubicBezTo>
                    <a:pt x="3073" y="1576"/>
                    <a:pt x="3200" y="1512"/>
                    <a:pt x="3295" y="1481"/>
                  </a:cubicBezTo>
                  <a:cubicBezTo>
                    <a:pt x="3358" y="1449"/>
                    <a:pt x="3485" y="1354"/>
                    <a:pt x="3548" y="1291"/>
                  </a:cubicBezTo>
                  <a:lnTo>
                    <a:pt x="4276" y="626"/>
                  </a:lnTo>
                  <a:cubicBezTo>
                    <a:pt x="4403" y="499"/>
                    <a:pt x="4340" y="277"/>
                    <a:pt x="4181" y="246"/>
                  </a:cubicBezTo>
                  <a:lnTo>
                    <a:pt x="3200" y="24"/>
                  </a:lnTo>
                  <a:cubicBezTo>
                    <a:pt x="3120" y="8"/>
                    <a:pt x="3033" y="0"/>
                    <a:pt x="29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4"/>
            <p:cNvSpPr/>
            <p:nvPr/>
          </p:nvSpPr>
          <p:spPr>
            <a:xfrm>
              <a:off x="796275" y="1968975"/>
              <a:ext cx="182125" cy="317300"/>
            </a:xfrm>
            <a:custGeom>
              <a:avLst/>
              <a:gdLst/>
              <a:ahLst/>
              <a:cxnLst/>
              <a:rect l="l" t="t" r="r" b="b"/>
              <a:pathLst>
                <a:path w="7285" h="12692" extrusionOk="0">
                  <a:moveTo>
                    <a:pt x="1933" y="0"/>
                  </a:moveTo>
                  <a:cubicBezTo>
                    <a:pt x="1845" y="0"/>
                    <a:pt x="1758" y="8"/>
                    <a:pt x="1679" y="24"/>
                  </a:cubicBezTo>
                  <a:lnTo>
                    <a:pt x="1426" y="56"/>
                  </a:lnTo>
                  <a:lnTo>
                    <a:pt x="2218" y="246"/>
                  </a:lnTo>
                  <a:cubicBezTo>
                    <a:pt x="2376" y="309"/>
                    <a:pt x="2408" y="499"/>
                    <a:pt x="2313" y="626"/>
                  </a:cubicBezTo>
                  <a:lnTo>
                    <a:pt x="1584" y="1291"/>
                  </a:lnTo>
                  <a:cubicBezTo>
                    <a:pt x="1521" y="1354"/>
                    <a:pt x="1394" y="1449"/>
                    <a:pt x="1299" y="1481"/>
                  </a:cubicBezTo>
                  <a:cubicBezTo>
                    <a:pt x="1236" y="1512"/>
                    <a:pt x="1109" y="1576"/>
                    <a:pt x="1046" y="1607"/>
                  </a:cubicBezTo>
                  <a:cubicBezTo>
                    <a:pt x="349" y="1892"/>
                    <a:pt x="1" y="2241"/>
                    <a:pt x="1" y="2526"/>
                  </a:cubicBezTo>
                  <a:cubicBezTo>
                    <a:pt x="1" y="2937"/>
                    <a:pt x="951" y="3634"/>
                    <a:pt x="2376" y="3697"/>
                  </a:cubicBezTo>
                  <a:lnTo>
                    <a:pt x="2408" y="3697"/>
                  </a:lnTo>
                  <a:cubicBezTo>
                    <a:pt x="2566" y="3697"/>
                    <a:pt x="2693" y="3729"/>
                    <a:pt x="2819" y="3824"/>
                  </a:cubicBezTo>
                  <a:lnTo>
                    <a:pt x="2883" y="3887"/>
                  </a:lnTo>
                  <a:lnTo>
                    <a:pt x="5194" y="5566"/>
                  </a:lnTo>
                  <a:cubicBezTo>
                    <a:pt x="5891" y="6073"/>
                    <a:pt x="6303" y="6864"/>
                    <a:pt x="6303" y="7751"/>
                  </a:cubicBezTo>
                  <a:lnTo>
                    <a:pt x="6303" y="12691"/>
                  </a:lnTo>
                  <a:lnTo>
                    <a:pt x="7253" y="12691"/>
                  </a:lnTo>
                  <a:lnTo>
                    <a:pt x="7253" y="7751"/>
                  </a:lnTo>
                  <a:cubicBezTo>
                    <a:pt x="7285" y="6864"/>
                    <a:pt x="6841" y="6073"/>
                    <a:pt x="6144" y="5566"/>
                  </a:cubicBezTo>
                  <a:lnTo>
                    <a:pt x="3833" y="3887"/>
                  </a:lnTo>
                  <a:lnTo>
                    <a:pt x="3769" y="3824"/>
                  </a:lnTo>
                  <a:cubicBezTo>
                    <a:pt x="3643" y="3729"/>
                    <a:pt x="3516" y="3697"/>
                    <a:pt x="3358" y="3697"/>
                  </a:cubicBezTo>
                  <a:lnTo>
                    <a:pt x="3326" y="3697"/>
                  </a:lnTo>
                  <a:cubicBezTo>
                    <a:pt x="1901" y="3634"/>
                    <a:pt x="951" y="3001"/>
                    <a:pt x="951" y="2526"/>
                  </a:cubicBezTo>
                  <a:cubicBezTo>
                    <a:pt x="951" y="2272"/>
                    <a:pt x="1299" y="1892"/>
                    <a:pt x="1996" y="1607"/>
                  </a:cubicBezTo>
                  <a:cubicBezTo>
                    <a:pt x="2091" y="1576"/>
                    <a:pt x="2186" y="1512"/>
                    <a:pt x="2249" y="1481"/>
                  </a:cubicBezTo>
                  <a:cubicBezTo>
                    <a:pt x="2376" y="1449"/>
                    <a:pt x="2471" y="1354"/>
                    <a:pt x="2534" y="1291"/>
                  </a:cubicBezTo>
                  <a:lnTo>
                    <a:pt x="3263" y="626"/>
                  </a:lnTo>
                  <a:cubicBezTo>
                    <a:pt x="3358" y="499"/>
                    <a:pt x="3326" y="309"/>
                    <a:pt x="3168" y="246"/>
                  </a:cubicBezTo>
                  <a:lnTo>
                    <a:pt x="2186" y="24"/>
                  </a:lnTo>
                  <a:cubicBezTo>
                    <a:pt x="2107" y="8"/>
                    <a:pt x="2020" y="0"/>
                    <a:pt x="1933"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4"/>
            <p:cNvSpPr/>
            <p:nvPr/>
          </p:nvSpPr>
          <p:spPr>
            <a:xfrm>
              <a:off x="752725" y="2215000"/>
              <a:ext cx="94250" cy="258900"/>
            </a:xfrm>
            <a:custGeom>
              <a:avLst/>
              <a:gdLst/>
              <a:ahLst/>
              <a:cxnLst/>
              <a:rect l="l" t="t" r="r" b="b"/>
              <a:pathLst>
                <a:path w="3770" h="10356" extrusionOk="0">
                  <a:moveTo>
                    <a:pt x="1679" y="0"/>
                  </a:moveTo>
                  <a:cubicBezTo>
                    <a:pt x="1553" y="32"/>
                    <a:pt x="1394" y="159"/>
                    <a:pt x="1363" y="285"/>
                  </a:cubicBezTo>
                  <a:cubicBezTo>
                    <a:pt x="1204" y="792"/>
                    <a:pt x="793" y="1172"/>
                    <a:pt x="318" y="1394"/>
                  </a:cubicBezTo>
                  <a:cubicBezTo>
                    <a:pt x="128" y="1457"/>
                    <a:pt x="1" y="1615"/>
                    <a:pt x="1" y="1805"/>
                  </a:cubicBezTo>
                  <a:lnTo>
                    <a:pt x="1" y="2344"/>
                  </a:lnTo>
                  <a:cubicBezTo>
                    <a:pt x="1" y="2597"/>
                    <a:pt x="191" y="2819"/>
                    <a:pt x="476" y="2819"/>
                  </a:cubicBezTo>
                  <a:cubicBezTo>
                    <a:pt x="761" y="2819"/>
                    <a:pt x="951" y="3009"/>
                    <a:pt x="951" y="3294"/>
                  </a:cubicBezTo>
                  <a:lnTo>
                    <a:pt x="951" y="4085"/>
                  </a:lnTo>
                  <a:lnTo>
                    <a:pt x="1838" y="5986"/>
                  </a:lnTo>
                  <a:cubicBezTo>
                    <a:pt x="1838" y="5986"/>
                    <a:pt x="1078" y="7347"/>
                    <a:pt x="1268" y="8076"/>
                  </a:cubicBezTo>
                  <a:lnTo>
                    <a:pt x="1394" y="8424"/>
                  </a:lnTo>
                  <a:lnTo>
                    <a:pt x="1901" y="9723"/>
                  </a:lnTo>
                  <a:cubicBezTo>
                    <a:pt x="2059" y="10103"/>
                    <a:pt x="2408" y="10356"/>
                    <a:pt x="2819" y="10356"/>
                  </a:cubicBezTo>
                  <a:cubicBezTo>
                    <a:pt x="3326" y="10356"/>
                    <a:pt x="3770" y="9944"/>
                    <a:pt x="3770" y="9406"/>
                  </a:cubicBezTo>
                  <a:lnTo>
                    <a:pt x="3770" y="349"/>
                  </a:lnTo>
                  <a:cubicBezTo>
                    <a:pt x="3770" y="159"/>
                    <a:pt x="3611" y="0"/>
                    <a:pt x="34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4"/>
            <p:cNvSpPr/>
            <p:nvPr/>
          </p:nvSpPr>
          <p:spPr>
            <a:xfrm>
              <a:off x="923750" y="2215000"/>
              <a:ext cx="94250" cy="258900"/>
            </a:xfrm>
            <a:custGeom>
              <a:avLst/>
              <a:gdLst/>
              <a:ahLst/>
              <a:cxnLst/>
              <a:rect l="l" t="t" r="r" b="b"/>
              <a:pathLst>
                <a:path w="3770" h="10356" extrusionOk="0">
                  <a:moveTo>
                    <a:pt x="380" y="0"/>
                  </a:moveTo>
                  <a:cubicBezTo>
                    <a:pt x="159" y="0"/>
                    <a:pt x="0" y="159"/>
                    <a:pt x="0" y="349"/>
                  </a:cubicBezTo>
                  <a:lnTo>
                    <a:pt x="0" y="9406"/>
                  </a:lnTo>
                  <a:cubicBezTo>
                    <a:pt x="0" y="9944"/>
                    <a:pt x="444" y="10356"/>
                    <a:pt x="950" y="10356"/>
                  </a:cubicBezTo>
                  <a:cubicBezTo>
                    <a:pt x="1362" y="10356"/>
                    <a:pt x="1711" y="10103"/>
                    <a:pt x="1869" y="9723"/>
                  </a:cubicBezTo>
                  <a:lnTo>
                    <a:pt x="2376" y="8424"/>
                  </a:lnTo>
                  <a:lnTo>
                    <a:pt x="2502" y="8076"/>
                  </a:lnTo>
                  <a:cubicBezTo>
                    <a:pt x="2692" y="7347"/>
                    <a:pt x="2376" y="5986"/>
                    <a:pt x="2376" y="5986"/>
                  </a:cubicBezTo>
                  <a:lnTo>
                    <a:pt x="2819" y="4085"/>
                  </a:lnTo>
                  <a:lnTo>
                    <a:pt x="2819" y="3294"/>
                  </a:lnTo>
                  <a:cubicBezTo>
                    <a:pt x="2819" y="3009"/>
                    <a:pt x="3009" y="2819"/>
                    <a:pt x="3294" y="2819"/>
                  </a:cubicBezTo>
                  <a:cubicBezTo>
                    <a:pt x="3579" y="2819"/>
                    <a:pt x="3769" y="2597"/>
                    <a:pt x="3769" y="2344"/>
                  </a:cubicBezTo>
                  <a:lnTo>
                    <a:pt x="3769" y="1805"/>
                  </a:lnTo>
                  <a:cubicBezTo>
                    <a:pt x="3769" y="1615"/>
                    <a:pt x="3642" y="1457"/>
                    <a:pt x="3452" y="1394"/>
                  </a:cubicBezTo>
                  <a:cubicBezTo>
                    <a:pt x="2977" y="1172"/>
                    <a:pt x="2597" y="792"/>
                    <a:pt x="2439" y="285"/>
                  </a:cubicBezTo>
                  <a:cubicBezTo>
                    <a:pt x="2376" y="159"/>
                    <a:pt x="2281" y="32"/>
                    <a:pt x="2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4"/>
            <p:cNvSpPr/>
            <p:nvPr/>
          </p:nvSpPr>
          <p:spPr>
            <a:xfrm>
              <a:off x="810525" y="2215775"/>
              <a:ext cx="37250" cy="259725"/>
            </a:xfrm>
            <a:custGeom>
              <a:avLst/>
              <a:gdLst/>
              <a:ahLst/>
              <a:cxnLst/>
              <a:rect l="l" t="t" r="r" b="b"/>
              <a:pathLst>
                <a:path w="1490" h="10389" extrusionOk="0">
                  <a:moveTo>
                    <a:pt x="64" y="1"/>
                  </a:moveTo>
                  <a:cubicBezTo>
                    <a:pt x="254" y="1"/>
                    <a:pt x="412" y="159"/>
                    <a:pt x="412" y="349"/>
                  </a:cubicBezTo>
                  <a:lnTo>
                    <a:pt x="412" y="9438"/>
                  </a:lnTo>
                  <a:cubicBezTo>
                    <a:pt x="412" y="9755"/>
                    <a:pt x="254" y="10072"/>
                    <a:pt x="1" y="10230"/>
                  </a:cubicBezTo>
                  <a:cubicBezTo>
                    <a:pt x="159" y="10325"/>
                    <a:pt x="349" y="10388"/>
                    <a:pt x="507" y="10388"/>
                  </a:cubicBezTo>
                  <a:cubicBezTo>
                    <a:pt x="1014" y="10388"/>
                    <a:pt x="1458" y="9945"/>
                    <a:pt x="1458" y="9438"/>
                  </a:cubicBezTo>
                  <a:lnTo>
                    <a:pt x="1458" y="349"/>
                  </a:lnTo>
                  <a:cubicBezTo>
                    <a:pt x="1489" y="159"/>
                    <a:pt x="1331" y="1"/>
                    <a:pt x="114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4"/>
            <p:cNvSpPr/>
            <p:nvPr/>
          </p:nvSpPr>
          <p:spPr>
            <a:xfrm>
              <a:off x="934825" y="2215775"/>
              <a:ext cx="83950" cy="258125"/>
            </a:xfrm>
            <a:custGeom>
              <a:avLst/>
              <a:gdLst/>
              <a:ahLst/>
              <a:cxnLst/>
              <a:rect l="l" t="t" r="r" b="b"/>
              <a:pathLst>
                <a:path w="3358" h="10325" extrusionOk="0">
                  <a:moveTo>
                    <a:pt x="602" y="1"/>
                  </a:moveTo>
                  <a:cubicBezTo>
                    <a:pt x="761" y="1"/>
                    <a:pt x="856" y="128"/>
                    <a:pt x="951" y="223"/>
                  </a:cubicBezTo>
                  <a:cubicBezTo>
                    <a:pt x="1109" y="761"/>
                    <a:pt x="1521" y="1141"/>
                    <a:pt x="1964" y="1363"/>
                  </a:cubicBezTo>
                  <a:cubicBezTo>
                    <a:pt x="2186" y="1426"/>
                    <a:pt x="2281" y="1584"/>
                    <a:pt x="2281" y="1774"/>
                  </a:cubicBezTo>
                  <a:lnTo>
                    <a:pt x="2281" y="2313"/>
                  </a:lnTo>
                  <a:cubicBezTo>
                    <a:pt x="2281" y="2566"/>
                    <a:pt x="2091" y="2756"/>
                    <a:pt x="1806" y="2756"/>
                  </a:cubicBezTo>
                  <a:cubicBezTo>
                    <a:pt x="1553" y="2756"/>
                    <a:pt x="1331" y="2978"/>
                    <a:pt x="1331" y="3231"/>
                  </a:cubicBezTo>
                  <a:lnTo>
                    <a:pt x="1331" y="5828"/>
                  </a:lnTo>
                  <a:cubicBezTo>
                    <a:pt x="1331" y="6683"/>
                    <a:pt x="1173" y="7601"/>
                    <a:pt x="856" y="8425"/>
                  </a:cubicBezTo>
                  <a:lnTo>
                    <a:pt x="349" y="9723"/>
                  </a:lnTo>
                  <a:cubicBezTo>
                    <a:pt x="286" y="9945"/>
                    <a:pt x="159" y="10103"/>
                    <a:pt x="1" y="10167"/>
                  </a:cubicBezTo>
                  <a:cubicBezTo>
                    <a:pt x="159" y="10293"/>
                    <a:pt x="317" y="10325"/>
                    <a:pt x="507" y="10325"/>
                  </a:cubicBezTo>
                  <a:cubicBezTo>
                    <a:pt x="919" y="10325"/>
                    <a:pt x="1268" y="10103"/>
                    <a:pt x="1426" y="9692"/>
                  </a:cubicBezTo>
                  <a:lnTo>
                    <a:pt x="1933" y="8393"/>
                  </a:lnTo>
                  <a:lnTo>
                    <a:pt x="2059" y="8045"/>
                  </a:lnTo>
                  <a:cubicBezTo>
                    <a:pt x="2281" y="7316"/>
                    <a:pt x="1933" y="5923"/>
                    <a:pt x="1933" y="5923"/>
                  </a:cubicBezTo>
                  <a:lnTo>
                    <a:pt x="2376" y="4023"/>
                  </a:lnTo>
                  <a:lnTo>
                    <a:pt x="2376" y="3231"/>
                  </a:lnTo>
                  <a:cubicBezTo>
                    <a:pt x="2376" y="2978"/>
                    <a:pt x="2566" y="2756"/>
                    <a:pt x="2851" y="2756"/>
                  </a:cubicBezTo>
                  <a:cubicBezTo>
                    <a:pt x="3136" y="2756"/>
                    <a:pt x="3326" y="2566"/>
                    <a:pt x="3326" y="2281"/>
                  </a:cubicBezTo>
                  <a:lnTo>
                    <a:pt x="3326" y="1774"/>
                  </a:lnTo>
                  <a:cubicBezTo>
                    <a:pt x="3358" y="1616"/>
                    <a:pt x="3199" y="1426"/>
                    <a:pt x="3041" y="1363"/>
                  </a:cubicBezTo>
                  <a:cubicBezTo>
                    <a:pt x="2534" y="1141"/>
                    <a:pt x="2186" y="761"/>
                    <a:pt x="2028" y="223"/>
                  </a:cubicBezTo>
                  <a:cubicBezTo>
                    <a:pt x="1996" y="64"/>
                    <a:pt x="1838" y="1"/>
                    <a:pt x="1648"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4"/>
            <p:cNvSpPr/>
            <p:nvPr/>
          </p:nvSpPr>
          <p:spPr>
            <a:xfrm>
              <a:off x="847750" y="2050325"/>
              <a:ext cx="75225" cy="75225"/>
            </a:xfrm>
            <a:custGeom>
              <a:avLst/>
              <a:gdLst/>
              <a:ahLst/>
              <a:cxnLst/>
              <a:rect l="l" t="t" r="r" b="b"/>
              <a:pathLst>
                <a:path w="3009" h="3009" extrusionOk="0">
                  <a:moveTo>
                    <a:pt x="1520" y="0"/>
                  </a:moveTo>
                  <a:cubicBezTo>
                    <a:pt x="665" y="0"/>
                    <a:pt x="0" y="697"/>
                    <a:pt x="0" y="1520"/>
                  </a:cubicBezTo>
                  <a:cubicBezTo>
                    <a:pt x="0" y="2344"/>
                    <a:pt x="665" y="3009"/>
                    <a:pt x="1520" y="3009"/>
                  </a:cubicBezTo>
                  <a:cubicBezTo>
                    <a:pt x="2344" y="3009"/>
                    <a:pt x="3009" y="2344"/>
                    <a:pt x="3009" y="1520"/>
                  </a:cubicBezTo>
                  <a:cubicBezTo>
                    <a:pt x="3009" y="697"/>
                    <a:pt x="2344"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4"/>
            <p:cNvSpPr/>
            <p:nvPr/>
          </p:nvSpPr>
          <p:spPr>
            <a:xfrm>
              <a:off x="850900" y="2053475"/>
              <a:ext cx="72875" cy="72875"/>
            </a:xfrm>
            <a:custGeom>
              <a:avLst/>
              <a:gdLst/>
              <a:ahLst/>
              <a:cxnLst/>
              <a:rect l="l" t="t" r="r" b="b"/>
              <a:pathLst>
                <a:path w="2915" h="2915" extrusionOk="0">
                  <a:moveTo>
                    <a:pt x="1964" y="1"/>
                  </a:moveTo>
                  <a:lnTo>
                    <a:pt x="1964" y="1"/>
                  </a:lnTo>
                  <a:cubicBezTo>
                    <a:pt x="2059" y="191"/>
                    <a:pt x="2091" y="412"/>
                    <a:pt x="2091" y="602"/>
                  </a:cubicBezTo>
                  <a:cubicBezTo>
                    <a:pt x="2091" y="1426"/>
                    <a:pt x="1426" y="2091"/>
                    <a:pt x="603" y="2091"/>
                  </a:cubicBezTo>
                  <a:cubicBezTo>
                    <a:pt x="381" y="2091"/>
                    <a:pt x="191" y="2059"/>
                    <a:pt x="1" y="1996"/>
                  </a:cubicBezTo>
                  <a:lnTo>
                    <a:pt x="1" y="1996"/>
                  </a:lnTo>
                  <a:cubicBezTo>
                    <a:pt x="223" y="2534"/>
                    <a:pt x="761" y="2914"/>
                    <a:pt x="1394" y="2914"/>
                  </a:cubicBezTo>
                  <a:cubicBezTo>
                    <a:pt x="2218" y="2914"/>
                    <a:pt x="2883" y="2249"/>
                    <a:pt x="2883" y="1426"/>
                  </a:cubicBezTo>
                  <a:cubicBezTo>
                    <a:pt x="2914" y="761"/>
                    <a:pt x="2534" y="254"/>
                    <a:pt x="1964"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4"/>
            <p:cNvSpPr/>
            <p:nvPr/>
          </p:nvSpPr>
          <p:spPr>
            <a:xfrm>
              <a:off x="852500" y="2057450"/>
              <a:ext cx="64150" cy="62550"/>
            </a:xfrm>
            <a:custGeom>
              <a:avLst/>
              <a:gdLst/>
              <a:ahLst/>
              <a:cxnLst/>
              <a:rect l="l" t="t" r="r" b="b"/>
              <a:pathLst>
                <a:path w="2566" h="2502" extrusionOk="0">
                  <a:moveTo>
                    <a:pt x="412" y="0"/>
                  </a:moveTo>
                  <a:cubicBezTo>
                    <a:pt x="254" y="127"/>
                    <a:pt x="95" y="285"/>
                    <a:pt x="0" y="443"/>
                  </a:cubicBezTo>
                  <a:lnTo>
                    <a:pt x="2185" y="2502"/>
                  </a:lnTo>
                  <a:cubicBezTo>
                    <a:pt x="2344" y="2375"/>
                    <a:pt x="2502" y="2217"/>
                    <a:pt x="2565" y="2059"/>
                  </a:cubicBezTo>
                  <a:lnTo>
                    <a:pt x="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4"/>
            <p:cNvSpPr/>
            <p:nvPr/>
          </p:nvSpPr>
          <p:spPr>
            <a:xfrm>
              <a:off x="776475" y="2317925"/>
              <a:ext cx="34075" cy="99775"/>
            </a:xfrm>
            <a:custGeom>
              <a:avLst/>
              <a:gdLst/>
              <a:ahLst/>
              <a:cxnLst/>
              <a:rect l="l" t="t" r="r" b="b"/>
              <a:pathLst>
                <a:path w="1363" h="3991" extrusionOk="0">
                  <a:moveTo>
                    <a:pt x="1" y="0"/>
                  </a:moveTo>
                  <a:lnTo>
                    <a:pt x="1" y="1774"/>
                  </a:lnTo>
                  <a:cubicBezTo>
                    <a:pt x="1" y="2534"/>
                    <a:pt x="128" y="3294"/>
                    <a:pt x="349" y="3990"/>
                  </a:cubicBezTo>
                  <a:lnTo>
                    <a:pt x="571" y="3990"/>
                  </a:lnTo>
                  <a:cubicBezTo>
                    <a:pt x="983" y="3990"/>
                    <a:pt x="1363" y="3642"/>
                    <a:pt x="1363" y="3199"/>
                  </a:cubicBezTo>
                  <a:lnTo>
                    <a:pt x="1363" y="792"/>
                  </a:lnTo>
                  <a:cubicBezTo>
                    <a:pt x="1363" y="349"/>
                    <a:pt x="983" y="0"/>
                    <a:pt x="5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4"/>
            <p:cNvSpPr/>
            <p:nvPr/>
          </p:nvSpPr>
          <p:spPr>
            <a:xfrm>
              <a:off x="960950" y="2317925"/>
              <a:ext cx="33275" cy="99775"/>
            </a:xfrm>
            <a:custGeom>
              <a:avLst/>
              <a:gdLst/>
              <a:ahLst/>
              <a:cxnLst/>
              <a:rect l="l" t="t" r="r" b="b"/>
              <a:pathLst>
                <a:path w="1331" h="3991" extrusionOk="0">
                  <a:moveTo>
                    <a:pt x="793" y="0"/>
                  </a:moveTo>
                  <a:cubicBezTo>
                    <a:pt x="349" y="0"/>
                    <a:pt x="1" y="349"/>
                    <a:pt x="1" y="792"/>
                  </a:cubicBezTo>
                  <a:lnTo>
                    <a:pt x="1" y="3199"/>
                  </a:lnTo>
                  <a:cubicBezTo>
                    <a:pt x="1" y="3642"/>
                    <a:pt x="349" y="3990"/>
                    <a:pt x="793" y="3990"/>
                  </a:cubicBezTo>
                  <a:lnTo>
                    <a:pt x="983" y="3990"/>
                  </a:lnTo>
                  <a:cubicBezTo>
                    <a:pt x="1204" y="3262"/>
                    <a:pt x="1331" y="2534"/>
                    <a:pt x="1331" y="1774"/>
                  </a:cubicBezTo>
                  <a:lnTo>
                    <a:pt x="1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4"/>
            <p:cNvSpPr/>
            <p:nvPr/>
          </p:nvSpPr>
          <p:spPr>
            <a:xfrm>
              <a:off x="962550" y="2317925"/>
              <a:ext cx="31675" cy="99775"/>
            </a:xfrm>
            <a:custGeom>
              <a:avLst/>
              <a:gdLst/>
              <a:ahLst/>
              <a:cxnLst/>
              <a:rect l="l" t="t" r="r" b="b"/>
              <a:pathLst>
                <a:path w="1267" h="3991" extrusionOk="0">
                  <a:moveTo>
                    <a:pt x="729" y="0"/>
                  </a:moveTo>
                  <a:cubicBezTo>
                    <a:pt x="507" y="0"/>
                    <a:pt x="349" y="63"/>
                    <a:pt x="190" y="190"/>
                  </a:cubicBezTo>
                  <a:lnTo>
                    <a:pt x="190" y="1774"/>
                  </a:lnTo>
                  <a:cubicBezTo>
                    <a:pt x="190" y="2375"/>
                    <a:pt x="127" y="2977"/>
                    <a:pt x="0" y="3547"/>
                  </a:cubicBezTo>
                  <a:cubicBezTo>
                    <a:pt x="127" y="3832"/>
                    <a:pt x="412" y="3990"/>
                    <a:pt x="729" y="3990"/>
                  </a:cubicBezTo>
                  <a:lnTo>
                    <a:pt x="919" y="3990"/>
                  </a:lnTo>
                  <a:cubicBezTo>
                    <a:pt x="1140" y="3262"/>
                    <a:pt x="1267" y="2534"/>
                    <a:pt x="1267" y="1774"/>
                  </a:cubicBezTo>
                  <a:lnTo>
                    <a:pt x="1267"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 name="Google Shape;3013;p74"/>
          <p:cNvGrpSpPr/>
          <p:nvPr/>
        </p:nvGrpSpPr>
        <p:grpSpPr>
          <a:xfrm>
            <a:off x="1464157" y="2047611"/>
            <a:ext cx="277125" cy="507250"/>
            <a:chOff x="1220650" y="1968775"/>
            <a:chExt cx="277125" cy="507250"/>
          </a:xfrm>
        </p:grpSpPr>
        <p:sp>
          <p:nvSpPr>
            <p:cNvPr id="3014" name="Google Shape;3014;p74"/>
            <p:cNvSpPr/>
            <p:nvPr/>
          </p:nvSpPr>
          <p:spPr>
            <a:xfrm>
              <a:off x="1375025" y="2035275"/>
              <a:ext cx="74450" cy="42500"/>
            </a:xfrm>
            <a:custGeom>
              <a:avLst/>
              <a:gdLst/>
              <a:ahLst/>
              <a:cxnLst/>
              <a:rect l="l" t="t" r="r" b="b"/>
              <a:pathLst>
                <a:path w="2978" h="1700" extrusionOk="0">
                  <a:moveTo>
                    <a:pt x="1" y="0"/>
                  </a:moveTo>
                  <a:lnTo>
                    <a:pt x="1" y="1489"/>
                  </a:lnTo>
                  <a:cubicBezTo>
                    <a:pt x="416" y="1627"/>
                    <a:pt x="844" y="1699"/>
                    <a:pt x="1267" y="1699"/>
                  </a:cubicBezTo>
                  <a:cubicBezTo>
                    <a:pt x="1813" y="1699"/>
                    <a:pt x="2352" y="1580"/>
                    <a:pt x="2851" y="1330"/>
                  </a:cubicBezTo>
                  <a:cubicBezTo>
                    <a:pt x="2946" y="1235"/>
                    <a:pt x="2978" y="1140"/>
                    <a:pt x="2946" y="1045"/>
                  </a:cubicBezTo>
                  <a:lnTo>
                    <a:pt x="2503" y="222"/>
                  </a:lnTo>
                  <a:cubicBezTo>
                    <a:pt x="2479" y="151"/>
                    <a:pt x="2402" y="115"/>
                    <a:pt x="2338" y="115"/>
                  </a:cubicBezTo>
                  <a:cubicBezTo>
                    <a:pt x="2317" y="115"/>
                    <a:pt x="2297" y="119"/>
                    <a:pt x="2281" y="127"/>
                  </a:cubicBezTo>
                  <a:cubicBezTo>
                    <a:pt x="1961" y="278"/>
                    <a:pt x="1624" y="349"/>
                    <a:pt x="1282" y="349"/>
                  </a:cubicBezTo>
                  <a:cubicBezTo>
                    <a:pt x="981" y="349"/>
                    <a:pt x="678" y="294"/>
                    <a:pt x="381" y="190"/>
                  </a:cubicBezTo>
                  <a:cubicBezTo>
                    <a:pt x="254" y="127"/>
                    <a:pt x="127" y="64"/>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4"/>
            <p:cNvSpPr/>
            <p:nvPr/>
          </p:nvSpPr>
          <p:spPr>
            <a:xfrm>
              <a:off x="1375025" y="2038150"/>
              <a:ext cx="74450" cy="39625"/>
            </a:xfrm>
            <a:custGeom>
              <a:avLst/>
              <a:gdLst/>
              <a:ahLst/>
              <a:cxnLst/>
              <a:rect l="l" t="t" r="r" b="b"/>
              <a:pathLst>
                <a:path w="2978" h="1585" extrusionOk="0">
                  <a:moveTo>
                    <a:pt x="2338" y="0"/>
                  </a:moveTo>
                  <a:cubicBezTo>
                    <a:pt x="2317" y="0"/>
                    <a:pt x="2297" y="4"/>
                    <a:pt x="2281" y="12"/>
                  </a:cubicBezTo>
                  <a:cubicBezTo>
                    <a:pt x="2218" y="75"/>
                    <a:pt x="2186" y="75"/>
                    <a:pt x="2123" y="75"/>
                  </a:cubicBezTo>
                  <a:lnTo>
                    <a:pt x="2281" y="360"/>
                  </a:lnTo>
                  <a:cubicBezTo>
                    <a:pt x="2313" y="455"/>
                    <a:pt x="2281" y="614"/>
                    <a:pt x="2186" y="645"/>
                  </a:cubicBezTo>
                  <a:cubicBezTo>
                    <a:pt x="1693" y="880"/>
                    <a:pt x="1147" y="1011"/>
                    <a:pt x="588" y="1011"/>
                  </a:cubicBezTo>
                  <a:cubicBezTo>
                    <a:pt x="393" y="1011"/>
                    <a:pt x="197" y="995"/>
                    <a:pt x="1" y="962"/>
                  </a:cubicBezTo>
                  <a:lnTo>
                    <a:pt x="1" y="1374"/>
                  </a:lnTo>
                  <a:cubicBezTo>
                    <a:pt x="416" y="1512"/>
                    <a:pt x="844" y="1584"/>
                    <a:pt x="1267" y="1584"/>
                  </a:cubicBezTo>
                  <a:cubicBezTo>
                    <a:pt x="1813" y="1584"/>
                    <a:pt x="2352" y="1465"/>
                    <a:pt x="2851" y="1215"/>
                  </a:cubicBezTo>
                  <a:cubicBezTo>
                    <a:pt x="2946" y="1120"/>
                    <a:pt x="2978" y="1025"/>
                    <a:pt x="2946" y="930"/>
                  </a:cubicBezTo>
                  <a:lnTo>
                    <a:pt x="2503" y="107"/>
                  </a:lnTo>
                  <a:cubicBezTo>
                    <a:pt x="2479" y="36"/>
                    <a:pt x="2402" y="0"/>
                    <a:pt x="2338"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4"/>
            <p:cNvSpPr/>
            <p:nvPr/>
          </p:nvSpPr>
          <p:spPr>
            <a:xfrm>
              <a:off x="1319600" y="2191250"/>
              <a:ext cx="61800" cy="90275"/>
            </a:xfrm>
            <a:custGeom>
              <a:avLst/>
              <a:gdLst/>
              <a:ahLst/>
              <a:cxnLst/>
              <a:rect l="l" t="t" r="r" b="b"/>
              <a:pathLst>
                <a:path w="2472" h="3611" extrusionOk="0">
                  <a:moveTo>
                    <a:pt x="349" y="0"/>
                  </a:moveTo>
                  <a:cubicBezTo>
                    <a:pt x="539" y="317"/>
                    <a:pt x="571" y="697"/>
                    <a:pt x="476" y="1077"/>
                  </a:cubicBezTo>
                  <a:cubicBezTo>
                    <a:pt x="476" y="1140"/>
                    <a:pt x="444" y="1235"/>
                    <a:pt x="444" y="1267"/>
                  </a:cubicBezTo>
                  <a:lnTo>
                    <a:pt x="1" y="3610"/>
                  </a:lnTo>
                  <a:lnTo>
                    <a:pt x="2471" y="3610"/>
                  </a:lnTo>
                  <a:lnTo>
                    <a:pt x="2028" y="1267"/>
                  </a:lnTo>
                  <a:cubicBezTo>
                    <a:pt x="2028" y="1172"/>
                    <a:pt x="2028" y="1140"/>
                    <a:pt x="1996" y="1077"/>
                  </a:cubicBezTo>
                  <a:cubicBezTo>
                    <a:pt x="1901" y="697"/>
                    <a:pt x="1996" y="317"/>
                    <a:pt x="2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4"/>
            <p:cNvSpPr/>
            <p:nvPr/>
          </p:nvSpPr>
          <p:spPr>
            <a:xfrm>
              <a:off x="1348900" y="2191250"/>
              <a:ext cx="32500" cy="90275"/>
            </a:xfrm>
            <a:custGeom>
              <a:avLst/>
              <a:gdLst/>
              <a:ahLst/>
              <a:cxnLst/>
              <a:rect l="l" t="t" r="r" b="b"/>
              <a:pathLst>
                <a:path w="1300" h="3611" extrusionOk="0">
                  <a:moveTo>
                    <a:pt x="191" y="0"/>
                  </a:moveTo>
                  <a:cubicBezTo>
                    <a:pt x="32" y="317"/>
                    <a:pt x="1" y="697"/>
                    <a:pt x="64" y="1077"/>
                  </a:cubicBezTo>
                  <a:cubicBezTo>
                    <a:pt x="64" y="1140"/>
                    <a:pt x="96" y="1235"/>
                    <a:pt x="96" y="1267"/>
                  </a:cubicBezTo>
                  <a:lnTo>
                    <a:pt x="539" y="3610"/>
                  </a:lnTo>
                  <a:lnTo>
                    <a:pt x="1299" y="3610"/>
                  </a:lnTo>
                  <a:lnTo>
                    <a:pt x="856" y="1267"/>
                  </a:lnTo>
                  <a:cubicBezTo>
                    <a:pt x="856" y="1172"/>
                    <a:pt x="824" y="1109"/>
                    <a:pt x="824" y="1077"/>
                  </a:cubicBezTo>
                  <a:cubicBezTo>
                    <a:pt x="729" y="697"/>
                    <a:pt x="824" y="317"/>
                    <a:pt x="951" y="0"/>
                  </a:cubicBez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4"/>
            <p:cNvSpPr/>
            <p:nvPr/>
          </p:nvSpPr>
          <p:spPr>
            <a:xfrm>
              <a:off x="1306950" y="1989350"/>
              <a:ext cx="90275" cy="217750"/>
            </a:xfrm>
            <a:custGeom>
              <a:avLst/>
              <a:gdLst/>
              <a:ahLst/>
              <a:cxnLst/>
              <a:rect l="l" t="t" r="r" b="b"/>
              <a:pathLst>
                <a:path w="3611" h="8710" extrusionOk="0">
                  <a:moveTo>
                    <a:pt x="32" y="1"/>
                  </a:moveTo>
                  <a:lnTo>
                    <a:pt x="0" y="6968"/>
                  </a:lnTo>
                  <a:cubicBezTo>
                    <a:pt x="0" y="7094"/>
                    <a:pt x="95" y="7126"/>
                    <a:pt x="190" y="7189"/>
                  </a:cubicBezTo>
                  <a:cubicBezTo>
                    <a:pt x="602" y="7443"/>
                    <a:pt x="887" y="7791"/>
                    <a:pt x="982" y="8234"/>
                  </a:cubicBezTo>
                  <a:cubicBezTo>
                    <a:pt x="1045" y="8361"/>
                    <a:pt x="1109" y="8456"/>
                    <a:pt x="1204" y="8551"/>
                  </a:cubicBezTo>
                  <a:cubicBezTo>
                    <a:pt x="1362" y="8710"/>
                    <a:pt x="1900" y="8710"/>
                    <a:pt x="1900" y="8710"/>
                  </a:cubicBezTo>
                  <a:cubicBezTo>
                    <a:pt x="1900" y="8710"/>
                    <a:pt x="2502" y="8583"/>
                    <a:pt x="2629" y="8234"/>
                  </a:cubicBezTo>
                  <a:cubicBezTo>
                    <a:pt x="2724" y="7791"/>
                    <a:pt x="3009" y="7443"/>
                    <a:pt x="3421" y="7189"/>
                  </a:cubicBezTo>
                  <a:cubicBezTo>
                    <a:pt x="3484" y="7158"/>
                    <a:pt x="3611" y="7094"/>
                    <a:pt x="3611" y="6968"/>
                  </a:cubicBezTo>
                  <a:lnTo>
                    <a:pt x="36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4"/>
            <p:cNvSpPr/>
            <p:nvPr/>
          </p:nvSpPr>
          <p:spPr>
            <a:xfrm>
              <a:off x="1337025" y="1989350"/>
              <a:ext cx="59400" cy="220925"/>
            </a:xfrm>
            <a:custGeom>
              <a:avLst/>
              <a:gdLst/>
              <a:ahLst/>
              <a:cxnLst/>
              <a:rect l="l" t="t" r="r" b="b"/>
              <a:pathLst>
                <a:path w="2376" h="8837" extrusionOk="0">
                  <a:moveTo>
                    <a:pt x="1647" y="1"/>
                  </a:moveTo>
                  <a:lnTo>
                    <a:pt x="1647" y="6714"/>
                  </a:lnTo>
                  <a:cubicBezTo>
                    <a:pt x="1647" y="6841"/>
                    <a:pt x="1584" y="6873"/>
                    <a:pt x="1457" y="6968"/>
                  </a:cubicBezTo>
                  <a:cubicBezTo>
                    <a:pt x="1046" y="7189"/>
                    <a:pt x="792" y="7569"/>
                    <a:pt x="666" y="7981"/>
                  </a:cubicBezTo>
                  <a:cubicBezTo>
                    <a:pt x="539" y="8298"/>
                    <a:pt x="317" y="8519"/>
                    <a:pt x="1" y="8583"/>
                  </a:cubicBezTo>
                  <a:cubicBezTo>
                    <a:pt x="159" y="8741"/>
                    <a:pt x="349" y="8836"/>
                    <a:pt x="571" y="8836"/>
                  </a:cubicBezTo>
                  <a:cubicBezTo>
                    <a:pt x="951" y="8836"/>
                    <a:pt x="1267" y="8583"/>
                    <a:pt x="1362" y="8234"/>
                  </a:cubicBezTo>
                  <a:cubicBezTo>
                    <a:pt x="1489" y="7791"/>
                    <a:pt x="1774" y="7443"/>
                    <a:pt x="2154" y="7189"/>
                  </a:cubicBezTo>
                  <a:cubicBezTo>
                    <a:pt x="2249" y="7158"/>
                    <a:pt x="2376" y="7063"/>
                    <a:pt x="2376" y="6968"/>
                  </a:cubicBezTo>
                  <a:lnTo>
                    <a:pt x="2376"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4"/>
            <p:cNvSpPr/>
            <p:nvPr/>
          </p:nvSpPr>
          <p:spPr>
            <a:xfrm>
              <a:off x="1335450" y="1997275"/>
              <a:ext cx="31700" cy="208350"/>
            </a:xfrm>
            <a:custGeom>
              <a:avLst/>
              <a:gdLst/>
              <a:ahLst/>
              <a:cxnLst/>
              <a:rect l="l" t="t" r="r" b="b"/>
              <a:pathLst>
                <a:path w="1268" h="8334" extrusionOk="0">
                  <a:moveTo>
                    <a:pt x="0" y="0"/>
                  </a:moveTo>
                  <a:lnTo>
                    <a:pt x="0" y="8202"/>
                  </a:lnTo>
                  <a:cubicBezTo>
                    <a:pt x="106" y="8293"/>
                    <a:pt x="364" y="8333"/>
                    <a:pt x="621" y="8333"/>
                  </a:cubicBezTo>
                  <a:cubicBezTo>
                    <a:pt x="903" y="8333"/>
                    <a:pt x="1184" y="8285"/>
                    <a:pt x="1267" y="8202"/>
                  </a:cubicBezTo>
                  <a:lnTo>
                    <a:pt x="1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4"/>
            <p:cNvSpPr/>
            <p:nvPr/>
          </p:nvSpPr>
          <p:spPr>
            <a:xfrm>
              <a:off x="1303775" y="2270425"/>
              <a:ext cx="91075" cy="204675"/>
            </a:xfrm>
            <a:custGeom>
              <a:avLst/>
              <a:gdLst/>
              <a:ahLst/>
              <a:cxnLst/>
              <a:rect l="l" t="t" r="r" b="b"/>
              <a:pathLst>
                <a:path w="3643" h="8187" extrusionOk="0">
                  <a:moveTo>
                    <a:pt x="602" y="0"/>
                  </a:moveTo>
                  <a:cubicBezTo>
                    <a:pt x="412" y="0"/>
                    <a:pt x="222" y="158"/>
                    <a:pt x="222" y="380"/>
                  </a:cubicBezTo>
                  <a:cubicBezTo>
                    <a:pt x="222" y="507"/>
                    <a:pt x="286" y="633"/>
                    <a:pt x="381" y="697"/>
                  </a:cubicBezTo>
                  <a:lnTo>
                    <a:pt x="476" y="792"/>
                  </a:lnTo>
                  <a:cubicBezTo>
                    <a:pt x="602" y="855"/>
                    <a:pt x="634" y="982"/>
                    <a:pt x="634" y="1108"/>
                  </a:cubicBezTo>
                  <a:lnTo>
                    <a:pt x="634" y="1868"/>
                  </a:lnTo>
                  <a:cubicBezTo>
                    <a:pt x="634" y="2217"/>
                    <a:pt x="571" y="2534"/>
                    <a:pt x="381" y="2850"/>
                  </a:cubicBezTo>
                  <a:cubicBezTo>
                    <a:pt x="159" y="3199"/>
                    <a:pt x="64" y="3610"/>
                    <a:pt x="1" y="3990"/>
                  </a:cubicBezTo>
                  <a:cubicBezTo>
                    <a:pt x="1" y="4022"/>
                    <a:pt x="222" y="4814"/>
                    <a:pt x="222" y="4814"/>
                  </a:cubicBezTo>
                  <a:lnTo>
                    <a:pt x="1" y="5574"/>
                  </a:lnTo>
                  <a:lnTo>
                    <a:pt x="1" y="5732"/>
                  </a:lnTo>
                  <a:cubicBezTo>
                    <a:pt x="1" y="6207"/>
                    <a:pt x="127" y="6650"/>
                    <a:pt x="381" y="7031"/>
                  </a:cubicBezTo>
                  <a:lnTo>
                    <a:pt x="602" y="7474"/>
                  </a:lnTo>
                  <a:cubicBezTo>
                    <a:pt x="856" y="7949"/>
                    <a:pt x="1331" y="8186"/>
                    <a:pt x="1814" y="8186"/>
                  </a:cubicBezTo>
                  <a:cubicBezTo>
                    <a:pt x="2297" y="8186"/>
                    <a:pt x="2787" y="7949"/>
                    <a:pt x="3072" y="7474"/>
                  </a:cubicBezTo>
                  <a:lnTo>
                    <a:pt x="3294" y="7031"/>
                  </a:lnTo>
                  <a:cubicBezTo>
                    <a:pt x="3548" y="6650"/>
                    <a:pt x="3643" y="6175"/>
                    <a:pt x="3643" y="5732"/>
                  </a:cubicBezTo>
                  <a:lnTo>
                    <a:pt x="3643" y="4149"/>
                  </a:lnTo>
                  <a:cubicBezTo>
                    <a:pt x="3643" y="3674"/>
                    <a:pt x="3548" y="3199"/>
                    <a:pt x="3294" y="2819"/>
                  </a:cubicBezTo>
                  <a:cubicBezTo>
                    <a:pt x="3167" y="2534"/>
                    <a:pt x="3104" y="2154"/>
                    <a:pt x="3104" y="1868"/>
                  </a:cubicBezTo>
                  <a:lnTo>
                    <a:pt x="3104" y="1108"/>
                  </a:lnTo>
                  <a:cubicBezTo>
                    <a:pt x="3104" y="982"/>
                    <a:pt x="3167" y="855"/>
                    <a:pt x="3262" y="792"/>
                  </a:cubicBezTo>
                  <a:lnTo>
                    <a:pt x="3389" y="697"/>
                  </a:lnTo>
                  <a:cubicBezTo>
                    <a:pt x="3484" y="633"/>
                    <a:pt x="3548" y="507"/>
                    <a:pt x="3548" y="380"/>
                  </a:cubicBezTo>
                  <a:cubicBezTo>
                    <a:pt x="3548" y="190"/>
                    <a:pt x="3389" y="0"/>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4"/>
            <p:cNvSpPr/>
            <p:nvPr/>
          </p:nvSpPr>
          <p:spPr>
            <a:xfrm>
              <a:off x="1335450" y="2269625"/>
              <a:ext cx="61775" cy="206400"/>
            </a:xfrm>
            <a:custGeom>
              <a:avLst/>
              <a:gdLst/>
              <a:ahLst/>
              <a:cxnLst/>
              <a:rect l="l" t="t" r="r" b="b"/>
              <a:pathLst>
                <a:path w="2471" h="8256" extrusionOk="0">
                  <a:moveTo>
                    <a:pt x="634" y="0"/>
                  </a:moveTo>
                  <a:cubicBezTo>
                    <a:pt x="855" y="0"/>
                    <a:pt x="1045" y="159"/>
                    <a:pt x="1045" y="380"/>
                  </a:cubicBezTo>
                  <a:cubicBezTo>
                    <a:pt x="1045" y="507"/>
                    <a:pt x="950" y="602"/>
                    <a:pt x="887" y="697"/>
                  </a:cubicBezTo>
                  <a:lnTo>
                    <a:pt x="760" y="792"/>
                  </a:lnTo>
                  <a:cubicBezTo>
                    <a:pt x="634" y="855"/>
                    <a:pt x="602" y="982"/>
                    <a:pt x="602" y="1109"/>
                  </a:cubicBezTo>
                  <a:lnTo>
                    <a:pt x="602" y="1837"/>
                  </a:lnTo>
                  <a:cubicBezTo>
                    <a:pt x="602" y="2217"/>
                    <a:pt x="697" y="2534"/>
                    <a:pt x="887" y="2851"/>
                  </a:cubicBezTo>
                  <a:cubicBezTo>
                    <a:pt x="1109" y="3231"/>
                    <a:pt x="1235" y="3706"/>
                    <a:pt x="1235" y="4181"/>
                  </a:cubicBezTo>
                  <a:lnTo>
                    <a:pt x="1235" y="5764"/>
                  </a:lnTo>
                  <a:cubicBezTo>
                    <a:pt x="1235" y="6239"/>
                    <a:pt x="1109" y="6682"/>
                    <a:pt x="887" y="7063"/>
                  </a:cubicBezTo>
                  <a:lnTo>
                    <a:pt x="634" y="7506"/>
                  </a:lnTo>
                  <a:cubicBezTo>
                    <a:pt x="475" y="7791"/>
                    <a:pt x="285" y="7981"/>
                    <a:pt x="0" y="8108"/>
                  </a:cubicBezTo>
                  <a:cubicBezTo>
                    <a:pt x="196" y="8206"/>
                    <a:pt x="414" y="8255"/>
                    <a:pt x="631" y="8255"/>
                  </a:cubicBezTo>
                  <a:cubicBezTo>
                    <a:pt x="1114" y="8255"/>
                    <a:pt x="1597" y="8009"/>
                    <a:pt x="1837" y="7506"/>
                  </a:cubicBezTo>
                  <a:lnTo>
                    <a:pt x="2059" y="7063"/>
                  </a:lnTo>
                  <a:cubicBezTo>
                    <a:pt x="2312" y="6682"/>
                    <a:pt x="2439" y="6207"/>
                    <a:pt x="2439" y="5764"/>
                  </a:cubicBezTo>
                  <a:lnTo>
                    <a:pt x="2439" y="4181"/>
                  </a:lnTo>
                  <a:cubicBezTo>
                    <a:pt x="2471" y="3706"/>
                    <a:pt x="2312" y="3262"/>
                    <a:pt x="2122" y="2851"/>
                  </a:cubicBezTo>
                  <a:cubicBezTo>
                    <a:pt x="1964" y="2534"/>
                    <a:pt x="1837" y="2217"/>
                    <a:pt x="1837" y="1837"/>
                  </a:cubicBezTo>
                  <a:lnTo>
                    <a:pt x="1837" y="1109"/>
                  </a:lnTo>
                  <a:cubicBezTo>
                    <a:pt x="1837" y="982"/>
                    <a:pt x="1900" y="855"/>
                    <a:pt x="1995" y="792"/>
                  </a:cubicBezTo>
                  <a:lnTo>
                    <a:pt x="2122" y="697"/>
                  </a:lnTo>
                  <a:cubicBezTo>
                    <a:pt x="2217" y="634"/>
                    <a:pt x="2281" y="507"/>
                    <a:pt x="2281" y="380"/>
                  </a:cubicBezTo>
                  <a:cubicBezTo>
                    <a:pt x="2281" y="190"/>
                    <a:pt x="2122" y="0"/>
                    <a:pt x="1869"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4"/>
            <p:cNvSpPr/>
            <p:nvPr/>
          </p:nvSpPr>
          <p:spPr>
            <a:xfrm>
              <a:off x="1306950" y="1968775"/>
              <a:ext cx="89475" cy="57800"/>
            </a:xfrm>
            <a:custGeom>
              <a:avLst/>
              <a:gdLst/>
              <a:ahLst/>
              <a:cxnLst/>
              <a:rect l="l" t="t" r="r" b="b"/>
              <a:pathLst>
                <a:path w="3579" h="2312" extrusionOk="0">
                  <a:moveTo>
                    <a:pt x="190" y="0"/>
                  </a:moveTo>
                  <a:cubicBezTo>
                    <a:pt x="95" y="0"/>
                    <a:pt x="0" y="64"/>
                    <a:pt x="0" y="190"/>
                  </a:cubicBezTo>
                  <a:lnTo>
                    <a:pt x="0" y="824"/>
                  </a:lnTo>
                  <a:lnTo>
                    <a:pt x="982" y="2154"/>
                  </a:lnTo>
                  <a:cubicBezTo>
                    <a:pt x="1077" y="2280"/>
                    <a:pt x="1204" y="2312"/>
                    <a:pt x="1362" y="2312"/>
                  </a:cubicBezTo>
                  <a:lnTo>
                    <a:pt x="2249" y="2312"/>
                  </a:lnTo>
                  <a:cubicBezTo>
                    <a:pt x="2312" y="2312"/>
                    <a:pt x="2375" y="2312"/>
                    <a:pt x="2407" y="2280"/>
                  </a:cubicBezTo>
                  <a:cubicBezTo>
                    <a:pt x="2502" y="2249"/>
                    <a:pt x="2787" y="1647"/>
                    <a:pt x="2787" y="1647"/>
                  </a:cubicBezTo>
                  <a:lnTo>
                    <a:pt x="3579" y="792"/>
                  </a:lnTo>
                  <a:lnTo>
                    <a:pt x="3579" y="190"/>
                  </a:lnTo>
                  <a:cubicBezTo>
                    <a:pt x="3579" y="64"/>
                    <a:pt x="3484" y="0"/>
                    <a:pt x="33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4"/>
            <p:cNvSpPr/>
            <p:nvPr/>
          </p:nvSpPr>
          <p:spPr>
            <a:xfrm>
              <a:off x="1338625" y="1969550"/>
              <a:ext cx="57800" cy="57025"/>
            </a:xfrm>
            <a:custGeom>
              <a:avLst/>
              <a:gdLst/>
              <a:ahLst/>
              <a:cxnLst/>
              <a:rect l="l" t="t" r="r" b="b"/>
              <a:pathLst>
                <a:path w="2312" h="2281" extrusionOk="0">
                  <a:moveTo>
                    <a:pt x="1995" y="1"/>
                  </a:moveTo>
                  <a:lnTo>
                    <a:pt x="507" y="2028"/>
                  </a:lnTo>
                  <a:cubicBezTo>
                    <a:pt x="412" y="2186"/>
                    <a:pt x="190" y="2281"/>
                    <a:pt x="0" y="2281"/>
                  </a:cubicBezTo>
                  <a:lnTo>
                    <a:pt x="950" y="2281"/>
                  </a:lnTo>
                  <a:cubicBezTo>
                    <a:pt x="1077" y="2281"/>
                    <a:pt x="1235" y="2218"/>
                    <a:pt x="1298" y="2123"/>
                  </a:cubicBezTo>
                  <a:lnTo>
                    <a:pt x="2312" y="793"/>
                  </a:lnTo>
                  <a:lnTo>
                    <a:pt x="2312" y="191"/>
                  </a:lnTo>
                  <a:cubicBezTo>
                    <a:pt x="2312" y="64"/>
                    <a:pt x="2217" y="1"/>
                    <a:pt x="2090"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4"/>
            <p:cNvSpPr/>
            <p:nvPr/>
          </p:nvSpPr>
          <p:spPr>
            <a:xfrm>
              <a:off x="1337025" y="2167500"/>
              <a:ext cx="30125" cy="41175"/>
            </a:xfrm>
            <a:custGeom>
              <a:avLst/>
              <a:gdLst/>
              <a:ahLst/>
              <a:cxnLst/>
              <a:rect l="l" t="t" r="r" b="b"/>
              <a:pathLst>
                <a:path w="1205" h="1647" extrusionOk="0">
                  <a:moveTo>
                    <a:pt x="1204" y="0"/>
                  </a:moveTo>
                  <a:cubicBezTo>
                    <a:pt x="951" y="222"/>
                    <a:pt x="729" y="507"/>
                    <a:pt x="666" y="823"/>
                  </a:cubicBezTo>
                  <a:cubicBezTo>
                    <a:pt x="539" y="1140"/>
                    <a:pt x="317" y="1330"/>
                    <a:pt x="1" y="1425"/>
                  </a:cubicBezTo>
                  <a:cubicBezTo>
                    <a:pt x="159" y="1584"/>
                    <a:pt x="349" y="1647"/>
                    <a:pt x="571" y="1647"/>
                  </a:cubicBezTo>
                  <a:cubicBezTo>
                    <a:pt x="824" y="1647"/>
                    <a:pt x="1046" y="1520"/>
                    <a:pt x="1204" y="1393"/>
                  </a:cubicBezTo>
                  <a:lnTo>
                    <a:pt x="1204" y="0"/>
                  </a:lnTo>
                  <a:close/>
                </a:path>
              </a:pathLst>
            </a:custGeom>
            <a:solidFill>
              <a:srgbClr val="DA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4"/>
            <p:cNvSpPr/>
            <p:nvPr/>
          </p:nvSpPr>
          <p:spPr>
            <a:xfrm>
              <a:off x="1306950" y="2363050"/>
              <a:ext cx="71275" cy="53850"/>
            </a:xfrm>
            <a:custGeom>
              <a:avLst/>
              <a:gdLst/>
              <a:ahLst/>
              <a:cxnLst/>
              <a:rect l="l" t="t" r="r" b="b"/>
              <a:pathLst>
                <a:path w="2851" h="2154" extrusionOk="0">
                  <a:moveTo>
                    <a:pt x="729" y="0"/>
                  </a:moveTo>
                  <a:cubicBezTo>
                    <a:pt x="444" y="0"/>
                    <a:pt x="159" y="127"/>
                    <a:pt x="0" y="285"/>
                  </a:cubicBezTo>
                  <a:lnTo>
                    <a:pt x="0" y="444"/>
                  </a:lnTo>
                  <a:lnTo>
                    <a:pt x="0" y="1869"/>
                  </a:lnTo>
                  <a:cubicBezTo>
                    <a:pt x="159" y="2059"/>
                    <a:pt x="444" y="2154"/>
                    <a:pt x="729" y="2154"/>
                  </a:cubicBezTo>
                  <a:lnTo>
                    <a:pt x="1774" y="2154"/>
                  </a:lnTo>
                  <a:cubicBezTo>
                    <a:pt x="2375" y="2154"/>
                    <a:pt x="2850" y="1679"/>
                    <a:pt x="2850" y="1077"/>
                  </a:cubicBezTo>
                  <a:cubicBezTo>
                    <a:pt x="2850" y="475"/>
                    <a:pt x="2375" y="0"/>
                    <a:pt x="1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4"/>
            <p:cNvSpPr/>
            <p:nvPr/>
          </p:nvSpPr>
          <p:spPr>
            <a:xfrm>
              <a:off x="1365525" y="2367000"/>
              <a:ext cx="12700" cy="45950"/>
            </a:xfrm>
            <a:custGeom>
              <a:avLst/>
              <a:gdLst/>
              <a:ahLst/>
              <a:cxnLst/>
              <a:rect l="l" t="t" r="r" b="b"/>
              <a:pathLst>
                <a:path w="508" h="1838" extrusionOk="0">
                  <a:moveTo>
                    <a:pt x="1" y="1"/>
                  </a:moveTo>
                  <a:lnTo>
                    <a:pt x="1" y="286"/>
                  </a:lnTo>
                  <a:lnTo>
                    <a:pt x="1" y="1837"/>
                  </a:lnTo>
                  <a:cubicBezTo>
                    <a:pt x="286" y="1647"/>
                    <a:pt x="476" y="1299"/>
                    <a:pt x="476" y="919"/>
                  </a:cubicBezTo>
                  <a:cubicBezTo>
                    <a:pt x="507" y="539"/>
                    <a:pt x="317" y="222"/>
                    <a:pt x="1"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4"/>
            <p:cNvSpPr/>
            <p:nvPr/>
          </p:nvSpPr>
          <p:spPr>
            <a:xfrm>
              <a:off x="1220650" y="2072275"/>
              <a:ext cx="129875" cy="77025"/>
            </a:xfrm>
            <a:custGeom>
              <a:avLst/>
              <a:gdLst/>
              <a:ahLst/>
              <a:cxnLst/>
              <a:rect l="l" t="t" r="r" b="b"/>
              <a:pathLst>
                <a:path w="5195" h="3081" extrusionOk="0">
                  <a:moveTo>
                    <a:pt x="4079" y="1"/>
                  </a:moveTo>
                  <a:cubicBezTo>
                    <a:pt x="4012" y="1"/>
                    <a:pt x="3922" y="57"/>
                    <a:pt x="3896" y="135"/>
                  </a:cubicBezTo>
                  <a:cubicBezTo>
                    <a:pt x="3642" y="769"/>
                    <a:pt x="3167" y="1244"/>
                    <a:pt x="2597" y="1497"/>
                  </a:cubicBezTo>
                  <a:cubicBezTo>
                    <a:pt x="2261" y="1649"/>
                    <a:pt x="1906" y="1720"/>
                    <a:pt x="1562" y="1720"/>
                  </a:cubicBezTo>
                  <a:cubicBezTo>
                    <a:pt x="1259" y="1720"/>
                    <a:pt x="964" y="1664"/>
                    <a:pt x="697" y="1561"/>
                  </a:cubicBezTo>
                  <a:cubicBezTo>
                    <a:pt x="602" y="1561"/>
                    <a:pt x="475" y="1592"/>
                    <a:pt x="444" y="1656"/>
                  </a:cubicBezTo>
                  <a:lnTo>
                    <a:pt x="64" y="2542"/>
                  </a:lnTo>
                  <a:cubicBezTo>
                    <a:pt x="0" y="2669"/>
                    <a:pt x="64" y="2764"/>
                    <a:pt x="159" y="2827"/>
                  </a:cubicBezTo>
                  <a:cubicBezTo>
                    <a:pt x="602" y="3017"/>
                    <a:pt x="1109" y="3081"/>
                    <a:pt x="1584" y="3081"/>
                  </a:cubicBezTo>
                  <a:cubicBezTo>
                    <a:pt x="2154" y="3081"/>
                    <a:pt x="2661" y="2954"/>
                    <a:pt x="3136" y="2701"/>
                  </a:cubicBezTo>
                  <a:cubicBezTo>
                    <a:pt x="4086" y="2289"/>
                    <a:pt x="4782" y="1497"/>
                    <a:pt x="5162" y="516"/>
                  </a:cubicBezTo>
                  <a:cubicBezTo>
                    <a:pt x="5194" y="452"/>
                    <a:pt x="5162" y="325"/>
                    <a:pt x="5036" y="294"/>
                  </a:cubicBezTo>
                  <a:lnTo>
                    <a:pt x="4117" y="9"/>
                  </a:lnTo>
                  <a:cubicBezTo>
                    <a:pt x="4106" y="3"/>
                    <a:pt x="4093" y="1"/>
                    <a:pt x="40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4"/>
            <p:cNvSpPr/>
            <p:nvPr/>
          </p:nvSpPr>
          <p:spPr>
            <a:xfrm>
              <a:off x="1259450" y="2073075"/>
              <a:ext cx="91075" cy="76225"/>
            </a:xfrm>
            <a:custGeom>
              <a:avLst/>
              <a:gdLst/>
              <a:ahLst/>
              <a:cxnLst/>
              <a:rect l="l" t="t" r="r" b="b"/>
              <a:pathLst>
                <a:path w="3643" h="3049" extrusionOk="0">
                  <a:moveTo>
                    <a:pt x="2527" y="0"/>
                  </a:moveTo>
                  <a:cubicBezTo>
                    <a:pt x="2460" y="0"/>
                    <a:pt x="2370" y="57"/>
                    <a:pt x="2344" y="135"/>
                  </a:cubicBezTo>
                  <a:cubicBezTo>
                    <a:pt x="2344" y="167"/>
                    <a:pt x="2312" y="198"/>
                    <a:pt x="2249" y="293"/>
                  </a:cubicBezTo>
                  <a:lnTo>
                    <a:pt x="2629" y="420"/>
                  </a:lnTo>
                  <a:cubicBezTo>
                    <a:pt x="2724" y="452"/>
                    <a:pt x="2787" y="579"/>
                    <a:pt x="2724" y="642"/>
                  </a:cubicBezTo>
                  <a:cubicBezTo>
                    <a:pt x="2375" y="1624"/>
                    <a:pt x="1679" y="2415"/>
                    <a:pt x="728" y="2827"/>
                  </a:cubicBezTo>
                  <a:cubicBezTo>
                    <a:pt x="475" y="2922"/>
                    <a:pt x="253" y="3017"/>
                    <a:pt x="0" y="3049"/>
                  </a:cubicBezTo>
                  <a:lnTo>
                    <a:pt x="32" y="3049"/>
                  </a:lnTo>
                  <a:cubicBezTo>
                    <a:pt x="570" y="3049"/>
                    <a:pt x="1109" y="2922"/>
                    <a:pt x="1584" y="2732"/>
                  </a:cubicBezTo>
                  <a:cubicBezTo>
                    <a:pt x="2534" y="2289"/>
                    <a:pt x="3262" y="1497"/>
                    <a:pt x="3610" y="547"/>
                  </a:cubicBezTo>
                  <a:cubicBezTo>
                    <a:pt x="3642" y="420"/>
                    <a:pt x="3610" y="293"/>
                    <a:pt x="3484" y="293"/>
                  </a:cubicBezTo>
                  <a:lnTo>
                    <a:pt x="2565" y="8"/>
                  </a:lnTo>
                  <a:cubicBezTo>
                    <a:pt x="2554" y="3"/>
                    <a:pt x="2541" y="0"/>
                    <a:pt x="252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4"/>
            <p:cNvSpPr/>
            <p:nvPr/>
          </p:nvSpPr>
          <p:spPr>
            <a:xfrm>
              <a:off x="1405900" y="2168775"/>
              <a:ext cx="91875" cy="64050"/>
            </a:xfrm>
            <a:custGeom>
              <a:avLst/>
              <a:gdLst/>
              <a:ahLst/>
              <a:cxnLst/>
              <a:rect l="l" t="t" r="r" b="b"/>
              <a:pathLst>
                <a:path w="3675" h="2562" extrusionOk="0">
                  <a:moveTo>
                    <a:pt x="1999" y="1"/>
                  </a:moveTo>
                  <a:cubicBezTo>
                    <a:pt x="1949" y="1"/>
                    <a:pt x="1925" y="36"/>
                    <a:pt x="1901" y="107"/>
                  </a:cubicBezTo>
                  <a:cubicBezTo>
                    <a:pt x="1869" y="329"/>
                    <a:pt x="1711" y="487"/>
                    <a:pt x="1458" y="614"/>
                  </a:cubicBezTo>
                  <a:cubicBezTo>
                    <a:pt x="1369" y="665"/>
                    <a:pt x="1275" y="685"/>
                    <a:pt x="1183" y="685"/>
                  </a:cubicBezTo>
                  <a:cubicBezTo>
                    <a:pt x="1043" y="685"/>
                    <a:pt x="907" y="639"/>
                    <a:pt x="793" y="582"/>
                  </a:cubicBezTo>
                  <a:cubicBezTo>
                    <a:pt x="767" y="574"/>
                    <a:pt x="746" y="570"/>
                    <a:pt x="729" y="570"/>
                  </a:cubicBezTo>
                  <a:cubicBezTo>
                    <a:pt x="681" y="570"/>
                    <a:pt x="657" y="599"/>
                    <a:pt x="634" y="646"/>
                  </a:cubicBezTo>
                  <a:lnTo>
                    <a:pt x="33" y="2103"/>
                  </a:lnTo>
                  <a:cubicBezTo>
                    <a:pt x="1" y="2198"/>
                    <a:pt x="33" y="2261"/>
                    <a:pt x="128" y="2324"/>
                  </a:cubicBezTo>
                  <a:cubicBezTo>
                    <a:pt x="460" y="2483"/>
                    <a:pt x="816" y="2562"/>
                    <a:pt x="1173" y="2562"/>
                  </a:cubicBezTo>
                  <a:cubicBezTo>
                    <a:pt x="1529" y="2562"/>
                    <a:pt x="1885" y="2483"/>
                    <a:pt x="2218" y="2324"/>
                  </a:cubicBezTo>
                  <a:cubicBezTo>
                    <a:pt x="2883" y="2008"/>
                    <a:pt x="3421" y="1438"/>
                    <a:pt x="3643" y="772"/>
                  </a:cubicBezTo>
                  <a:cubicBezTo>
                    <a:pt x="3674" y="709"/>
                    <a:pt x="3643" y="614"/>
                    <a:pt x="3548" y="582"/>
                  </a:cubicBezTo>
                  <a:lnTo>
                    <a:pt x="2059" y="12"/>
                  </a:lnTo>
                  <a:cubicBezTo>
                    <a:pt x="2036" y="4"/>
                    <a:pt x="2016" y="1"/>
                    <a:pt x="19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4"/>
            <p:cNvSpPr/>
            <p:nvPr/>
          </p:nvSpPr>
          <p:spPr>
            <a:xfrm>
              <a:off x="1436775" y="2168775"/>
              <a:ext cx="61000" cy="63650"/>
            </a:xfrm>
            <a:custGeom>
              <a:avLst/>
              <a:gdLst/>
              <a:ahLst/>
              <a:cxnLst/>
              <a:rect l="l" t="t" r="r" b="b"/>
              <a:pathLst>
                <a:path w="2440" h="2546" extrusionOk="0">
                  <a:moveTo>
                    <a:pt x="777" y="1"/>
                  </a:moveTo>
                  <a:cubicBezTo>
                    <a:pt x="731" y="1"/>
                    <a:pt x="690" y="36"/>
                    <a:pt x="666" y="107"/>
                  </a:cubicBezTo>
                  <a:cubicBezTo>
                    <a:pt x="634" y="266"/>
                    <a:pt x="539" y="361"/>
                    <a:pt x="444" y="487"/>
                  </a:cubicBezTo>
                  <a:lnTo>
                    <a:pt x="1299" y="804"/>
                  </a:lnTo>
                  <a:cubicBezTo>
                    <a:pt x="1394" y="867"/>
                    <a:pt x="1426" y="931"/>
                    <a:pt x="1394" y="1026"/>
                  </a:cubicBezTo>
                  <a:cubicBezTo>
                    <a:pt x="1141" y="1659"/>
                    <a:pt x="666" y="2229"/>
                    <a:pt x="1" y="2546"/>
                  </a:cubicBezTo>
                  <a:cubicBezTo>
                    <a:pt x="318" y="2546"/>
                    <a:pt x="666" y="2483"/>
                    <a:pt x="983" y="2324"/>
                  </a:cubicBezTo>
                  <a:cubicBezTo>
                    <a:pt x="1648" y="2008"/>
                    <a:pt x="2186" y="1438"/>
                    <a:pt x="2408" y="772"/>
                  </a:cubicBezTo>
                  <a:cubicBezTo>
                    <a:pt x="2439" y="677"/>
                    <a:pt x="2408" y="614"/>
                    <a:pt x="2344" y="582"/>
                  </a:cubicBezTo>
                  <a:lnTo>
                    <a:pt x="824" y="12"/>
                  </a:lnTo>
                  <a:cubicBezTo>
                    <a:pt x="809" y="4"/>
                    <a:pt x="793" y="1"/>
                    <a:pt x="777"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74"/>
          <p:cNvGrpSpPr/>
          <p:nvPr/>
        </p:nvGrpSpPr>
        <p:grpSpPr>
          <a:xfrm>
            <a:off x="2923762" y="2047873"/>
            <a:ext cx="418850" cy="506725"/>
            <a:chOff x="2399525" y="1969550"/>
            <a:chExt cx="418850" cy="506725"/>
          </a:xfrm>
        </p:grpSpPr>
        <p:sp>
          <p:nvSpPr>
            <p:cNvPr id="3033" name="Google Shape;3033;p74"/>
            <p:cNvSpPr/>
            <p:nvPr/>
          </p:nvSpPr>
          <p:spPr>
            <a:xfrm>
              <a:off x="2796151" y="2088995"/>
              <a:ext cx="8096" cy="2500"/>
            </a:xfrm>
            <a:custGeom>
              <a:avLst/>
              <a:gdLst/>
              <a:ahLst/>
              <a:cxnLst/>
              <a:rect l="l" t="t" r="r" b="b"/>
              <a:pathLst>
                <a:path w="434" h="134" extrusionOk="0">
                  <a:moveTo>
                    <a:pt x="434" y="0"/>
                  </a:moveTo>
                  <a:cubicBezTo>
                    <a:pt x="301" y="67"/>
                    <a:pt x="134" y="133"/>
                    <a:pt x="0" y="133"/>
                  </a:cubicBezTo>
                  <a:lnTo>
                    <a:pt x="434" y="133"/>
                  </a:lnTo>
                  <a:lnTo>
                    <a:pt x="4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4"/>
            <p:cNvSpPr/>
            <p:nvPr/>
          </p:nvSpPr>
          <p:spPr>
            <a:xfrm>
              <a:off x="2483450" y="2143750"/>
              <a:ext cx="167875" cy="83150"/>
            </a:xfrm>
            <a:custGeom>
              <a:avLst/>
              <a:gdLst/>
              <a:ahLst/>
              <a:cxnLst/>
              <a:rect l="l" t="t" r="r" b="b"/>
              <a:pathLst>
                <a:path w="6715" h="3326" extrusionOk="0">
                  <a:moveTo>
                    <a:pt x="0" y="0"/>
                  </a:moveTo>
                  <a:lnTo>
                    <a:pt x="0" y="2724"/>
                  </a:lnTo>
                  <a:cubicBezTo>
                    <a:pt x="0" y="3040"/>
                    <a:pt x="286" y="3325"/>
                    <a:pt x="602" y="3325"/>
                  </a:cubicBezTo>
                  <a:lnTo>
                    <a:pt x="6714" y="3325"/>
                  </a:lnTo>
                  <a:lnTo>
                    <a:pt x="67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4"/>
            <p:cNvSpPr/>
            <p:nvPr/>
          </p:nvSpPr>
          <p:spPr>
            <a:xfrm>
              <a:off x="2651300" y="2143750"/>
              <a:ext cx="167075" cy="83150"/>
            </a:xfrm>
            <a:custGeom>
              <a:avLst/>
              <a:gdLst/>
              <a:ahLst/>
              <a:cxnLst/>
              <a:rect l="l" t="t" r="r" b="b"/>
              <a:pathLst>
                <a:path w="6683" h="3326" extrusionOk="0">
                  <a:moveTo>
                    <a:pt x="0" y="0"/>
                  </a:moveTo>
                  <a:lnTo>
                    <a:pt x="0" y="3325"/>
                  </a:lnTo>
                  <a:lnTo>
                    <a:pt x="6081" y="3325"/>
                  </a:lnTo>
                  <a:cubicBezTo>
                    <a:pt x="6429" y="3325"/>
                    <a:pt x="6682" y="3040"/>
                    <a:pt x="6682" y="2724"/>
                  </a:cubicBezTo>
                  <a:lnTo>
                    <a:pt x="6682" y="602"/>
                  </a:lnTo>
                  <a:cubicBezTo>
                    <a:pt x="6682" y="285"/>
                    <a:pt x="6397" y="0"/>
                    <a:pt x="60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4"/>
            <p:cNvSpPr/>
            <p:nvPr/>
          </p:nvSpPr>
          <p:spPr>
            <a:xfrm>
              <a:off x="2485025" y="2143750"/>
              <a:ext cx="167075" cy="83150"/>
            </a:xfrm>
            <a:custGeom>
              <a:avLst/>
              <a:gdLst/>
              <a:ahLst/>
              <a:cxnLst/>
              <a:rect l="l" t="t" r="r" b="b"/>
              <a:pathLst>
                <a:path w="6683" h="3326" extrusionOk="0">
                  <a:moveTo>
                    <a:pt x="5448" y="0"/>
                  </a:moveTo>
                  <a:lnTo>
                    <a:pt x="5448" y="1742"/>
                  </a:lnTo>
                  <a:cubicBezTo>
                    <a:pt x="5448" y="1932"/>
                    <a:pt x="5290" y="2122"/>
                    <a:pt x="5068" y="2122"/>
                  </a:cubicBezTo>
                  <a:lnTo>
                    <a:pt x="1" y="2122"/>
                  </a:lnTo>
                  <a:lnTo>
                    <a:pt x="1" y="2724"/>
                  </a:lnTo>
                  <a:cubicBezTo>
                    <a:pt x="1" y="3040"/>
                    <a:pt x="254" y="3325"/>
                    <a:pt x="571" y="3325"/>
                  </a:cubicBezTo>
                  <a:lnTo>
                    <a:pt x="6683" y="3325"/>
                  </a:lnTo>
                  <a:lnTo>
                    <a:pt x="6683"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4"/>
            <p:cNvSpPr/>
            <p:nvPr/>
          </p:nvSpPr>
          <p:spPr>
            <a:xfrm>
              <a:off x="2651300" y="2143750"/>
              <a:ext cx="167075" cy="83150"/>
            </a:xfrm>
            <a:custGeom>
              <a:avLst/>
              <a:gdLst/>
              <a:ahLst/>
              <a:cxnLst/>
              <a:rect l="l" t="t" r="r" b="b"/>
              <a:pathLst>
                <a:path w="6683" h="3326" extrusionOk="0">
                  <a:moveTo>
                    <a:pt x="5479" y="0"/>
                  </a:moveTo>
                  <a:lnTo>
                    <a:pt x="5479" y="1742"/>
                  </a:lnTo>
                  <a:cubicBezTo>
                    <a:pt x="5479" y="1932"/>
                    <a:pt x="5321" y="2122"/>
                    <a:pt x="5099" y="2122"/>
                  </a:cubicBezTo>
                  <a:lnTo>
                    <a:pt x="0" y="2122"/>
                  </a:lnTo>
                  <a:lnTo>
                    <a:pt x="0" y="3325"/>
                  </a:lnTo>
                  <a:lnTo>
                    <a:pt x="6081" y="3325"/>
                  </a:lnTo>
                  <a:cubicBezTo>
                    <a:pt x="6397" y="3325"/>
                    <a:pt x="6682" y="3040"/>
                    <a:pt x="6682" y="2724"/>
                  </a:cubicBezTo>
                  <a:lnTo>
                    <a:pt x="6682" y="602"/>
                  </a:lnTo>
                  <a:cubicBezTo>
                    <a:pt x="6682" y="222"/>
                    <a:pt x="6429" y="0"/>
                    <a:pt x="608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4"/>
            <p:cNvSpPr/>
            <p:nvPr/>
          </p:nvSpPr>
          <p:spPr>
            <a:xfrm>
              <a:off x="2758975" y="2169075"/>
              <a:ext cx="40400" cy="14275"/>
            </a:xfrm>
            <a:custGeom>
              <a:avLst/>
              <a:gdLst/>
              <a:ahLst/>
              <a:cxnLst/>
              <a:rect l="l" t="t" r="r" b="b"/>
              <a:pathLst>
                <a:path w="1616" h="571" extrusionOk="0">
                  <a:moveTo>
                    <a:pt x="285" y="0"/>
                  </a:moveTo>
                  <a:cubicBezTo>
                    <a:pt x="127" y="0"/>
                    <a:pt x="0" y="127"/>
                    <a:pt x="0" y="285"/>
                  </a:cubicBezTo>
                  <a:cubicBezTo>
                    <a:pt x="0" y="444"/>
                    <a:pt x="127" y="570"/>
                    <a:pt x="285" y="570"/>
                  </a:cubicBezTo>
                  <a:lnTo>
                    <a:pt x="1330" y="570"/>
                  </a:lnTo>
                  <a:cubicBezTo>
                    <a:pt x="1489" y="570"/>
                    <a:pt x="1615" y="444"/>
                    <a:pt x="1615" y="285"/>
                  </a:cubicBezTo>
                  <a:cubicBezTo>
                    <a:pt x="1615" y="127"/>
                    <a:pt x="1489" y="0"/>
                    <a:pt x="13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4"/>
            <p:cNvSpPr/>
            <p:nvPr/>
          </p:nvSpPr>
          <p:spPr>
            <a:xfrm>
              <a:off x="2399525" y="2060600"/>
              <a:ext cx="167075" cy="83150"/>
            </a:xfrm>
            <a:custGeom>
              <a:avLst/>
              <a:gdLst/>
              <a:ahLst/>
              <a:cxnLst/>
              <a:rect l="l" t="t" r="r" b="b"/>
              <a:pathLst>
                <a:path w="6683" h="3326" extrusionOk="0">
                  <a:moveTo>
                    <a:pt x="602" y="1"/>
                  </a:moveTo>
                  <a:cubicBezTo>
                    <a:pt x="286" y="1"/>
                    <a:pt x="1" y="286"/>
                    <a:pt x="1" y="602"/>
                  </a:cubicBezTo>
                  <a:lnTo>
                    <a:pt x="1" y="2724"/>
                  </a:lnTo>
                  <a:cubicBezTo>
                    <a:pt x="1" y="3041"/>
                    <a:pt x="286" y="3326"/>
                    <a:pt x="602" y="3326"/>
                  </a:cubicBezTo>
                  <a:lnTo>
                    <a:pt x="6683" y="3326"/>
                  </a:lnTo>
                  <a:lnTo>
                    <a:pt x="66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4"/>
            <p:cNvSpPr/>
            <p:nvPr/>
          </p:nvSpPr>
          <p:spPr>
            <a:xfrm>
              <a:off x="2566575" y="2059825"/>
              <a:ext cx="167875" cy="83150"/>
            </a:xfrm>
            <a:custGeom>
              <a:avLst/>
              <a:gdLst/>
              <a:ahLst/>
              <a:cxnLst/>
              <a:rect l="l" t="t" r="r" b="b"/>
              <a:pathLst>
                <a:path w="6715" h="3326" extrusionOk="0">
                  <a:moveTo>
                    <a:pt x="1" y="0"/>
                  </a:moveTo>
                  <a:lnTo>
                    <a:pt x="1" y="3325"/>
                  </a:lnTo>
                  <a:lnTo>
                    <a:pt x="6715" y="3325"/>
                  </a:lnTo>
                  <a:lnTo>
                    <a:pt x="67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4"/>
            <p:cNvSpPr/>
            <p:nvPr/>
          </p:nvSpPr>
          <p:spPr>
            <a:xfrm>
              <a:off x="2399525" y="2059825"/>
              <a:ext cx="167075" cy="83150"/>
            </a:xfrm>
            <a:custGeom>
              <a:avLst/>
              <a:gdLst/>
              <a:ahLst/>
              <a:cxnLst/>
              <a:rect l="l" t="t" r="r" b="b"/>
              <a:pathLst>
                <a:path w="6683" h="3326" extrusionOk="0">
                  <a:moveTo>
                    <a:pt x="5511" y="0"/>
                  </a:moveTo>
                  <a:lnTo>
                    <a:pt x="5511" y="1742"/>
                  </a:lnTo>
                  <a:cubicBezTo>
                    <a:pt x="5511" y="1932"/>
                    <a:pt x="5353" y="2122"/>
                    <a:pt x="5099" y="2122"/>
                  </a:cubicBezTo>
                  <a:lnTo>
                    <a:pt x="1" y="2122"/>
                  </a:lnTo>
                  <a:lnTo>
                    <a:pt x="1" y="2724"/>
                  </a:lnTo>
                  <a:cubicBezTo>
                    <a:pt x="1" y="3040"/>
                    <a:pt x="286" y="3325"/>
                    <a:pt x="602" y="3325"/>
                  </a:cubicBezTo>
                  <a:lnTo>
                    <a:pt x="6683" y="3325"/>
                  </a:lnTo>
                  <a:lnTo>
                    <a:pt x="6683"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4"/>
            <p:cNvSpPr/>
            <p:nvPr/>
          </p:nvSpPr>
          <p:spPr>
            <a:xfrm>
              <a:off x="2565800" y="2059825"/>
              <a:ext cx="167075" cy="83150"/>
            </a:xfrm>
            <a:custGeom>
              <a:avLst/>
              <a:gdLst/>
              <a:ahLst/>
              <a:cxnLst/>
              <a:rect l="l" t="t" r="r" b="b"/>
              <a:pathLst>
                <a:path w="6683" h="3326" extrusionOk="0">
                  <a:moveTo>
                    <a:pt x="5510" y="0"/>
                  </a:moveTo>
                  <a:lnTo>
                    <a:pt x="5510" y="1742"/>
                  </a:lnTo>
                  <a:cubicBezTo>
                    <a:pt x="5510" y="1932"/>
                    <a:pt x="5352" y="2122"/>
                    <a:pt x="5099" y="2122"/>
                  </a:cubicBezTo>
                  <a:lnTo>
                    <a:pt x="0" y="2122"/>
                  </a:lnTo>
                  <a:lnTo>
                    <a:pt x="0" y="3325"/>
                  </a:lnTo>
                  <a:lnTo>
                    <a:pt x="6682" y="3325"/>
                  </a:lnTo>
                  <a:lnTo>
                    <a:pt x="6682"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4"/>
            <p:cNvSpPr/>
            <p:nvPr/>
          </p:nvSpPr>
          <p:spPr>
            <a:xfrm>
              <a:off x="2427225" y="2081975"/>
              <a:ext cx="40425" cy="14275"/>
            </a:xfrm>
            <a:custGeom>
              <a:avLst/>
              <a:gdLst/>
              <a:ahLst/>
              <a:cxnLst/>
              <a:rect l="l" t="t" r="r" b="b"/>
              <a:pathLst>
                <a:path w="1617" h="571" extrusionOk="0">
                  <a:moveTo>
                    <a:pt x="286" y="1"/>
                  </a:moveTo>
                  <a:cubicBezTo>
                    <a:pt x="128" y="1"/>
                    <a:pt x="1" y="128"/>
                    <a:pt x="1" y="286"/>
                  </a:cubicBezTo>
                  <a:cubicBezTo>
                    <a:pt x="1" y="444"/>
                    <a:pt x="128" y="571"/>
                    <a:pt x="286" y="571"/>
                  </a:cubicBezTo>
                  <a:lnTo>
                    <a:pt x="1363" y="571"/>
                  </a:lnTo>
                  <a:cubicBezTo>
                    <a:pt x="1521" y="571"/>
                    <a:pt x="1616" y="444"/>
                    <a:pt x="1616" y="286"/>
                  </a:cubicBezTo>
                  <a:cubicBezTo>
                    <a:pt x="1616" y="128"/>
                    <a:pt x="1521" y="1"/>
                    <a:pt x="1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4"/>
            <p:cNvSpPr/>
            <p:nvPr/>
          </p:nvSpPr>
          <p:spPr>
            <a:xfrm>
              <a:off x="2485025" y="2109700"/>
              <a:ext cx="25375" cy="14275"/>
            </a:xfrm>
            <a:custGeom>
              <a:avLst/>
              <a:gdLst/>
              <a:ahLst/>
              <a:cxnLst/>
              <a:rect l="l" t="t" r="r" b="b"/>
              <a:pathLst>
                <a:path w="1015" h="571" extrusionOk="0">
                  <a:moveTo>
                    <a:pt x="254" y="0"/>
                  </a:moveTo>
                  <a:cubicBezTo>
                    <a:pt x="96" y="0"/>
                    <a:pt x="1" y="127"/>
                    <a:pt x="1" y="285"/>
                  </a:cubicBezTo>
                  <a:cubicBezTo>
                    <a:pt x="1" y="444"/>
                    <a:pt x="96" y="570"/>
                    <a:pt x="254" y="570"/>
                  </a:cubicBezTo>
                  <a:lnTo>
                    <a:pt x="729" y="570"/>
                  </a:lnTo>
                  <a:cubicBezTo>
                    <a:pt x="951" y="570"/>
                    <a:pt x="1014" y="444"/>
                    <a:pt x="1014" y="285"/>
                  </a:cubicBezTo>
                  <a:cubicBezTo>
                    <a:pt x="1014" y="127"/>
                    <a:pt x="888" y="0"/>
                    <a:pt x="7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4"/>
            <p:cNvSpPr/>
            <p:nvPr/>
          </p:nvSpPr>
          <p:spPr>
            <a:xfrm>
              <a:off x="2485025" y="1976675"/>
              <a:ext cx="167075" cy="83175"/>
            </a:xfrm>
            <a:custGeom>
              <a:avLst/>
              <a:gdLst/>
              <a:ahLst/>
              <a:cxnLst/>
              <a:rect l="l" t="t" r="r" b="b"/>
              <a:pathLst>
                <a:path w="6683" h="3327" extrusionOk="0">
                  <a:moveTo>
                    <a:pt x="571" y="1"/>
                  </a:moveTo>
                  <a:cubicBezTo>
                    <a:pt x="254" y="1"/>
                    <a:pt x="1" y="254"/>
                    <a:pt x="1" y="571"/>
                  </a:cubicBezTo>
                  <a:lnTo>
                    <a:pt x="1" y="3326"/>
                  </a:lnTo>
                  <a:lnTo>
                    <a:pt x="6683" y="3326"/>
                  </a:lnTo>
                  <a:lnTo>
                    <a:pt x="66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4"/>
            <p:cNvSpPr/>
            <p:nvPr/>
          </p:nvSpPr>
          <p:spPr>
            <a:xfrm>
              <a:off x="2651300" y="1976675"/>
              <a:ext cx="167075" cy="83175"/>
            </a:xfrm>
            <a:custGeom>
              <a:avLst/>
              <a:gdLst/>
              <a:ahLst/>
              <a:cxnLst/>
              <a:rect l="l" t="t" r="r" b="b"/>
              <a:pathLst>
                <a:path w="6683" h="3327" extrusionOk="0">
                  <a:moveTo>
                    <a:pt x="0" y="1"/>
                  </a:moveTo>
                  <a:lnTo>
                    <a:pt x="0" y="3326"/>
                  </a:lnTo>
                  <a:lnTo>
                    <a:pt x="6081" y="3326"/>
                  </a:lnTo>
                  <a:cubicBezTo>
                    <a:pt x="6429" y="3326"/>
                    <a:pt x="6682" y="3073"/>
                    <a:pt x="6682" y="2724"/>
                  </a:cubicBezTo>
                  <a:lnTo>
                    <a:pt x="6682" y="571"/>
                  </a:lnTo>
                  <a:cubicBezTo>
                    <a:pt x="6682" y="254"/>
                    <a:pt x="6397" y="1"/>
                    <a:pt x="60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4"/>
            <p:cNvSpPr/>
            <p:nvPr/>
          </p:nvSpPr>
          <p:spPr>
            <a:xfrm>
              <a:off x="2485025" y="1976675"/>
              <a:ext cx="167075" cy="83175"/>
            </a:xfrm>
            <a:custGeom>
              <a:avLst/>
              <a:gdLst/>
              <a:ahLst/>
              <a:cxnLst/>
              <a:rect l="l" t="t" r="r" b="b"/>
              <a:pathLst>
                <a:path w="6683" h="3327" extrusionOk="0">
                  <a:moveTo>
                    <a:pt x="5448" y="1"/>
                  </a:moveTo>
                  <a:lnTo>
                    <a:pt x="5448" y="1743"/>
                  </a:lnTo>
                  <a:cubicBezTo>
                    <a:pt x="5448" y="1933"/>
                    <a:pt x="5290" y="2123"/>
                    <a:pt x="5068" y="2123"/>
                  </a:cubicBezTo>
                  <a:lnTo>
                    <a:pt x="1" y="2123"/>
                  </a:lnTo>
                  <a:lnTo>
                    <a:pt x="1" y="3326"/>
                  </a:lnTo>
                  <a:lnTo>
                    <a:pt x="6683" y="3326"/>
                  </a:lnTo>
                  <a:lnTo>
                    <a:pt x="6683"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4"/>
            <p:cNvSpPr/>
            <p:nvPr/>
          </p:nvSpPr>
          <p:spPr>
            <a:xfrm>
              <a:off x="2651300" y="1976675"/>
              <a:ext cx="167075" cy="83175"/>
            </a:xfrm>
            <a:custGeom>
              <a:avLst/>
              <a:gdLst/>
              <a:ahLst/>
              <a:cxnLst/>
              <a:rect l="l" t="t" r="r" b="b"/>
              <a:pathLst>
                <a:path w="6683" h="3327" extrusionOk="0">
                  <a:moveTo>
                    <a:pt x="5479" y="1"/>
                  </a:moveTo>
                  <a:lnTo>
                    <a:pt x="5479" y="1743"/>
                  </a:lnTo>
                  <a:cubicBezTo>
                    <a:pt x="5479" y="1933"/>
                    <a:pt x="5321" y="2123"/>
                    <a:pt x="5099" y="2123"/>
                  </a:cubicBezTo>
                  <a:lnTo>
                    <a:pt x="0" y="2123"/>
                  </a:lnTo>
                  <a:lnTo>
                    <a:pt x="0" y="3326"/>
                  </a:lnTo>
                  <a:lnTo>
                    <a:pt x="6081" y="3326"/>
                  </a:lnTo>
                  <a:cubicBezTo>
                    <a:pt x="6397" y="3326"/>
                    <a:pt x="6682" y="3041"/>
                    <a:pt x="6682" y="2724"/>
                  </a:cubicBezTo>
                  <a:lnTo>
                    <a:pt x="6682" y="571"/>
                  </a:lnTo>
                  <a:cubicBezTo>
                    <a:pt x="6682" y="254"/>
                    <a:pt x="6429" y="1"/>
                    <a:pt x="6081"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4"/>
            <p:cNvSpPr/>
            <p:nvPr/>
          </p:nvSpPr>
          <p:spPr>
            <a:xfrm>
              <a:off x="2726500" y="2015475"/>
              <a:ext cx="13500" cy="14275"/>
            </a:xfrm>
            <a:custGeom>
              <a:avLst/>
              <a:gdLst/>
              <a:ahLst/>
              <a:cxnLst/>
              <a:rect l="l" t="t" r="r" b="b"/>
              <a:pathLst>
                <a:path w="540" h="571" extrusionOk="0">
                  <a:moveTo>
                    <a:pt x="254" y="1"/>
                  </a:moveTo>
                  <a:cubicBezTo>
                    <a:pt x="96" y="1"/>
                    <a:pt x="1" y="127"/>
                    <a:pt x="1" y="286"/>
                  </a:cubicBezTo>
                  <a:cubicBezTo>
                    <a:pt x="1" y="444"/>
                    <a:pt x="96" y="571"/>
                    <a:pt x="254" y="571"/>
                  </a:cubicBezTo>
                  <a:cubicBezTo>
                    <a:pt x="413" y="571"/>
                    <a:pt x="539" y="444"/>
                    <a:pt x="539" y="286"/>
                  </a:cubicBezTo>
                  <a:cubicBezTo>
                    <a:pt x="539" y="127"/>
                    <a:pt x="413"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4"/>
            <p:cNvSpPr/>
            <p:nvPr/>
          </p:nvSpPr>
          <p:spPr>
            <a:xfrm>
              <a:off x="2685350" y="2017050"/>
              <a:ext cx="26150" cy="13500"/>
            </a:xfrm>
            <a:custGeom>
              <a:avLst/>
              <a:gdLst/>
              <a:ahLst/>
              <a:cxnLst/>
              <a:rect l="l" t="t" r="r" b="b"/>
              <a:pathLst>
                <a:path w="1046" h="540" extrusionOk="0">
                  <a:moveTo>
                    <a:pt x="285" y="1"/>
                  </a:moveTo>
                  <a:cubicBezTo>
                    <a:pt x="127" y="1"/>
                    <a:pt x="0" y="128"/>
                    <a:pt x="0" y="286"/>
                  </a:cubicBezTo>
                  <a:cubicBezTo>
                    <a:pt x="0" y="444"/>
                    <a:pt x="127" y="539"/>
                    <a:pt x="285" y="539"/>
                  </a:cubicBezTo>
                  <a:lnTo>
                    <a:pt x="760" y="539"/>
                  </a:lnTo>
                  <a:cubicBezTo>
                    <a:pt x="918" y="539"/>
                    <a:pt x="1045" y="444"/>
                    <a:pt x="1045" y="286"/>
                  </a:cubicBezTo>
                  <a:cubicBezTo>
                    <a:pt x="1045" y="128"/>
                    <a:pt x="918" y="1"/>
                    <a:pt x="7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4"/>
            <p:cNvSpPr/>
            <p:nvPr/>
          </p:nvSpPr>
          <p:spPr>
            <a:xfrm>
              <a:off x="2477900" y="1969550"/>
              <a:ext cx="262875" cy="179750"/>
            </a:xfrm>
            <a:custGeom>
              <a:avLst/>
              <a:gdLst/>
              <a:ahLst/>
              <a:cxnLst/>
              <a:rect l="l" t="t" r="r" b="b"/>
              <a:pathLst>
                <a:path w="10515" h="7190" extrusionOk="0">
                  <a:moveTo>
                    <a:pt x="6936" y="1"/>
                  </a:moveTo>
                  <a:cubicBezTo>
                    <a:pt x="6778" y="1"/>
                    <a:pt x="6651" y="128"/>
                    <a:pt x="6651" y="286"/>
                  </a:cubicBezTo>
                  <a:lnTo>
                    <a:pt x="6651" y="3326"/>
                  </a:lnTo>
                  <a:lnTo>
                    <a:pt x="286" y="3326"/>
                  </a:lnTo>
                  <a:cubicBezTo>
                    <a:pt x="127" y="3326"/>
                    <a:pt x="1" y="3453"/>
                    <a:pt x="1" y="3611"/>
                  </a:cubicBezTo>
                  <a:cubicBezTo>
                    <a:pt x="1" y="3769"/>
                    <a:pt x="127" y="3864"/>
                    <a:pt x="286" y="3864"/>
                  </a:cubicBezTo>
                  <a:lnTo>
                    <a:pt x="3294" y="3864"/>
                  </a:lnTo>
                  <a:lnTo>
                    <a:pt x="3294" y="6651"/>
                  </a:lnTo>
                  <a:lnTo>
                    <a:pt x="286" y="6651"/>
                  </a:lnTo>
                  <a:cubicBezTo>
                    <a:pt x="127" y="6651"/>
                    <a:pt x="1" y="6778"/>
                    <a:pt x="1" y="6936"/>
                  </a:cubicBezTo>
                  <a:cubicBezTo>
                    <a:pt x="1" y="7095"/>
                    <a:pt x="127" y="7190"/>
                    <a:pt x="286" y="7190"/>
                  </a:cubicBezTo>
                  <a:lnTo>
                    <a:pt x="10262" y="7190"/>
                  </a:lnTo>
                  <a:cubicBezTo>
                    <a:pt x="10420" y="7190"/>
                    <a:pt x="10515" y="7063"/>
                    <a:pt x="10515" y="6936"/>
                  </a:cubicBezTo>
                  <a:cubicBezTo>
                    <a:pt x="10515" y="6810"/>
                    <a:pt x="10420" y="6651"/>
                    <a:pt x="10198" y="6651"/>
                  </a:cubicBezTo>
                  <a:lnTo>
                    <a:pt x="3833" y="6651"/>
                  </a:lnTo>
                  <a:lnTo>
                    <a:pt x="3833" y="3864"/>
                  </a:lnTo>
                  <a:lnTo>
                    <a:pt x="10198" y="3864"/>
                  </a:lnTo>
                  <a:cubicBezTo>
                    <a:pt x="10357" y="3864"/>
                    <a:pt x="10483" y="3769"/>
                    <a:pt x="10483" y="3611"/>
                  </a:cubicBezTo>
                  <a:cubicBezTo>
                    <a:pt x="10483" y="3421"/>
                    <a:pt x="10357" y="3326"/>
                    <a:pt x="10198" y="3326"/>
                  </a:cubicBezTo>
                  <a:lnTo>
                    <a:pt x="7190" y="3326"/>
                  </a:lnTo>
                  <a:lnTo>
                    <a:pt x="7190" y="286"/>
                  </a:lnTo>
                  <a:cubicBezTo>
                    <a:pt x="7190" y="128"/>
                    <a:pt x="7095" y="1"/>
                    <a:pt x="69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4"/>
            <p:cNvSpPr/>
            <p:nvPr/>
          </p:nvSpPr>
          <p:spPr>
            <a:xfrm>
              <a:off x="2554700" y="2078825"/>
              <a:ext cx="216975" cy="236750"/>
            </a:xfrm>
            <a:custGeom>
              <a:avLst/>
              <a:gdLst/>
              <a:ahLst/>
              <a:cxnLst/>
              <a:rect l="l" t="t" r="r" b="b"/>
              <a:pathLst>
                <a:path w="8679" h="9470" extrusionOk="0">
                  <a:moveTo>
                    <a:pt x="4316" y="0"/>
                  </a:moveTo>
                  <a:cubicBezTo>
                    <a:pt x="4173" y="0"/>
                    <a:pt x="4039" y="63"/>
                    <a:pt x="3959" y="190"/>
                  </a:cubicBezTo>
                  <a:lnTo>
                    <a:pt x="602" y="5416"/>
                  </a:lnTo>
                  <a:cubicBezTo>
                    <a:pt x="1" y="6302"/>
                    <a:pt x="64" y="7442"/>
                    <a:pt x="634" y="8329"/>
                  </a:cubicBezTo>
                  <a:cubicBezTo>
                    <a:pt x="1172" y="9057"/>
                    <a:pt x="1964" y="9469"/>
                    <a:pt x="2851" y="9469"/>
                  </a:cubicBezTo>
                  <a:lnTo>
                    <a:pt x="5828" y="9469"/>
                  </a:lnTo>
                  <a:cubicBezTo>
                    <a:pt x="6683" y="9469"/>
                    <a:pt x="7538" y="9057"/>
                    <a:pt x="8045" y="8329"/>
                  </a:cubicBezTo>
                  <a:cubicBezTo>
                    <a:pt x="8646" y="7474"/>
                    <a:pt x="8678" y="6271"/>
                    <a:pt x="8076" y="5416"/>
                  </a:cubicBezTo>
                  <a:lnTo>
                    <a:pt x="4719" y="190"/>
                  </a:lnTo>
                  <a:cubicBezTo>
                    <a:pt x="4609" y="63"/>
                    <a:pt x="4458" y="0"/>
                    <a:pt x="4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4"/>
            <p:cNvSpPr/>
            <p:nvPr/>
          </p:nvSpPr>
          <p:spPr>
            <a:xfrm>
              <a:off x="2632300" y="2078825"/>
              <a:ext cx="137775" cy="238325"/>
            </a:xfrm>
            <a:custGeom>
              <a:avLst/>
              <a:gdLst/>
              <a:ahLst/>
              <a:cxnLst/>
              <a:rect l="l" t="t" r="r" b="b"/>
              <a:pathLst>
                <a:path w="5511" h="9533" extrusionOk="0">
                  <a:moveTo>
                    <a:pt x="1251" y="0"/>
                  </a:moveTo>
                  <a:cubicBezTo>
                    <a:pt x="1125" y="0"/>
                    <a:pt x="998" y="63"/>
                    <a:pt x="919" y="190"/>
                  </a:cubicBezTo>
                  <a:lnTo>
                    <a:pt x="0" y="1615"/>
                  </a:lnTo>
                  <a:lnTo>
                    <a:pt x="2502" y="5479"/>
                  </a:lnTo>
                  <a:cubicBezTo>
                    <a:pt x="3072" y="6397"/>
                    <a:pt x="3040" y="7537"/>
                    <a:pt x="2439" y="8424"/>
                  </a:cubicBezTo>
                  <a:cubicBezTo>
                    <a:pt x="2059" y="8994"/>
                    <a:pt x="1425" y="9406"/>
                    <a:pt x="697" y="9532"/>
                  </a:cubicBezTo>
                  <a:lnTo>
                    <a:pt x="2724" y="9532"/>
                  </a:lnTo>
                  <a:cubicBezTo>
                    <a:pt x="3611" y="9532"/>
                    <a:pt x="4434" y="9089"/>
                    <a:pt x="4941" y="8361"/>
                  </a:cubicBezTo>
                  <a:cubicBezTo>
                    <a:pt x="5511" y="7442"/>
                    <a:pt x="5511" y="6302"/>
                    <a:pt x="4941" y="5416"/>
                  </a:cubicBezTo>
                  <a:lnTo>
                    <a:pt x="1584" y="190"/>
                  </a:lnTo>
                  <a:cubicBezTo>
                    <a:pt x="1505" y="63"/>
                    <a:pt x="1378" y="0"/>
                    <a:pt x="1251"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4"/>
            <p:cNvSpPr/>
            <p:nvPr/>
          </p:nvSpPr>
          <p:spPr>
            <a:xfrm>
              <a:off x="2656050" y="2297325"/>
              <a:ext cx="13475" cy="59400"/>
            </a:xfrm>
            <a:custGeom>
              <a:avLst/>
              <a:gdLst/>
              <a:ahLst/>
              <a:cxnLst/>
              <a:rect l="l" t="t" r="r" b="b"/>
              <a:pathLst>
                <a:path w="539" h="2376" extrusionOk="0">
                  <a:moveTo>
                    <a:pt x="285" y="1"/>
                  </a:moveTo>
                  <a:cubicBezTo>
                    <a:pt x="127" y="1"/>
                    <a:pt x="0" y="96"/>
                    <a:pt x="0" y="254"/>
                  </a:cubicBezTo>
                  <a:lnTo>
                    <a:pt x="0" y="2091"/>
                  </a:lnTo>
                  <a:cubicBezTo>
                    <a:pt x="0" y="2249"/>
                    <a:pt x="127" y="2376"/>
                    <a:pt x="285" y="2376"/>
                  </a:cubicBezTo>
                  <a:cubicBezTo>
                    <a:pt x="444" y="2376"/>
                    <a:pt x="539" y="2249"/>
                    <a:pt x="539" y="2091"/>
                  </a:cubicBezTo>
                  <a:lnTo>
                    <a:pt x="539" y="254"/>
                  </a:lnTo>
                  <a:cubicBezTo>
                    <a:pt x="539" y="96"/>
                    <a:pt x="412"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4"/>
            <p:cNvSpPr/>
            <p:nvPr/>
          </p:nvSpPr>
          <p:spPr>
            <a:xfrm>
              <a:off x="2641800" y="2248650"/>
              <a:ext cx="41975" cy="68500"/>
            </a:xfrm>
            <a:custGeom>
              <a:avLst/>
              <a:gdLst/>
              <a:ahLst/>
              <a:cxnLst/>
              <a:rect l="l" t="t" r="r" b="b"/>
              <a:pathLst>
                <a:path w="1679" h="2740" extrusionOk="0">
                  <a:moveTo>
                    <a:pt x="851" y="0"/>
                  </a:moveTo>
                  <a:cubicBezTo>
                    <a:pt x="760" y="0"/>
                    <a:pt x="665" y="48"/>
                    <a:pt x="634" y="143"/>
                  </a:cubicBezTo>
                  <a:lnTo>
                    <a:pt x="0" y="2739"/>
                  </a:lnTo>
                  <a:lnTo>
                    <a:pt x="1679" y="2739"/>
                  </a:lnTo>
                  <a:lnTo>
                    <a:pt x="1045" y="143"/>
                  </a:lnTo>
                  <a:cubicBezTo>
                    <a:pt x="1030" y="48"/>
                    <a:pt x="942" y="0"/>
                    <a:pt x="8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4"/>
            <p:cNvSpPr/>
            <p:nvPr/>
          </p:nvSpPr>
          <p:spPr>
            <a:xfrm>
              <a:off x="2636250" y="2345625"/>
              <a:ext cx="52275" cy="130650"/>
            </a:xfrm>
            <a:custGeom>
              <a:avLst/>
              <a:gdLst/>
              <a:ahLst/>
              <a:cxnLst/>
              <a:rect l="l" t="t" r="r" b="b"/>
              <a:pathLst>
                <a:path w="2091" h="5226" extrusionOk="0">
                  <a:moveTo>
                    <a:pt x="476" y="1"/>
                  </a:moveTo>
                  <a:cubicBezTo>
                    <a:pt x="349" y="1"/>
                    <a:pt x="222" y="64"/>
                    <a:pt x="222" y="222"/>
                  </a:cubicBezTo>
                  <a:lnTo>
                    <a:pt x="222" y="792"/>
                  </a:lnTo>
                  <a:cubicBezTo>
                    <a:pt x="222" y="1046"/>
                    <a:pt x="191" y="1331"/>
                    <a:pt x="96" y="1584"/>
                  </a:cubicBezTo>
                  <a:cubicBezTo>
                    <a:pt x="32" y="1837"/>
                    <a:pt x="1" y="2154"/>
                    <a:pt x="1" y="2534"/>
                  </a:cubicBezTo>
                  <a:cubicBezTo>
                    <a:pt x="1" y="2882"/>
                    <a:pt x="32" y="3199"/>
                    <a:pt x="96" y="3484"/>
                  </a:cubicBezTo>
                  <a:cubicBezTo>
                    <a:pt x="191" y="3706"/>
                    <a:pt x="222" y="3991"/>
                    <a:pt x="222" y="4276"/>
                  </a:cubicBezTo>
                  <a:lnTo>
                    <a:pt x="222" y="4973"/>
                  </a:lnTo>
                  <a:cubicBezTo>
                    <a:pt x="222" y="5099"/>
                    <a:pt x="317" y="5226"/>
                    <a:pt x="476" y="5226"/>
                  </a:cubicBezTo>
                  <a:lnTo>
                    <a:pt x="1616" y="5226"/>
                  </a:lnTo>
                  <a:cubicBezTo>
                    <a:pt x="1742" y="5226"/>
                    <a:pt x="1837" y="5131"/>
                    <a:pt x="1837" y="4973"/>
                  </a:cubicBezTo>
                  <a:lnTo>
                    <a:pt x="1837" y="4276"/>
                  </a:lnTo>
                  <a:cubicBezTo>
                    <a:pt x="1837" y="3991"/>
                    <a:pt x="1901" y="3706"/>
                    <a:pt x="1964" y="3484"/>
                  </a:cubicBezTo>
                  <a:cubicBezTo>
                    <a:pt x="2059" y="3199"/>
                    <a:pt x="2091" y="2851"/>
                    <a:pt x="2091" y="2534"/>
                  </a:cubicBezTo>
                  <a:cubicBezTo>
                    <a:pt x="2091" y="2154"/>
                    <a:pt x="2059" y="1869"/>
                    <a:pt x="1964" y="1584"/>
                  </a:cubicBezTo>
                  <a:cubicBezTo>
                    <a:pt x="1901" y="1331"/>
                    <a:pt x="1837" y="1046"/>
                    <a:pt x="1837" y="792"/>
                  </a:cubicBezTo>
                  <a:lnTo>
                    <a:pt x="1837" y="222"/>
                  </a:lnTo>
                  <a:cubicBezTo>
                    <a:pt x="1837" y="96"/>
                    <a:pt x="1774" y="1"/>
                    <a:pt x="1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4"/>
            <p:cNvSpPr/>
            <p:nvPr/>
          </p:nvSpPr>
          <p:spPr>
            <a:xfrm>
              <a:off x="2656850" y="2345625"/>
              <a:ext cx="31675" cy="130650"/>
            </a:xfrm>
            <a:custGeom>
              <a:avLst/>
              <a:gdLst/>
              <a:ahLst/>
              <a:cxnLst/>
              <a:rect l="l" t="t" r="r" b="b"/>
              <a:pathLst>
                <a:path w="1267" h="5226" extrusionOk="0">
                  <a:moveTo>
                    <a:pt x="0" y="1"/>
                  </a:moveTo>
                  <a:cubicBezTo>
                    <a:pt x="127" y="1"/>
                    <a:pt x="253" y="64"/>
                    <a:pt x="253" y="222"/>
                  </a:cubicBezTo>
                  <a:lnTo>
                    <a:pt x="253" y="792"/>
                  </a:lnTo>
                  <a:cubicBezTo>
                    <a:pt x="253" y="1077"/>
                    <a:pt x="285" y="1331"/>
                    <a:pt x="348" y="1584"/>
                  </a:cubicBezTo>
                  <a:cubicBezTo>
                    <a:pt x="443" y="1869"/>
                    <a:pt x="475" y="2186"/>
                    <a:pt x="475" y="2534"/>
                  </a:cubicBezTo>
                  <a:cubicBezTo>
                    <a:pt x="475" y="2882"/>
                    <a:pt x="443" y="3199"/>
                    <a:pt x="348" y="3484"/>
                  </a:cubicBezTo>
                  <a:cubicBezTo>
                    <a:pt x="285" y="3706"/>
                    <a:pt x="253" y="3991"/>
                    <a:pt x="253" y="4276"/>
                  </a:cubicBezTo>
                  <a:lnTo>
                    <a:pt x="253" y="4973"/>
                  </a:lnTo>
                  <a:cubicBezTo>
                    <a:pt x="253" y="5099"/>
                    <a:pt x="158" y="5226"/>
                    <a:pt x="0" y="5226"/>
                  </a:cubicBezTo>
                  <a:lnTo>
                    <a:pt x="792" y="5226"/>
                  </a:lnTo>
                  <a:cubicBezTo>
                    <a:pt x="918" y="5226"/>
                    <a:pt x="1045" y="5131"/>
                    <a:pt x="1045" y="4973"/>
                  </a:cubicBezTo>
                  <a:lnTo>
                    <a:pt x="1045" y="4276"/>
                  </a:lnTo>
                  <a:cubicBezTo>
                    <a:pt x="1045" y="3991"/>
                    <a:pt x="1077" y="3706"/>
                    <a:pt x="1140" y="3484"/>
                  </a:cubicBezTo>
                  <a:cubicBezTo>
                    <a:pt x="1235" y="3199"/>
                    <a:pt x="1267" y="2882"/>
                    <a:pt x="1267" y="2534"/>
                  </a:cubicBezTo>
                  <a:cubicBezTo>
                    <a:pt x="1267" y="2186"/>
                    <a:pt x="1235" y="1869"/>
                    <a:pt x="1140" y="1584"/>
                  </a:cubicBezTo>
                  <a:cubicBezTo>
                    <a:pt x="1077" y="1331"/>
                    <a:pt x="1045" y="1077"/>
                    <a:pt x="1045" y="792"/>
                  </a:cubicBezTo>
                  <a:lnTo>
                    <a:pt x="1045" y="222"/>
                  </a:lnTo>
                  <a:cubicBezTo>
                    <a:pt x="1045" y="127"/>
                    <a:pt x="950" y="1"/>
                    <a:pt x="792"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4"/>
            <p:cNvSpPr/>
            <p:nvPr/>
          </p:nvSpPr>
          <p:spPr>
            <a:xfrm>
              <a:off x="2648925" y="2302875"/>
              <a:ext cx="34850" cy="14275"/>
            </a:xfrm>
            <a:custGeom>
              <a:avLst/>
              <a:gdLst/>
              <a:ahLst/>
              <a:cxnLst/>
              <a:rect l="l" t="t" r="r" b="b"/>
              <a:pathLst>
                <a:path w="1394" h="571" extrusionOk="0">
                  <a:moveTo>
                    <a:pt x="1235" y="0"/>
                  </a:moveTo>
                  <a:cubicBezTo>
                    <a:pt x="919" y="285"/>
                    <a:pt x="475" y="475"/>
                    <a:pt x="0" y="570"/>
                  </a:cubicBezTo>
                  <a:lnTo>
                    <a:pt x="1394" y="570"/>
                  </a:lnTo>
                  <a:lnTo>
                    <a:pt x="1235" y="0"/>
                  </a:lnTo>
                  <a:close/>
                </a:path>
              </a:pathLst>
            </a:custGeom>
            <a:solidFill>
              <a:srgbClr val="DA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9" name="Google Shape;3059;p74"/>
          <p:cNvGrpSpPr/>
          <p:nvPr/>
        </p:nvGrpSpPr>
        <p:grpSpPr>
          <a:xfrm>
            <a:off x="3699989" y="2088248"/>
            <a:ext cx="506725" cy="425975"/>
            <a:chOff x="3021825" y="2009925"/>
            <a:chExt cx="506725" cy="425975"/>
          </a:xfrm>
        </p:grpSpPr>
        <p:sp>
          <p:nvSpPr>
            <p:cNvPr id="3060" name="Google Shape;3060;p74"/>
            <p:cNvSpPr/>
            <p:nvPr/>
          </p:nvSpPr>
          <p:spPr>
            <a:xfrm>
              <a:off x="3045575" y="2270225"/>
              <a:ext cx="77625" cy="75425"/>
            </a:xfrm>
            <a:custGeom>
              <a:avLst/>
              <a:gdLst/>
              <a:ahLst/>
              <a:cxnLst/>
              <a:rect l="l" t="t" r="r" b="b"/>
              <a:pathLst>
                <a:path w="3105" h="3017" extrusionOk="0">
                  <a:moveTo>
                    <a:pt x="349" y="0"/>
                  </a:moveTo>
                  <a:cubicBezTo>
                    <a:pt x="270" y="0"/>
                    <a:pt x="191" y="24"/>
                    <a:pt x="127" y="71"/>
                  </a:cubicBezTo>
                  <a:cubicBezTo>
                    <a:pt x="1" y="198"/>
                    <a:pt x="1" y="388"/>
                    <a:pt x="127" y="515"/>
                  </a:cubicBezTo>
                  <a:lnTo>
                    <a:pt x="2534" y="2922"/>
                  </a:lnTo>
                  <a:cubicBezTo>
                    <a:pt x="2597" y="2985"/>
                    <a:pt x="2661" y="3017"/>
                    <a:pt x="2756" y="3017"/>
                  </a:cubicBezTo>
                  <a:cubicBezTo>
                    <a:pt x="2819" y="3017"/>
                    <a:pt x="2914" y="2953"/>
                    <a:pt x="2977" y="2922"/>
                  </a:cubicBezTo>
                  <a:cubicBezTo>
                    <a:pt x="3104" y="2827"/>
                    <a:pt x="3104" y="2605"/>
                    <a:pt x="2977" y="2510"/>
                  </a:cubicBezTo>
                  <a:lnTo>
                    <a:pt x="571" y="71"/>
                  </a:lnTo>
                  <a:cubicBezTo>
                    <a:pt x="507" y="24"/>
                    <a:pt x="428"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4"/>
            <p:cNvSpPr/>
            <p:nvPr/>
          </p:nvSpPr>
          <p:spPr>
            <a:xfrm>
              <a:off x="3364650" y="2270225"/>
              <a:ext cx="76825" cy="75425"/>
            </a:xfrm>
            <a:custGeom>
              <a:avLst/>
              <a:gdLst/>
              <a:ahLst/>
              <a:cxnLst/>
              <a:rect l="l" t="t" r="r" b="b"/>
              <a:pathLst>
                <a:path w="3073" h="3017" extrusionOk="0">
                  <a:moveTo>
                    <a:pt x="2755" y="0"/>
                  </a:moveTo>
                  <a:cubicBezTo>
                    <a:pt x="2676" y="0"/>
                    <a:pt x="2597" y="24"/>
                    <a:pt x="2534" y="71"/>
                  </a:cubicBezTo>
                  <a:lnTo>
                    <a:pt x="127" y="2510"/>
                  </a:lnTo>
                  <a:cubicBezTo>
                    <a:pt x="0" y="2605"/>
                    <a:pt x="0" y="2827"/>
                    <a:pt x="127" y="2922"/>
                  </a:cubicBezTo>
                  <a:cubicBezTo>
                    <a:pt x="159" y="2985"/>
                    <a:pt x="222" y="3017"/>
                    <a:pt x="317" y="3017"/>
                  </a:cubicBezTo>
                  <a:cubicBezTo>
                    <a:pt x="349" y="3017"/>
                    <a:pt x="444" y="2953"/>
                    <a:pt x="539" y="2922"/>
                  </a:cubicBezTo>
                  <a:lnTo>
                    <a:pt x="2977" y="515"/>
                  </a:lnTo>
                  <a:cubicBezTo>
                    <a:pt x="3072" y="388"/>
                    <a:pt x="3072" y="198"/>
                    <a:pt x="2977" y="71"/>
                  </a:cubicBezTo>
                  <a:cubicBezTo>
                    <a:pt x="2914" y="24"/>
                    <a:pt x="2835" y="0"/>
                    <a:pt x="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4"/>
            <p:cNvSpPr/>
            <p:nvPr/>
          </p:nvSpPr>
          <p:spPr>
            <a:xfrm>
              <a:off x="3021825" y="2097025"/>
              <a:ext cx="35650" cy="94250"/>
            </a:xfrm>
            <a:custGeom>
              <a:avLst/>
              <a:gdLst/>
              <a:ahLst/>
              <a:cxnLst/>
              <a:rect l="l" t="t" r="r" b="b"/>
              <a:pathLst>
                <a:path w="1426" h="3770" extrusionOk="0">
                  <a:moveTo>
                    <a:pt x="349" y="1"/>
                  </a:moveTo>
                  <a:cubicBezTo>
                    <a:pt x="270" y="1"/>
                    <a:pt x="190" y="32"/>
                    <a:pt x="127" y="96"/>
                  </a:cubicBezTo>
                  <a:cubicBezTo>
                    <a:pt x="0" y="191"/>
                    <a:pt x="0" y="381"/>
                    <a:pt x="127" y="507"/>
                  </a:cubicBezTo>
                  <a:lnTo>
                    <a:pt x="570" y="951"/>
                  </a:lnTo>
                  <a:cubicBezTo>
                    <a:pt x="761" y="1109"/>
                    <a:pt x="856" y="1362"/>
                    <a:pt x="856" y="1584"/>
                  </a:cubicBezTo>
                  <a:lnTo>
                    <a:pt x="856" y="3484"/>
                  </a:lnTo>
                  <a:cubicBezTo>
                    <a:pt x="856" y="3642"/>
                    <a:pt x="951" y="3769"/>
                    <a:pt x="1109" y="3769"/>
                  </a:cubicBezTo>
                  <a:cubicBezTo>
                    <a:pt x="1331" y="3769"/>
                    <a:pt x="1426" y="3611"/>
                    <a:pt x="1426" y="3484"/>
                  </a:cubicBezTo>
                  <a:lnTo>
                    <a:pt x="1426" y="1584"/>
                  </a:lnTo>
                  <a:cubicBezTo>
                    <a:pt x="1426" y="1172"/>
                    <a:pt x="1267" y="792"/>
                    <a:pt x="1014" y="507"/>
                  </a:cubicBezTo>
                  <a:lnTo>
                    <a:pt x="570" y="96"/>
                  </a:lnTo>
                  <a:cubicBezTo>
                    <a:pt x="507" y="32"/>
                    <a:pt x="428"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4"/>
            <p:cNvSpPr/>
            <p:nvPr/>
          </p:nvSpPr>
          <p:spPr>
            <a:xfrm>
              <a:off x="3237175" y="2248250"/>
              <a:ext cx="13475" cy="62575"/>
            </a:xfrm>
            <a:custGeom>
              <a:avLst/>
              <a:gdLst/>
              <a:ahLst/>
              <a:cxnLst/>
              <a:rect l="l" t="t" r="r" b="b"/>
              <a:pathLst>
                <a:path w="539" h="2503" extrusionOk="0">
                  <a:moveTo>
                    <a:pt x="254" y="0"/>
                  </a:moveTo>
                  <a:cubicBezTo>
                    <a:pt x="95" y="0"/>
                    <a:pt x="0" y="127"/>
                    <a:pt x="0" y="285"/>
                  </a:cubicBezTo>
                  <a:lnTo>
                    <a:pt x="0" y="2217"/>
                  </a:lnTo>
                  <a:cubicBezTo>
                    <a:pt x="0" y="2375"/>
                    <a:pt x="95" y="2502"/>
                    <a:pt x="254" y="2502"/>
                  </a:cubicBezTo>
                  <a:cubicBezTo>
                    <a:pt x="412" y="2502"/>
                    <a:pt x="539" y="2344"/>
                    <a:pt x="539" y="2217"/>
                  </a:cubicBezTo>
                  <a:lnTo>
                    <a:pt x="539" y="285"/>
                  </a:lnTo>
                  <a:cubicBezTo>
                    <a:pt x="539" y="127"/>
                    <a:pt x="412" y="0"/>
                    <a:pt x="2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p:cNvSpPr/>
            <p:nvPr/>
          </p:nvSpPr>
          <p:spPr>
            <a:xfrm>
              <a:off x="3045575" y="2329800"/>
              <a:ext cx="395900" cy="31675"/>
            </a:xfrm>
            <a:custGeom>
              <a:avLst/>
              <a:gdLst/>
              <a:ahLst/>
              <a:cxnLst/>
              <a:rect l="l" t="t" r="r" b="b"/>
              <a:pathLst>
                <a:path w="15836" h="1267" extrusionOk="0">
                  <a:moveTo>
                    <a:pt x="1" y="0"/>
                  </a:moveTo>
                  <a:lnTo>
                    <a:pt x="1" y="1267"/>
                  </a:lnTo>
                  <a:lnTo>
                    <a:pt x="15835" y="1267"/>
                  </a:lnTo>
                  <a:lnTo>
                    <a:pt x="15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p:cNvSpPr/>
            <p:nvPr/>
          </p:nvSpPr>
          <p:spPr>
            <a:xfrm>
              <a:off x="3045575" y="2329800"/>
              <a:ext cx="395900" cy="31675"/>
            </a:xfrm>
            <a:custGeom>
              <a:avLst/>
              <a:gdLst/>
              <a:ahLst/>
              <a:cxnLst/>
              <a:rect l="l" t="t" r="r" b="b"/>
              <a:pathLst>
                <a:path w="15836" h="1267" extrusionOk="0">
                  <a:moveTo>
                    <a:pt x="14568" y="0"/>
                  </a:moveTo>
                  <a:cubicBezTo>
                    <a:pt x="14568" y="349"/>
                    <a:pt x="14315" y="634"/>
                    <a:pt x="13935" y="634"/>
                  </a:cubicBezTo>
                  <a:lnTo>
                    <a:pt x="1" y="634"/>
                  </a:lnTo>
                  <a:lnTo>
                    <a:pt x="1" y="1267"/>
                  </a:lnTo>
                  <a:lnTo>
                    <a:pt x="15835" y="1267"/>
                  </a:lnTo>
                  <a:lnTo>
                    <a:pt x="15835"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p:cNvSpPr/>
            <p:nvPr/>
          </p:nvSpPr>
          <p:spPr>
            <a:xfrm>
              <a:off x="3124750" y="2017050"/>
              <a:ext cx="237550" cy="252600"/>
            </a:xfrm>
            <a:custGeom>
              <a:avLst/>
              <a:gdLst/>
              <a:ahLst/>
              <a:cxnLst/>
              <a:rect l="l" t="t" r="r" b="b"/>
              <a:pathLst>
                <a:path w="9502" h="10104" extrusionOk="0">
                  <a:moveTo>
                    <a:pt x="2502" y="1"/>
                  </a:moveTo>
                  <a:lnTo>
                    <a:pt x="412" y="3041"/>
                  </a:lnTo>
                  <a:cubicBezTo>
                    <a:pt x="159" y="3390"/>
                    <a:pt x="0" y="3833"/>
                    <a:pt x="0" y="4276"/>
                  </a:cubicBezTo>
                  <a:lnTo>
                    <a:pt x="0" y="7728"/>
                  </a:lnTo>
                  <a:cubicBezTo>
                    <a:pt x="0" y="9027"/>
                    <a:pt x="1077" y="10103"/>
                    <a:pt x="2376" y="10103"/>
                  </a:cubicBezTo>
                  <a:lnTo>
                    <a:pt x="7126" y="10103"/>
                  </a:lnTo>
                  <a:cubicBezTo>
                    <a:pt x="8456" y="10103"/>
                    <a:pt x="9501" y="9027"/>
                    <a:pt x="9501" y="7728"/>
                  </a:cubicBezTo>
                  <a:lnTo>
                    <a:pt x="9501" y="4276"/>
                  </a:lnTo>
                  <a:cubicBezTo>
                    <a:pt x="9501" y="3833"/>
                    <a:pt x="9374" y="3390"/>
                    <a:pt x="9121" y="3041"/>
                  </a:cubicBezTo>
                  <a:lnTo>
                    <a:pt x="70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4"/>
            <p:cNvSpPr/>
            <p:nvPr/>
          </p:nvSpPr>
          <p:spPr>
            <a:xfrm>
              <a:off x="3250625" y="2017050"/>
              <a:ext cx="113250" cy="252600"/>
            </a:xfrm>
            <a:custGeom>
              <a:avLst/>
              <a:gdLst/>
              <a:ahLst/>
              <a:cxnLst/>
              <a:rect l="l" t="t" r="r" b="b"/>
              <a:pathLst>
                <a:path w="4530" h="10104" extrusionOk="0">
                  <a:moveTo>
                    <a:pt x="1" y="1"/>
                  </a:moveTo>
                  <a:lnTo>
                    <a:pt x="2091" y="3041"/>
                  </a:lnTo>
                  <a:cubicBezTo>
                    <a:pt x="2344" y="3390"/>
                    <a:pt x="2503" y="3833"/>
                    <a:pt x="2503" y="4276"/>
                  </a:cubicBezTo>
                  <a:lnTo>
                    <a:pt x="2503" y="7728"/>
                  </a:lnTo>
                  <a:cubicBezTo>
                    <a:pt x="2503" y="9027"/>
                    <a:pt x="1426" y="10103"/>
                    <a:pt x="127" y="10103"/>
                  </a:cubicBezTo>
                  <a:lnTo>
                    <a:pt x="2154" y="10103"/>
                  </a:lnTo>
                  <a:cubicBezTo>
                    <a:pt x="3453" y="10103"/>
                    <a:pt x="4529" y="9027"/>
                    <a:pt x="4529" y="7728"/>
                  </a:cubicBezTo>
                  <a:lnTo>
                    <a:pt x="4529" y="4276"/>
                  </a:lnTo>
                  <a:cubicBezTo>
                    <a:pt x="4466" y="3801"/>
                    <a:pt x="4339" y="3390"/>
                    <a:pt x="4118" y="3041"/>
                  </a:cubicBezTo>
                  <a:lnTo>
                    <a:pt x="202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p:cNvSpPr/>
            <p:nvPr/>
          </p:nvSpPr>
          <p:spPr>
            <a:xfrm>
              <a:off x="3167500" y="2009925"/>
              <a:ext cx="151250" cy="14275"/>
            </a:xfrm>
            <a:custGeom>
              <a:avLst/>
              <a:gdLst/>
              <a:ahLst/>
              <a:cxnLst/>
              <a:rect l="l" t="t" r="r" b="b"/>
              <a:pathLst>
                <a:path w="6050" h="571" extrusionOk="0">
                  <a:moveTo>
                    <a:pt x="286" y="1"/>
                  </a:moveTo>
                  <a:cubicBezTo>
                    <a:pt x="127" y="1"/>
                    <a:pt x="1" y="128"/>
                    <a:pt x="1" y="286"/>
                  </a:cubicBezTo>
                  <a:cubicBezTo>
                    <a:pt x="1" y="444"/>
                    <a:pt x="127" y="571"/>
                    <a:pt x="286" y="571"/>
                  </a:cubicBezTo>
                  <a:lnTo>
                    <a:pt x="5796" y="571"/>
                  </a:lnTo>
                  <a:cubicBezTo>
                    <a:pt x="5986" y="571"/>
                    <a:pt x="6049" y="444"/>
                    <a:pt x="6049" y="286"/>
                  </a:cubicBezTo>
                  <a:cubicBezTo>
                    <a:pt x="6049" y="128"/>
                    <a:pt x="5954" y="1"/>
                    <a:pt x="5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p:cNvSpPr/>
            <p:nvPr/>
          </p:nvSpPr>
          <p:spPr>
            <a:xfrm>
              <a:off x="3029750" y="2183325"/>
              <a:ext cx="31675" cy="230425"/>
            </a:xfrm>
            <a:custGeom>
              <a:avLst/>
              <a:gdLst/>
              <a:ahLst/>
              <a:cxnLst/>
              <a:rect l="l" t="t" r="r" b="b"/>
              <a:pathLst>
                <a:path w="1267" h="9217" extrusionOk="0">
                  <a:moveTo>
                    <a:pt x="0" y="0"/>
                  </a:moveTo>
                  <a:lnTo>
                    <a:pt x="0" y="9216"/>
                  </a:lnTo>
                  <a:lnTo>
                    <a:pt x="1267" y="9216"/>
                  </a:lnTo>
                  <a:lnTo>
                    <a:pt x="1267" y="7063"/>
                  </a:lnTo>
                  <a:lnTo>
                    <a:pt x="1109" y="6746"/>
                  </a:lnTo>
                  <a:lnTo>
                    <a:pt x="1267" y="6493"/>
                  </a:lnTo>
                  <a:lnTo>
                    <a:pt x="12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p:cNvSpPr/>
            <p:nvPr/>
          </p:nvSpPr>
          <p:spPr>
            <a:xfrm>
              <a:off x="3425600" y="2183325"/>
              <a:ext cx="31700" cy="230425"/>
            </a:xfrm>
            <a:custGeom>
              <a:avLst/>
              <a:gdLst/>
              <a:ahLst/>
              <a:cxnLst/>
              <a:rect l="l" t="t" r="r" b="b"/>
              <a:pathLst>
                <a:path w="1268" h="9217" extrusionOk="0">
                  <a:moveTo>
                    <a:pt x="1" y="0"/>
                  </a:moveTo>
                  <a:lnTo>
                    <a:pt x="1" y="9216"/>
                  </a:lnTo>
                  <a:lnTo>
                    <a:pt x="1267" y="9216"/>
                  </a:lnTo>
                  <a:lnTo>
                    <a:pt x="12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p:cNvSpPr/>
            <p:nvPr/>
          </p:nvSpPr>
          <p:spPr>
            <a:xfrm>
              <a:off x="3045575" y="2183325"/>
              <a:ext cx="15850" cy="230425"/>
            </a:xfrm>
            <a:custGeom>
              <a:avLst/>
              <a:gdLst/>
              <a:ahLst/>
              <a:cxnLst/>
              <a:rect l="l" t="t" r="r" b="b"/>
              <a:pathLst>
                <a:path w="634" h="9217" extrusionOk="0">
                  <a:moveTo>
                    <a:pt x="1" y="0"/>
                  </a:moveTo>
                  <a:lnTo>
                    <a:pt x="1" y="9216"/>
                  </a:lnTo>
                  <a:lnTo>
                    <a:pt x="634" y="9216"/>
                  </a:lnTo>
                  <a:lnTo>
                    <a:pt x="634"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p:cNvSpPr/>
            <p:nvPr/>
          </p:nvSpPr>
          <p:spPr>
            <a:xfrm>
              <a:off x="3441450" y="2183325"/>
              <a:ext cx="15850" cy="230425"/>
            </a:xfrm>
            <a:custGeom>
              <a:avLst/>
              <a:gdLst/>
              <a:ahLst/>
              <a:cxnLst/>
              <a:rect l="l" t="t" r="r" b="b"/>
              <a:pathLst>
                <a:path w="634" h="9217" extrusionOk="0">
                  <a:moveTo>
                    <a:pt x="0" y="0"/>
                  </a:moveTo>
                  <a:lnTo>
                    <a:pt x="0" y="9216"/>
                  </a:lnTo>
                  <a:lnTo>
                    <a:pt x="633" y="9216"/>
                  </a:lnTo>
                  <a:lnTo>
                    <a:pt x="633"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4"/>
            <p:cNvSpPr/>
            <p:nvPr/>
          </p:nvSpPr>
          <p:spPr>
            <a:xfrm>
              <a:off x="3124750" y="2108100"/>
              <a:ext cx="239125" cy="15075"/>
            </a:xfrm>
            <a:custGeom>
              <a:avLst/>
              <a:gdLst/>
              <a:ahLst/>
              <a:cxnLst/>
              <a:rect l="l" t="t" r="r" b="b"/>
              <a:pathLst>
                <a:path w="9565" h="603" extrusionOk="0">
                  <a:moveTo>
                    <a:pt x="127" y="1"/>
                  </a:moveTo>
                  <a:cubicBezTo>
                    <a:pt x="64" y="191"/>
                    <a:pt x="0" y="381"/>
                    <a:pt x="0" y="603"/>
                  </a:cubicBezTo>
                  <a:lnTo>
                    <a:pt x="9564" y="603"/>
                  </a:lnTo>
                  <a:cubicBezTo>
                    <a:pt x="9564" y="381"/>
                    <a:pt x="9501" y="191"/>
                    <a:pt x="9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4"/>
            <p:cNvSpPr/>
            <p:nvPr/>
          </p:nvSpPr>
          <p:spPr>
            <a:xfrm>
              <a:off x="3310000" y="2108100"/>
              <a:ext cx="52300" cy="15075"/>
            </a:xfrm>
            <a:custGeom>
              <a:avLst/>
              <a:gdLst/>
              <a:ahLst/>
              <a:cxnLst/>
              <a:rect l="l" t="t" r="r" b="b"/>
              <a:pathLst>
                <a:path w="2092" h="603" extrusionOk="0">
                  <a:moveTo>
                    <a:pt x="1" y="1"/>
                  </a:moveTo>
                  <a:cubicBezTo>
                    <a:pt x="33" y="191"/>
                    <a:pt x="64" y="381"/>
                    <a:pt x="64" y="603"/>
                  </a:cubicBezTo>
                  <a:lnTo>
                    <a:pt x="2091" y="603"/>
                  </a:lnTo>
                  <a:cubicBezTo>
                    <a:pt x="2091" y="381"/>
                    <a:pt x="2059" y="191"/>
                    <a:pt x="2028"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4"/>
            <p:cNvSpPr/>
            <p:nvPr/>
          </p:nvSpPr>
          <p:spPr>
            <a:xfrm>
              <a:off x="3021825" y="2406600"/>
              <a:ext cx="49100" cy="14275"/>
            </a:xfrm>
            <a:custGeom>
              <a:avLst/>
              <a:gdLst/>
              <a:ahLst/>
              <a:cxnLst/>
              <a:rect l="l" t="t" r="r" b="b"/>
              <a:pathLst>
                <a:path w="1964" h="571" extrusionOk="0">
                  <a:moveTo>
                    <a:pt x="285" y="0"/>
                  </a:moveTo>
                  <a:cubicBezTo>
                    <a:pt x="127" y="0"/>
                    <a:pt x="0" y="127"/>
                    <a:pt x="0" y="285"/>
                  </a:cubicBezTo>
                  <a:cubicBezTo>
                    <a:pt x="0" y="443"/>
                    <a:pt x="127" y="570"/>
                    <a:pt x="285" y="570"/>
                  </a:cubicBezTo>
                  <a:lnTo>
                    <a:pt x="1679" y="570"/>
                  </a:lnTo>
                  <a:cubicBezTo>
                    <a:pt x="1837" y="570"/>
                    <a:pt x="1964" y="443"/>
                    <a:pt x="1964" y="285"/>
                  </a:cubicBezTo>
                  <a:cubicBezTo>
                    <a:pt x="1964" y="127"/>
                    <a:pt x="1837" y="0"/>
                    <a:pt x="1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4"/>
            <p:cNvSpPr/>
            <p:nvPr/>
          </p:nvSpPr>
          <p:spPr>
            <a:xfrm>
              <a:off x="3085150" y="2177000"/>
              <a:ext cx="316725" cy="133825"/>
            </a:xfrm>
            <a:custGeom>
              <a:avLst/>
              <a:gdLst/>
              <a:ahLst/>
              <a:cxnLst/>
              <a:rect l="l" t="t" r="r" b="b"/>
              <a:pathLst>
                <a:path w="12669" h="5353" extrusionOk="0">
                  <a:moveTo>
                    <a:pt x="286" y="0"/>
                  </a:moveTo>
                  <a:cubicBezTo>
                    <a:pt x="128" y="0"/>
                    <a:pt x="1" y="127"/>
                    <a:pt x="1" y="285"/>
                  </a:cubicBezTo>
                  <a:lnTo>
                    <a:pt x="1" y="2027"/>
                  </a:lnTo>
                  <a:cubicBezTo>
                    <a:pt x="1" y="3864"/>
                    <a:pt x="1521" y="5352"/>
                    <a:pt x="3326" y="5352"/>
                  </a:cubicBezTo>
                  <a:lnTo>
                    <a:pt x="9343" y="5352"/>
                  </a:lnTo>
                  <a:cubicBezTo>
                    <a:pt x="11212" y="5352"/>
                    <a:pt x="12669" y="3864"/>
                    <a:pt x="12605" y="2027"/>
                  </a:cubicBezTo>
                  <a:lnTo>
                    <a:pt x="12605" y="285"/>
                  </a:lnTo>
                  <a:cubicBezTo>
                    <a:pt x="12605" y="127"/>
                    <a:pt x="12479" y="0"/>
                    <a:pt x="12320" y="0"/>
                  </a:cubicBezTo>
                  <a:cubicBezTo>
                    <a:pt x="12162" y="0"/>
                    <a:pt x="12035" y="127"/>
                    <a:pt x="12035" y="285"/>
                  </a:cubicBezTo>
                  <a:lnTo>
                    <a:pt x="12035" y="2027"/>
                  </a:lnTo>
                  <a:cubicBezTo>
                    <a:pt x="12035" y="3547"/>
                    <a:pt x="10832" y="4750"/>
                    <a:pt x="9312" y="4750"/>
                  </a:cubicBezTo>
                  <a:lnTo>
                    <a:pt x="3295" y="4750"/>
                  </a:lnTo>
                  <a:cubicBezTo>
                    <a:pt x="1806" y="4750"/>
                    <a:pt x="571" y="3547"/>
                    <a:pt x="571" y="2027"/>
                  </a:cubicBezTo>
                  <a:lnTo>
                    <a:pt x="571" y="285"/>
                  </a:lnTo>
                  <a:cubicBezTo>
                    <a:pt x="571" y="127"/>
                    <a:pt x="444"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4"/>
            <p:cNvSpPr/>
            <p:nvPr/>
          </p:nvSpPr>
          <p:spPr>
            <a:xfrm>
              <a:off x="3396300" y="2343250"/>
              <a:ext cx="91075" cy="91075"/>
            </a:xfrm>
            <a:custGeom>
              <a:avLst/>
              <a:gdLst/>
              <a:ahLst/>
              <a:cxnLst/>
              <a:rect l="l" t="t" r="r" b="b"/>
              <a:pathLst>
                <a:path w="3643" h="3643" extrusionOk="0">
                  <a:moveTo>
                    <a:pt x="1806" y="1"/>
                  </a:moveTo>
                  <a:cubicBezTo>
                    <a:pt x="793" y="1"/>
                    <a:pt x="1" y="824"/>
                    <a:pt x="1" y="1837"/>
                  </a:cubicBezTo>
                  <a:cubicBezTo>
                    <a:pt x="1" y="2851"/>
                    <a:pt x="793" y="3642"/>
                    <a:pt x="1806" y="3642"/>
                  </a:cubicBezTo>
                  <a:cubicBezTo>
                    <a:pt x="2819" y="3642"/>
                    <a:pt x="3643" y="2851"/>
                    <a:pt x="3643" y="1837"/>
                  </a:cubicBezTo>
                  <a:cubicBezTo>
                    <a:pt x="3643" y="824"/>
                    <a:pt x="2819" y="1"/>
                    <a:pt x="1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4"/>
            <p:cNvSpPr/>
            <p:nvPr/>
          </p:nvSpPr>
          <p:spPr>
            <a:xfrm>
              <a:off x="3429575" y="2377300"/>
              <a:ext cx="23775" cy="23775"/>
            </a:xfrm>
            <a:custGeom>
              <a:avLst/>
              <a:gdLst/>
              <a:ahLst/>
              <a:cxnLst/>
              <a:rect l="l" t="t" r="r" b="b"/>
              <a:pathLst>
                <a:path w="951" h="951" extrusionOk="0">
                  <a:moveTo>
                    <a:pt x="475" y="0"/>
                  </a:moveTo>
                  <a:cubicBezTo>
                    <a:pt x="222" y="0"/>
                    <a:pt x="0" y="190"/>
                    <a:pt x="0" y="475"/>
                  </a:cubicBezTo>
                  <a:cubicBezTo>
                    <a:pt x="0" y="729"/>
                    <a:pt x="222" y="950"/>
                    <a:pt x="475" y="950"/>
                  </a:cubicBezTo>
                  <a:cubicBezTo>
                    <a:pt x="760" y="950"/>
                    <a:pt x="950" y="729"/>
                    <a:pt x="950" y="475"/>
                  </a:cubicBezTo>
                  <a:cubicBezTo>
                    <a:pt x="950" y="190"/>
                    <a:pt x="760"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4"/>
            <p:cNvSpPr/>
            <p:nvPr/>
          </p:nvSpPr>
          <p:spPr>
            <a:xfrm>
              <a:off x="3429575" y="2378075"/>
              <a:ext cx="23775" cy="23800"/>
            </a:xfrm>
            <a:custGeom>
              <a:avLst/>
              <a:gdLst/>
              <a:ahLst/>
              <a:cxnLst/>
              <a:rect l="l" t="t" r="r" b="b"/>
              <a:pathLst>
                <a:path w="951" h="952" extrusionOk="0">
                  <a:moveTo>
                    <a:pt x="602" y="1"/>
                  </a:moveTo>
                  <a:lnTo>
                    <a:pt x="602" y="128"/>
                  </a:lnTo>
                  <a:cubicBezTo>
                    <a:pt x="602" y="413"/>
                    <a:pt x="412" y="603"/>
                    <a:pt x="127" y="603"/>
                  </a:cubicBezTo>
                  <a:lnTo>
                    <a:pt x="0" y="603"/>
                  </a:lnTo>
                  <a:cubicBezTo>
                    <a:pt x="63" y="793"/>
                    <a:pt x="253" y="951"/>
                    <a:pt x="475" y="951"/>
                  </a:cubicBezTo>
                  <a:cubicBezTo>
                    <a:pt x="760" y="951"/>
                    <a:pt x="950" y="761"/>
                    <a:pt x="950" y="476"/>
                  </a:cubicBezTo>
                  <a:cubicBezTo>
                    <a:pt x="950" y="223"/>
                    <a:pt x="792" y="33"/>
                    <a:pt x="602"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4"/>
            <p:cNvSpPr/>
            <p:nvPr/>
          </p:nvSpPr>
          <p:spPr>
            <a:xfrm>
              <a:off x="3401850" y="2350375"/>
              <a:ext cx="85525" cy="85525"/>
            </a:xfrm>
            <a:custGeom>
              <a:avLst/>
              <a:gdLst/>
              <a:ahLst/>
              <a:cxnLst/>
              <a:rect l="l" t="t" r="r" b="b"/>
              <a:pathLst>
                <a:path w="3421" h="3421" extrusionOk="0">
                  <a:moveTo>
                    <a:pt x="2502" y="1"/>
                  </a:moveTo>
                  <a:lnTo>
                    <a:pt x="2502" y="1"/>
                  </a:lnTo>
                  <a:cubicBezTo>
                    <a:pt x="2661" y="286"/>
                    <a:pt x="2756" y="602"/>
                    <a:pt x="2756" y="919"/>
                  </a:cubicBezTo>
                  <a:cubicBezTo>
                    <a:pt x="2756" y="1901"/>
                    <a:pt x="1901" y="2724"/>
                    <a:pt x="919" y="2724"/>
                  </a:cubicBezTo>
                  <a:cubicBezTo>
                    <a:pt x="571" y="2724"/>
                    <a:pt x="286" y="2661"/>
                    <a:pt x="1" y="2502"/>
                  </a:cubicBezTo>
                  <a:lnTo>
                    <a:pt x="1" y="2502"/>
                  </a:lnTo>
                  <a:cubicBezTo>
                    <a:pt x="317" y="3041"/>
                    <a:pt x="919" y="3421"/>
                    <a:pt x="1584" y="3421"/>
                  </a:cubicBezTo>
                  <a:cubicBezTo>
                    <a:pt x="2597" y="3421"/>
                    <a:pt x="3421" y="2566"/>
                    <a:pt x="3421" y="1584"/>
                  </a:cubicBezTo>
                  <a:cubicBezTo>
                    <a:pt x="3421" y="887"/>
                    <a:pt x="3041" y="317"/>
                    <a:pt x="2502"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4"/>
            <p:cNvSpPr/>
            <p:nvPr/>
          </p:nvSpPr>
          <p:spPr>
            <a:xfrm>
              <a:off x="3021825" y="2177000"/>
              <a:ext cx="88700" cy="14275"/>
            </a:xfrm>
            <a:custGeom>
              <a:avLst/>
              <a:gdLst/>
              <a:ahLst/>
              <a:cxnLst/>
              <a:rect l="l" t="t" r="r" b="b"/>
              <a:pathLst>
                <a:path w="3548" h="571" extrusionOk="0">
                  <a:moveTo>
                    <a:pt x="285" y="0"/>
                  </a:moveTo>
                  <a:cubicBezTo>
                    <a:pt x="127" y="0"/>
                    <a:pt x="0" y="127"/>
                    <a:pt x="0" y="285"/>
                  </a:cubicBezTo>
                  <a:cubicBezTo>
                    <a:pt x="0" y="443"/>
                    <a:pt x="127" y="570"/>
                    <a:pt x="285" y="570"/>
                  </a:cubicBezTo>
                  <a:lnTo>
                    <a:pt x="3262" y="570"/>
                  </a:lnTo>
                  <a:cubicBezTo>
                    <a:pt x="3421" y="570"/>
                    <a:pt x="3547" y="443"/>
                    <a:pt x="3547" y="285"/>
                  </a:cubicBezTo>
                  <a:cubicBezTo>
                    <a:pt x="3547" y="127"/>
                    <a:pt x="3421" y="0"/>
                    <a:pt x="3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4"/>
            <p:cNvSpPr/>
            <p:nvPr/>
          </p:nvSpPr>
          <p:spPr>
            <a:xfrm>
              <a:off x="3344850" y="2143750"/>
              <a:ext cx="121950" cy="40400"/>
            </a:xfrm>
            <a:custGeom>
              <a:avLst/>
              <a:gdLst/>
              <a:ahLst/>
              <a:cxnLst/>
              <a:rect l="l" t="t" r="r" b="b"/>
              <a:pathLst>
                <a:path w="4878" h="1616" extrusionOk="0">
                  <a:moveTo>
                    <a:pt x="317" y="0"/>
                  </a:moveTo>
                  <a:cubicBezTo>
                    <a:pt x="127" y="0"/>
                    <a:pt x="0" y="158"/>
                    <a:pt x="0" y="317"/>
                  </a:cubicBezTo>
                  <a:lnTo>
                    <a:pt x="0" y="1298"/>
                  </a:lnTo>
                  <a:cubicBezTo>
                    <a:pt x="0" y="1488"/>
                    <a:pt x="159" y="1615"/>
                    <a:pt x="317" y="1615"/>
                  </a:cubicBezTo>
                  <a:lnTo>
                    <a:pt x="3864" y="1615"/>
                  </a:lnTo>
                  <a:lnTo>
                    <a:pt x="4877" y="1330"/>
                  </a:lnTo>
                  <a:lnTo>
                    <a:pt x="48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4"/>
            <p:cNvSpPr/>
            <p:nvPr/>
          </p:nvSpPr>
          <p:spPr>
            <a:xfrm>
              <a:off x="3344850" y="2143750"/>
              <a:ext cx="121950" cy="41175"/>
            </a:xfrm>
            <a:custGeom>
              <a:avLst/>
              <a:gdLst/>
              <a:ahLst/>
              <a:cxnLst/>
              <a:rect l="l" t="t" r="r" b="b"/>
              <a:pathLst>
                <a:path w="4878" h="1647" extrusionOk="0">
                  <a:moveTo>
                    <a:pt x="3706" y="0"/>
                  </a:moveTo>
                  <a:lnTo>
                    <a:pt x="3706" y="127"/>
                  </a:lnTo>
                  <a:cubicBezTo>
                    <a:pt x="3706" y="507"/>
                    <a:pt x="3389" y="823"/>
                    <a:pt x="3009" y="823"/>
                  </a:cubicBezTo>
                  <a:lnTo>
                    <a:pt x="0" y="823"/>
                  </a:lnTo>
                  <a:lnTo>
                    <a:pt x="0" y="1330"/>
                  </a:lnTo>
                  <a:cubicBezTo>
                    <a:pt x="0" y="1488"/>
                    <a:pt x="127" y="1647"/>
                    <a:pt x="317" y="1647"/>
                  </a:cubicBezTo>
                  <a:lnTo>
                    <a:pt x="4877" y="1647"/>
                  </a:lnTo>
                  <a:lnTo>
                    <a:pt x="4877" y="63"/>
                  </a:lnTo>
                  <a:lnTo>
                    <a:pt x="3706"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4"/>
            <p:cNvSpPr/>
            <p:nvPr/>
          </p:nvSpPr>
          <p:spPr>
            <a:xfrm>
              <a:off x="3457275" y="2108900"/>
              <a:ext cx="71275" cy="122750"/>
            </a:xfrm>
            <a:custGeom>
              <a:avLst/>
              <a:gdLst/>
              <a:ahLst/>
              <a:cxnLst/>
              <a:rect l="l" t="t" r="r" b="b"/>
              <a:pathLst>
                <a:path w="2851" h="4910" extrusionOk="0">
                  <a:moveTo>
                    <a:pt x="317" y="1"/>
                  </a:moveTo>
                  <a:cubicBezTo>
                    <a:pt x="159" y="1"/>
                    <a:pt x="0" y="159"/>
                    <a:pt x="0" y="317"/>
                  </a:cubicBezTo>
                  <a:lnTo>
                    <a:pt x="0" y="4909"/>
                  </a:lnTo>
                  <a:lnTo>
                    <a:pt x="2059" y="4909"/>
                  </a:lnTo>
                  <a:cubicBezTo>
                    <a:pt x="2502" y="4909"/>
                    <a:pt x="2851" y="4561"/>
                    <a:pt x="2851" y="4118"/>
                  </a:cubicBezTo>
                  <a:lnTo>
                    <a:pt x="2851" y="3009"/>
                  </a:lnTo>
                  <a:cubicBezTo>
                    <a:pt x="2851" y="2344"/>
                    <a:pt x="2597" y="1711"/>
                    <a:pt x="2154" y="1267"/>
                  </a:cubicBezTo>
                  <a:lnTo>
                    <a:pt x="1109" y="191"/>
                  </a:lnTo>
                  <a:cubicBezTo>
                    <a:pt x="982" y="96"/>
                    <a:pt x="824"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4"/>
            <p:cNvSpPr/>
            <p:nvPr/>
          </p:nvSpPr>
          <p:spPr>
            <a:xfrm>
              <a:off x="3457275" y="2108900"/>
              <a:ext cx="71275" cy="122750"/>
            </a:xfrm>
            <a:custGeom>
              <a:avLst/>
              <a:gdLst/>
              <a:ahLst/>
              <a:cxnLst/>
              <a:rect l="l" t="t" r="r" b="b"/>
              <a:pathLst>
                <a:path w="2851" h="4910" extrusionOk="0">
                  <a:moveTo>
                    <a:pt x="317" y="1"/>
                  </a:moveTo>
                  <a:cubicBezTo>
                    <a:pt x="159" y="1"/>
                    <a:pt x="32" y="127"/>
                    <a:pt x="0" y="254"/>
                  </a:cubicBezTo>
                  <a:lnTo>
                    <a:pt x="982" y="1267"/>
                  </a:lnTo>
                  <a:cubicBezTo>
                    <a:pt x="1457" y="1742"/>
                    <a:pt x="1711" y="2376"/>
                    <a:pt x="1711" y="3009"/>
                  </a:cubicBezTo>
                  <a:lnTo>
                    <a:pt x="1711" y="4118"/>
                  </a:lnTo>
                  <a:cubicBezTo>
                    <a:pt x="1711" y="4561"/>
                    <a:pt x="1362" y="4909"/>
                    <a:pt x="919" y="4909"/>
                  </a:cubicBezTo>
                  <a:lnTo>
                    <a:pt x="2027" y="4909"/>
                  </a:lnTo>
                  <a:cubicBezTo>
                    <a:pt x="2471" y="4909"/>
                    <a:pt x="2819" y="4561"/>
                    <a:pt x="2819" y="4118"/>
                  </a:cubicBezTo>
                  <a:lnTo>
                    <a:pt x="2819" y="3009"/>
                  </a:lnTo>
                  <a:cubicBezTo>
                    <a:pt x="2851" y="2344"/>
                    <a:pt x="2597" y="1711"/>
                    <a:pt x="2154" y="1267"/>
                  </a:cubicBezTo>
                  <a:lnTo>
                    <a:pt x="1109" y="191"/>
                  </a:lnTo>
                  <a:cubicBezTo>
                    <a:pt x="982" y="96"/>
                    <a:pt x="824" y="1"/>
                    <a:pt x="634"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4"/>
            <p:cNvSpPr/>
            <p:nvPr/>
          </p:nvSpPr>
          <p:spPr>
            <a:xfrm>
              <a:off x="3483400" y="2190450"/>
              <a:ext cx="19825" cy="19825"/>
            </a:xfrm>
            <a:custGeom>
              <a:avLst/>
              <a:gdLst/>
              <a:ahLst/>
              <a:cxnLst/>
              <a:rect l="l" t="t" r="r" b="b"/>
              <a:pathLst>
                <a:path w="793" h="793" extrusionOk="0">
                  <a:moveTo>
                    <a:pt x="381" y="0"/>
                  </a:moveTo>
                  <a:cubicBezTo>
                    <a:pt x="159" y="0"/>
                    <a:pt x="1" y="159"/>
                    <a:pt x="1" y="380"/>
                  </a:cubicBezTo>
                  <a:cubicBezTo>
                    <a:pt x="1" y="602"/>
                    <a:pt x="159" y="792"/>
                    <a:pt x="381" y="792"/>
                  </a:cubicBezTo>
                  <a:cubicBezTo>
                    <a:pt x="602" y="792"/>
                    <a:pt x="792" y="602"/>
                    <a:pt x="792" y="380"/>
                  </a:cubicBezTo>
                  <a:cubicBezTo>
                    <a:pt x="792" y="159"/>
                    <a:pt x="602"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4"/>
            <p:cNvSpPr/>
            <p:nvPr/>
          </p:nvSpPr>
          <p:spPr>
            <a:xfrm>
              <a:off x="3483400" y="2160375"/>
              <a:ext cx="19825" cy="19800"/>
            </a:xfrm>
            <a:custGeom>
              <a:avLst/>
              <a:gdLst/>
              <a:ahLst/>
              <a:cxnLst/>
              <a:rect l="l" t="t" r="r" b="b"/>
              <a:pathLst>
                <a:path w="793" h="792" extrusionOk="0">
                  <a:moveTo>
                    <a:pt x="381" y="0"/>
                  </a:moveTo>
                  <a:cubicBezTo>
                    <a:pt x="159" y="0"/>
                    <a:pt x="1" y="190"/>
                    <a:pt x="1" y="412"/>
                  </a:cubicBezTo>
                  <a:cubicBezTo>
                    <a:pt x="1" y="602"/>
                    <a:pt x="159" y="792"/>
                    <a:pt x="381" y="792"/>
                  </a:cubicBezTo>
                  <a:cubicBezTo>
                    <a:pt x="602" y="792"/>
                    <a:pt x="792" y="602"/>
                    <a:pt x="792" y="412"/>
                  </a:cubicBezTo>
                  <a:cubicBezTo>
                    <a:pt x="792" y="190"/>
                    <a:pt x="602" y="0"/>
                    <a:pt x="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4"/>
            <p:cNvSpPr/>
            <p:nvPr/>
          </p:nvSpPr>
          <p:spPr>
            <a:xfrm>
              <a:off x="3482600" y="2191250"/>
              <a:ext cx="19825" cy="19800"/>
            </a:xfrm>
            <a:custGeom>
              <a:avLst/>
              <a:gdLst/>
              <a:ahLst/>
              <a:cxnLst/>
              <a:rect l="l" t="t" r="r" b="b"/>
              <a:pathLst>
                <a:path w="793" h="792" extrusionOk="0">
                  <a:moveTo>
                    <a:pt x="508" y="0"/>
                  </a:moveTo>
                  <a:lnTo>
                    <a:pt x="508" y="127"/>
                  </a:lnTo>
                  <a:cubicBezTo>
                    <a:pt x="508" y="317"/>
                    <a:pt x="349" y="507"/>
                    <a:pt x="96" y="507"/>
                  </a:cubicBezTo>
                  <a:lnTo>
                    <a:pt x="1" y="507"/>
                  </a:lnTo>
                  <a:cubicBezTo>
                    <a:pt x="33" y="665"/>
                    <a:pt x="191" y="792"/>
                    <a:pt x="349" y="792"/>
                  </a:cubicBezTo>
                  <a:cubicBezTo>
                    <a:pt x="539" y="792"/>
                    <a:pt x="729" y="634"/>
                    <a:pt x="729" y="380"/>
                  </a:cubicBezTo>
                  <a:cubicBezTo>
                    <a:pt x="793" y="190"/>
                    <a:pt x="666" y="32"/>
                    <a:pt x="508"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4"/>
            <p:cNvSpPr/>
            <p:nvPr/>
          </p:nvSpPr>
          <p:spPr>
            <a:xfrm>
              <a:off x="3482600" y="2160375"/>
              <a:ext cx="19825" cy="19800"/>
            </a:xfrm>
            <a:custGeom>
              <a:avLst/>
              <a:gdLst/>
              <a:ahLst/>
              <a:cxnLst/>
              <a:rect l="l" t="t" r="r" b="b"/>
              <a:pathLst>
                <a:path w="793" h="792" extrusionOk="0">
                  <a:moveTo>
                    <a:pt x="508" y="0"/>
                  </a:moveTo>
                  <a:lnTo>
                    <a:pt x="508" y="127"/>
                  </a:lnTo>
                  <a:cubicBezTo>
                    <a:pt x="508" y="317"/>
                    <a:pt x="349" y="507"/>
                    <a:pt x="96" y="507"/>
                  </a:cubicBezTo>
                  <a:lnTo>
                    <a:pt x="1" y="507"/>
                  </a:lnTo>
                  <a:cubicBezTo>
                    <a:pt x="33" y="665"/>
                    <a:pt x="191" y="792"/>
                    <a:pt x="349" y="792"/>
                  </a:cubicBezTo>
                  <a:cubicBezTo>
                    <a:pt x="539" y="792"/>
                    <a:pt x="729" y="633"/>
                    <a:pt x="729" y="412"/>
                  </a:cubicBezTo>
                  <a:cubicBezTo>
                    <a:pt x="793" y="190"/>
                    <a:pt x="666" y="95"/>
                    <a:pt x="508"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4"/>
            <p:cNvSpPr/>
            <p:nvPr/>
          </p:nvSpPr>
          <p:spPr>
            <a:xfrm>
              <a:off x="3124750" y="2207075"/>
              <a:ext cx="237550" cy="13475"/>
            </a:xfrm>
            <a:custGeom>
              <a:avLst/>
              <a:gdLst/>
              <a:ahLst/>
              <a:cxnLst/>
              <a:rect l="l" t="t" r="r" b="b"/>
              <a:pathLst>
                <a:path w="9502" h="539" extrusionOk="0">
                  <a:moveTo>
                    <a:pt x="0" y="1"/>
                  </a:moveTo>
                  <a:lnTo>
                    <a:pt x="0" y="64"/>
                  </a:lnTo>
                  <a:cubicBezTo>
                    <a:pt x="0" y="222"/>
                    <a:pt x="0" y="381"/>
                    <a:pt x="64" y="539"/>
                  </a:cubicBezTo>
                  <a:lnTo>
                    <a:pt x="9469" y="539"/>
                  </a:lnTo>
                  <a:cubicBezTo>
                    <a:pt x="9501" y="381"/>
                    <a:pt x="9501" y="222"/>
                    <a:pt x="9501" y="64"/>
                  </a:cubicBezTo>
                  <a:lnTo>
                    <a:pt x="95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4"/>
            <p:cNvSpPr/>
            <p:nvPr/>
          </p:nvSpPr>
          <p:spPr>
            <a:xfrm>
              <a:off x="3310800" y="2207875"/>
              <a:ext cx="51500" cy="14275"/>
            </a:xfrm>
            <a:custGeom>
              <a:avLst/>
              <a:gdLst/>
              <a:ahLst/>
              <a:cxnLst/>
              <a:rect l="l" t="t" r="r" b="b"/>
              <a:pathLst>
                <a:path w="2060" h="571" extrusionOk="0">
                  <a:moveTo>
                    <a:pt x="64" y="0"/>
                  </a:moveTo>
                  <a:lnTo>
                    <a:pt x="64" y="95"/>
                  </a:lnTo>
                  <a:cubicBezTo>
                    <a:pt x="64" y="254"/>
                    <a:pt x="64" y="412"/>
                    <a:pt x="1" y="570"/>
                  </a:cubicBezTo>
                  <a:lnTo>
                    <a:pt x="2027" y="570"/>
                  </a:lnTo>
                  <a:cubicBezTo>
                    <a:pt x="2059" y="412"/>
                    <a:pt x="2059" y="254"/>
                    <a:pt x="2059" y="95"/>
                  </a:cubicBezTo>
                  <a:lnTo>
                    <a:pt x="2059"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2" name="Google Shape;3092;p74"/>
          <p:cNvGrpSpPr/>
          <p:nvPr/>
        </p:nvGrpSpPr>
        <p:grpSpPr>
          <a:xfrm>
            <a:off x="4564092" y="2071236"/>
            <a:ext cx="509900" cy="460000"/>
            <a:chOff x="3729625" y="1992525"/>
            <a:chExt cx="509900" cy="460000"/>
          </a:xfrm>
        </p:grpSpPr>
        <p:sp>
          <p:nvSpPr>
            <p:cNvPr id="3093" name="Google Shape;3093;p74"/>
            <p:cNvSpPr/>
            <p:nvPr/>
          </p:nvSpPr>
          <p:spPr>
            <a:xfrm>
              <a:off x="3800875" y="2259325"/>
              <a:ext cx="367400" cy="178175"/>
            </a:xfrm>
            <a:custGeom>
              <a:avLst/>
              <a:gdLst/>
              <a:ahLst/>
              <a:cxnLst/>
              <a:rect l="l" t="t" r="r" b="b"/>
              <a:pathLst>
                <a:path w="14696" h="7127" extrusionOk="0">
                  <a:moveTo>
                    <a:pt x="14062" y="1"/>
                  </a:moveTo>
                  <a:cubicBezTo>
                    <a:pt x="13745" y="1"/>
                    <a:pt x="13492" y="286"/>
                    <a:pt x="13492" y="634"/>
                  </a:cubicBezTo>
                  <a:lnTo>
                    <a:pt x="13492" y="1014"/>
                  </a:lnTo>
                  <a:cubicBezTo>
                    <a:pt x="13492" y="1869"/>
                    <a:pt x="12827" y="2534"/>
                    <a:pt x="12003" y="2534"/>
                  </a:cubicBezTo>
                  <a:lnTo>
                    <a:pt x="11180" y="2534"/>
                  </a:lnTo>
                  <a:cubicBezTo>
                    <a:pt x="9818" y="2534"/>
                    <a:pt x="8710" y="3643"/>
                    <a:pt x="8710" y="4973"/>
                  </a:cubicBezTo>
                  <a:cubicBezTo>
                    <a:pt x="8710" y="5511"/>
                    <a:pt x="8330" y="5891"/>
                    <a:pt x="7791" y="5891"/>
                  </a:cubicBezTo>
                  <a:lnTo>
                    <a:pt x="4593" y="5891"/>
                  </a:lnTo>
                  <a:cubicBezTo>
                    <a:pt x="4086" y="5891"/>
                    <a:pt x="3674" y="5511"/>
                    <a:pt x="3674" y="4973"/>
                  </a:cubicBezTo>
                  <a:cubicBezTo>
                    <a:pt x="3674" y="3959"/>
                    <a:pt x="2851" y="3073"/>
                    <a:pt x="1838" y="3073"/>
                  </a:cubicBezTo>
                  <a:lnTo>
                    <a:pt x="1774" y="3073"/>
                  </a:lnTo>
                  <a:cubicBezTo>
                    <a:pt x="1553" y="3073"/>
                    <a:pt x="1331" y="2883"/>
                    <a:pt x="1331" y="2661"/>
                  </a:cubicBezTo>
                  <a:lnTo>
                    <a:pt x="1331" y="32"/>
                  </a:lnTo>
                  <a:lnTo>
                    <a:pt x="1" y="32"/>
                  </a:lnTo>
                  <a:lnTo>
                    <a:pt x="1" y="2566"/>
                  </a:lnTo>
                  <a:cubicBezTo>
                    <a:pt x="1" y="3579"/>
                    <a:pt x="793" y="4371"/>
                    <a:pt x="1774" y="4371"/>
                  </a:cubicBezTo>
                  <a:cubicBezTo>
                    <a:pt x="2186" y="4371"/>
                    <a:pt x="2471" y="4688"/>
                    <a:pt x="2471" y="5036"/>
                  </a:cubicBezTo>
                  <a:cubicBezTo>
                    <a:pt x="2471" y="6176"/>
                    <a:pt x="3421" y="7126"/>
                    <a:pt x="4561" y="7126"/>
                  </a:cubicBezTo>
                  <a:lnTo>
                    <a:pt x="7760" y="7126"/>
                  </a:lnTo>
                  <a:cubicBezTo>
                    <a:pt x="8900" y="7126"/>
                    <a:pt x="9913" y="6176"/>
                    <a:pt x="9913" y="5036"/>
                  </a:cubicBezTo>
                  <a:cubicBezTo>
                    <a:pt x="9913" y="4371"/>
                    <a:pt x="10452" y="3769"/>
                    <a:pt x="11117" y="3769"/>
                  </a:cubicBezTo>
                  <a:lnTo>
                    <a:pt x="11972" y="3769"/>
                  </a:lnTo>
                  <a:cubicBezTo>
                    <a:pt x="13460" y="3769"/>
                    <a:pt x="14695" y="2534"/>
                    <a:pt x="14695" y="1014"/>
                  </a:cubicBezTo>
                  <a:lnTo>
                    <a:pt x="14695" y="634"/>
                  </a:lnTo>
                  <a:cubicBezTo>
                    <a:pt x="14695" y="286"/>
                    <a:pt x="14410" y="1"/>
                    <a:pt x="14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4"/>
            <p:cNvSpPr/>
            <p:nvPr/>
          </p:nvSpPr>
          <p:spPr>
            <a:xfrm>
              <a:off x="3970300" y="2259325"/>
              <a:ext cx="197975" cy="177375"/>
            </a:xfrm>
            <a:custGeom>
              <a:avLst/>
              <a:gdLst/>
              <a:ahLst/>
              <a:cxnLst/>
              <a:rect l="l" t="t" r="r" b="b"/>
              <a:pathLst>
                <a:path w="7919" h="7095" extrusionOk="0">
                  <a:moveTo>
                    <a:pt x="7285" y="1"/>
                  </a:moveTo>
                  <a:cubicBezTo>
                    <a:pt x="7348" y="1584"/>
                    <a:pt x="6176" y="2978"/>
                    <a:pt x="4561" y="3104"/>
                  </a:cubicBezTo>
                  <a:lnTo>
                    <a:pt x="3675" y="3168"/>
                  </a:lnTo>
                  <a:cubicBezTo>
                    <a:pt x="2915" y="3199"/>
                    <a:pt x="2376" y="3896"/>
                    <a:pt x="2440" y="4624"/>
                  </a:cubicBezTo>
                  <a:cubicBezTo>
                    <a:pt x="2566" y="5859"/>
                    <a:pt x="1616" y="6968"/>
                    <a:pt x="349" y="7031"/>
                  </a:cubicBezTo>
                  <a:lnTo>
                    <a:pt x="1" y="7094"/>
                  </a:lnTo>
                  <a:lnTo>
                    <a:pt x="983" y="7094"/>
                  </a:lnTo>
                  <a:cubicBezTo>
                    <a:pt x="2123" y="7094"/>
                    <a:pt x="3136" y="6144"/>
                    <a:pt x="3136" y="4973"/>
                  </a:cubicBezTo>
                  <a:cubicBezTo>
                    <a:pt x="3136" y="4308"/>
                    <a:pt x="3675" y="3706"/>
                    <a:pt x="4340" y="3706"/>
                  </a:cubicBezTo>
                  <a:lnTo>
                    <a:pt x="5195" y="3706"/>
                  </a:lnTo>
                  <a:cubicBezTo>
                    <a:pt x="6683" y="3706"/>
                    <a:pt x="7918" y="2503"/>
                    <a:pt x="7918" y="982"/>
                  </a:cubicBezTo>
                  <a:lnTo>
                    <a:pt x="7918" y="602"/>
                  </a:lnTo>
                  <a:cubicBezTo>
                    <a:pt x="7918" y="286"/>
                    <a:pt x="7633" y="1"/>
                    <a:pt x="7285"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4"/>
            <p:cNvSpPr/>
            <p:nvPr/>
          </p:nvSpPr>
          <p:spPr>
            <a:xfrm>
              <a:off x="3785050" y="2002800"/>
              <a:ext cx="399050" cy="247850"/>
            </a:xfrm>
            <a:custGeom>
              <a:avLst/>
              <a:gdLst/>
              <a:ahLst/>
              <a:cxnLst/>
              <a:rect l="l" t="t" r="r" b="b"/>
              <a:pathLst>
                <a:path w="15962" h="9914" extrusionOk="0">
                  <a:moveTo>
                    <a:pt x="7126" y="1"/>
                  </a:moveTo>
                  <a:cubicBezTo>
                    <a:pt x="4624" y="1"/>
                    <a:pt x="2376" y="1521"/>
                    <a:pt x="1426" y="3865"/>
                  </a:cubicBezTo>
                  <a:cubicBezTo>
                    <a:pt x="634" y="5796"/>
                    <a:pt x="159" y="7791"/>
                    <a:pt x="0" y="9913"/>
                  </a:cubicBezTo>
                  <a:lnTo>
                    <a:pt x="15962" y="9913"/>
                  </a:lnTo>
                  <a:cubicBezTo>
                    <a:pt x="15803" y="7855"/>
                    <a:pt x="15360" y="5860"/>
                    <a:pt x="14600" y="3928"/>
                  </a:cubicBezTo>
                  <a:cubicBezTo>
                    <a:pt x="13650" y="1553"/>
                    <a:pt x="11401" y="1"/>
                    <a:pt x="88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4"/>
            <p:cNvSpPr/>
            <p:nvPr/>
          </p:nvSpPr>
          <p:spPr>
            <a:xfrm>
              <a:off x="3951300" y="2004400"/>
              <a:ext cx="232000" cy="246250"/>
            </a:xfrm>
            <a:custGeom>
              <a:avLst/>
              <a:gdLst/>
              <a:ahLst/>
              <a:cxnLst/>
              <a:rect l="l" t="t" r="r" b="b"/>
              <a:pathLst>
                <a:path w="9280" h="9850" extrusionOk="0">
                  <a:moveTo>
                    <a:pt x="1" y="0"/>
                  </a:moveTo>
                  <a:cubicBezTo>
                    <a:pt x="2344" y="190"/>
                    <a:pt x="4403" y="1647"/>
                    <a:pt x="5258" y="3864"/>
                  </a:cubicBezTo>
                  <a:cubicBezTo>
                    <a:pt x="6018" y="5764"/>
                    <a:pt x="6493" y="7791"/>
                    <a:pt x="6620" y="9849"/>
                  </a:cubicBezTo>
                  <a:lnTo>
                    <a:pt x="9280" y="9849"/>
                  </a:lnTo>
                  <a:cubicBezTo>
                    <a:pt x="9185" y="7822"/>
                    <a:pt x="8710" y="5796"/>
                    <a:pt x="7950" y="3896"/>
                  </a:cubicBezTo>
                  <a:cubicBezTo>
                    <a:pt x="7000" y="1520"/>
                    <a:pt x="4751" y="0"/>
                    <a:pt x="2186"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4"/>
            <p:cNvSpPr/>
            <p:nvPr/>
          </p:nvSpPr>
          <p:spPr>
            <a:xfrm>
              <a:off x="3871350" y="1992525"/>
              <a:ext cx="227250" cy="241500"/>
            </a:xfrm>
            <a:custGeom>
              <a:avLst/>
              <a:gdLst/>
              <a:ahLst/>
              <a:cxnLst/>
              <a:rect l="l" t="t" r="r" b="b"/>
              <a:pathLst>
                <a:path w="9090" h="9660" extrusionOk="0">
                  <a:moveTo>
                    <a:pt x="3041" y="0"/>
                  </a:moveTo>
                  <a:cubicBezTo>
                    <a:pt x="2724" y="0"/>
                    <a:pt x="2439" y="254"/>
                    <a:pt x="2439" y="570"/>
                  </a:cubicBezTo>
                  <a:lnTo>
                    <a:pt x="2439" y="1679"/>
                  </a:lnTo>
                  <a:cubicBezTo>
                    <a:pt x="2439" y="3230"/>
                    <a:pt x="2122" y="4751"/>
                    <a:pt x="1520" y="6112"/>
                  </a:cubicBezTo>
                  <a:lnTo>
                    <a:pt x="0" y="9659"/>
                  </a:lnTo>
                  <a:lnTo>
                    <a:pt x="9089" y="9659"/>
                  </a:lnTo>
                  <a:lnTo>
                    <a:pt x="7569" y="6112"/>
                  </a:lnTo>
                  <a:cubicBezTo>
                    <a:pt x="6968" y="4751"/>
                    <a:pt x="6651" y="3230"/>
                    <a:pt x="6651" y="1679"/>
                  </a:cubicBezTo>
                  <a:lnTo>
                    <a:pt x="6651" y="570"/>
                  </a:lnTo>
                  <a:cubicBezTo>
                    <a:pt x="6651" y="254"/>
                    <a:pt x="6366" y="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4"/>
            <p:cNvSpPr/>
            <p:nvPr/>
          </p:nvSpPr>
          <p:spPr>
            <a:xfrm>
              <a:off x="3986150" y="1993300"/>
              <a:ext cx="112450" cy="241500"/>
            </a:xfrm>
            <a:custGeom>
              <a:avLst/>
              <a:gdLst/>
              <a:ahLst/>
              <a:cxnLst/>
              <a:rect l="l" t="t" r="r" b="b"/>
              <a:pathLst>
                <a:path w="4498" h="9660" extrusionOk="0">
                  <a:moveTo>
                    <a:pt x="0" y="1"/>
                  </a:moveTo>
                  <a:cubicBezTo>
                    <a:pt x="317" y="1"/>
                    <a:pt x="602" y="286"/>
                    <a:pt x="602" y="571"/>
                  </a:cubicBezTo>
                  <a:lnTo>
                    <a:pt x="602" y="1679"/>
                  </a:lnTo>
                  <a:cubicBezTo>
                    <a:pt x="602" y="3231"/>
                    <a:pt x="919" y="4751"/>
                    <a:pt x="1489" y="6113"/>
                  </a:cubicBezTo>
                  <a:lnTo>
                    <a:pt x="3041" y="9660"/>
                  </a:lnTo>
                  <a:lnTo>
                    <a:pt x="4497" y="9660"/>
                  </a:lnTo>
                  <a:lnTo>
                    <a:pt x="2977" y="6113"/>
                  </a:lnTo>
                  <a:cubicBezTo>
                    <a:pt x="2376" y="4751"/>
                    <a:pt x="2059" y="3199"/>
                    <a:pt x="2059" y="1679"/>
                  </a:cubicBezTo>
                  <a:lnTo>
                    <a:pt x="2059" y="571"/>
                  </a:lnTo>
                  <a:cubicBezTo>
                    <a:pt x="2059" y="286"/>
                    <a:pt x="1774" y="1"/>
                    <a:pt x="145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4"/>
            <p:cNvSpPr/>
            <p:nvPr/>
          </p:nvSpPr>
          <p:spPr>
            <a:xfrm>
              <a:off x="3729625" y="2215000"/>
              <a:ext cx="509100" cy="80775"/>
            </a:xfrm>
            <a:custGeom>
              <a:avLst/>
              <a:gdLst/>
              <a:ahLst/>
              <a:cxnLst/>
              <a:rect l="l" t="t" r="r" b="b"/>
              <a:pathLst>
                <a:path w="20364" h="3231" extrusionOk="0">
                  <a:moveTo>
                    <a:pt x="10135" y="0"/>
                  </a:moveTo>
                  <a:cubicBezTo>
                    <a:pt x="7886" y="0"/>
                    <a:pt x="5796" y="349"/>
                    <a:pt x="4213" y="1014"/>
                  </a:cubicBezTo>
                  <a:cubicBezTo>
                    <a:pt x="3970" y="1128"/>
                    <a:pt x="3721" y="1178"/>
                    <a:pt x="3471" y="1178"/>
                  </a:cubicBezTo>
                  <a:cubicBezTo>
                    <a:pt x="3167" y="1178"/>
                    <a:pt x="2861" y="1104"/>
                    <a:pt x="2566" y="982"/>
                  </a:cubicBezTo>
                  <a:lnTo>
                    <a:pt x="1141" y="254"/>
                  </a:lnTo>
                  <a:cubicBezTo>
                    <a:pt x="1095" y="238"/>
                    <a:pt x="1043" y="230"/>
                    <a:pt x="990" y="230"/>
                  </a:cubicBezTo>
                  <a:cubicBezTo>
                    <a:pt x="825" y="230"/>
                    <a:pt x="650" y="307"/>
                    <a:pt x="602" y="475"/>
                  </a:cubicBezTo>
                  <a:lnTo>
                    <a:pt x="64" y="1520"/>
                  </a:lnTo>
                  <a:cubicBezTo>
                    <a:pt x="1" y="1742"/>
                    <a:pt x="64" y="1995"/>
                    <a:pt x="286" y="2090"/>
                  </a:cubicBezTo>
                  <a:lnTo>
                    <a:pt x="1711" y="2787"/>
                  </a:lnTo>
                  <a:cubicBezTo>
                    <a:pt x="2258" y="3078"/>
                    <a:pt x="2861" y="3221"/>
                    <a:pt x="3470" y="3221"/>
                  </a:cubicBezTo>
                  <a:cubicBezTo>
                    <a:pt x="3988" y="3221"/>
                    <a:pt x="4509" y="3118"/>
                    <a:pt x="5004" y="2914"/>
                  </a:cubicBezTo>
                  <a:cubicBezTo>
                    <a:pt x="6303" y="2375"/>
                    <a:pt x="8203" y="2059"/>
                    <a:pt x="10166" y="2059"/>
                  </a:cubicBezTo>
                  <a:cubicBezTo>
                    <a:pt x="12162" y="2059"/>
                    <a:pt x="14062" y="2375"/>
                    <a:pt x="15360" y="2914"/>
                  </a:cubicBezTo>
                  <a:cubicBezTo>
                    <a:pt x="15867" y="3135"/>
                    <a:pt x="16405" y="3230"/>
                    <a:pt x="16912" y="3230"/>
                  </a:cubicBezTo>
                  <a:cubicBezTo>
                    <a:pt x="17545" y="3230"/>
                    <a:pt x="18147" y="3135"/>
                    <a:pt x="18654" y="2787"/>
                  </a:cubicBezTo>
                  <a:lnTo>
                    <a:pt x="20079" y="2090"/>
                  </a:lnTo>
                  <a:cubicBezTo>
                    <a:pt x="20269" y="1964"/>
                    <a:pt x="20364" y="1742"/>
                    <a:pt x="20269" y="1520"/>
                  </a:cubicBezTo>
                  <a:lnTo>
                    <a:pt x="19762" y="475"/>
                  </a:lnTo>
                  <a:cubicBezTo>
                    <a:pt x="19666" y="307"/>
                    <a:pt x="19516" y="230"/>
                    <a:pt x="19352" y="230"/>
                  </a:cubicBezTo>
                  <a:cubicBezTo>
                    <a:pt x="19300" y="230"/>
                    <a:pt x="19246" y="238"/>
                    <a:pt x="19192" y="254"/>
                  </a:cubicBezTo>
                  <a:lnTo>
                    <a:pt x="17735" y="982"/>
                  </a:lnTo>
                  <a:cubicBezTo>
                    <a:pt x="17457" y="1104"/>
                    <a:pt x="17150" y="1178"/>
                    <a:pt x="16846" y="1178"/>
                  </a:cubicBezTo>
                  <a:cubicBezTo>
                    <a:pt x="16596" y="1178"/>
                    <a:pt x="16349" y="1128"/>
                    <a:pt x="16120" y="1014"/>
                  </a:cubicBezTo>
                  <a:cubicBezTo>
                    <a:pt x="14537" y="349"/>
                    <a:pt x="12383" y="0"/>
                    <a:pt x="10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4"/>
            <p:cNvSpPr/>
            <p:nvPr/>
          </p:nvSpPr>
          <p:spPr>
            <a:xfrm>
              <a:off x="3730425" y="2221975"/>
              <a:ext cx="509100" cy="75375"/>
            </a:xfrm>
            <a:custGeom>
              <a:avLst/>
              <a:gdLst/>
              <a:ahLst/>
              <a:cxnLst/>
              <a:rect l="l" t="t" r="r" b="b"/>
              <a:pathLst>
                <a:path w="20364" h="3015" extrusionOk="0">
                  <a:moveTo>
                    <a:pt x="19391" y="1"/>
                  </a:moveTo>
                  <a:cubicBezTo>
                    <a:pt x="19332" y="1"/>
                    <a:pt x="19274" y="12"/>
                    <a:pt x="19223" y="38"/>
                  </a:cubicBezTo>
                  <a:lnTo>
                    <a:pt x="19160" y="70"/>
                  </a:lnTo>
                  <a:lnTo>
                    <a:pt x="19287" y="323"/>
                  </a:lnTo>
                  <a:cubicBezTo>
                    <a:pt x="19382" y="513"/>
                    <a:pt x="19287" y="735"/>
                    <a:pt x="19097" y="861"/>
                  </a:cubicBezTo>
                  <a:lnTo>
                    <a:pt x="17672" y="1590"/>
                  </a:lnTo>
                  <a:cubicBezTo>
                    <a:pt x="17102" y="1843"/>
                    <a:pt x="16532" y="1970"/>
                    <a:pt x="15930" y="1970"/>
                  </a:cubicBezTo>
                  <a:cubicBezTo>
                    <a:pt x="15423" y="1970"/>
                    <a:pt x="14885" y="1843"/>
                    <a:pt x="14378" y="1653"/>
                  </a:cubicBezTo>
                  <a:cubicBezTo>
                    <a:pt x="13080" y="1115"/>
                    <a:pt x="11179" y="798"/>
                    <a:pt x="9184" y="798"/>
                  </a:cubicBezTo>
                  <a:cubicBezTo>
                    <a:pt x="7221" y="798"/>
                    <a:pt x="5321" y="1115"/>
                    <a:pt x="4022" y="1653"/>
                  </a:cubicBezTo>
                  <a:cubicBezTo>
                    <a:pt x="3527" y="1857"/>
                    <a:pt x="3006" y="1960"/>
                    <a:pt x="2488" y="1960"/>
                  </a:cubicBezTo>
                  <a:cubicBezTo>
                    <a:pt x="1879" y="1960"/>
                    <a:pt x="1276" y="1817"/>
                    <a:pt x="729" y="1526"/>
                  </a:cubicBezTo>
                  <a:lnTo>
                    <a:pt x="127" y="1273"/>
                  </a:lnTo>
                  <a:lnTo>
                    <a:pt x="95" y="1305"/>
                  </a:lnTo>
                  <a:cubicBezTo>
                    <a:pt x="0" y="1495"/>
                    <a:pt x="95" y="1716"/>
                    <a:pt x="285" y="1843"/>
                  </a:cubicBezTo>
                  <a:lnTo>
                    <a:pt x="1710" y="2571"/>
                  </a:lnTo>
                  <a:cubicBezTo>
                    <a:pt x="2278" y="2847"/>
                    <a:pt x="2883" y="2982"/>
                    <a:pt x="3490" y="2982"/>
                  </a:cubicBezTo>
                  <a:cubicBezTo>
                    <a:pt x="4000" y="2982"/>
                    <a:pt x="4512" y="2886"/>
                    <a:pt x="5004" y="2698"/>
                  </a:cubicBezTo>
                  <a:cubicBezTo>
                    <a:pt x="6302" y="2128"/>
                    <a:pt x="8203" y="1811"/>
                    <a:pt x="10198" y="1811"/>
                  </a:cubicBezTo>
                  <a:cubicBezTo>
                    <a:pt x="12161" y="1811"/>
                    <a:pt x="14061" y="2128"/>
                    <a:pt x="15360" y="2698"/>
                  </a:cubicBezTo>
                  <a:cubicBezTo>
                    <a:pt x="15835" y="2888"/>
                    <a:pt x="16405" y="3015"/>
                    <a:pt x="16912" y="3015"/>
                  </a:cubicBezTo>
                  <a:cubicBezTo>
                    <a:pt x="17513" y="3015"/>
                    <a:pt x="18115" y="2888"/>
                    <a:pt x="18653" y="2603"/>
                  </a:cubicBezTo>
                  <a:lnTo>
                    <a:pt x="20078" y="1906"/>
                  </a:lnTo>
                  <a:cubicBezTo>
                    <a:pt x="20268" y="1780"/>
                    <a:pt x="20363" y="1495"/>
                    <a:pt x="20268" y="1305"/>
                  </a:cubicBezTo>
                  <a:lnTo>
                    <a:pt x="19762" y="228"/>
                  </a:lnTo>
                  <a:cubicBezTo>
                    <a:pt x="19715" y="89"/>
                    <a:pt x="19550" y="1"/>
                    <a:pt x="19391"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4"/>
            <p:cNvSpPr/>
            <p:nvPr/>
          </p:nvSpPr>
          <p:spPr>
            <a:xfrm>
              <a:off x="3950525" y="1992525"/>
              <a:ext cx="68900" cy="60200"/>
            </a:xfrm>
            <a:custGeom>
              <a:avLst/>
              <a:gdLst/>
              <a:ahLst/>
              <a:cxnLst/>
              <a:rect l="l" t="t" r="r" b="b"/>
              <a:pathLst>
                <a:path w="2756" h="2408" extrusionOk="0">
                  <a:moveTo>
                    <a:pt x="0" y="0"/>
                  </a:moveTo>
                  <a:lnTo>
                    <a:pt x="0" y="1014"/>
                  </a:lnTo>
                  <a:cubicBezTo>
                    <a:pt x="0" y="1805"/>
                    <a:pt x="602" y="2407"/>
                    <a:pt x="1394" y="2407"/>
                  </a:cubicBezTo>
                  <a:cubicBezTo>
                    <a:pt x="2122" y="2407"/>
                    <a:pt x="2755" y="1774"/>
                    <a:pt x="2755" y="1014"/>
                  </a:cubicBezTo>
                  <a:lnTo>
                    <a:pt x="2755" y="0"/>
                  </a:lnTo>
                  <a:lnTo>
                    <a:pt x="2185" y="0"/>
                  </a:lnTo>
                  <a:lnTo>
                    <a:pt x="2185" y="1014"/>
                  </a:lnTo>
                  <a:cubicBezTo>
                    <a:pt x="2185" y="1457"/>
                    <a:pt x="1805" y="1805"/>
                    <a:pt x="1394" y="1805"/>
                  </a:cubicBezTo>
                  <a:cubicBezTo>
                    <a:pt x="950" y="1805"/>
                    <a:pt x="602" y="1457"/>
                    <a:pt x="602" y="1014"/>
                  </a:cubicBezTo>
                  <a:lnTo>
                    <a:pt x="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4"/>
            <p:cNvSpPr/>
            <p:nvPr/>
          </p:nvSpPr>
          <p:spPr>
            <a:xfrm>
              <a:off x="3892725" y="2109700"/>
              <a:ext cx="184500" cy="60975"/>
            </a:xfrm>
            <a:custGeom>
              <a:avLst/>
              <a:gdLst/>
              <a:ahLst/>
              <a:cxnLst/>
              <a:rect l="l" t="t" r="r" b="b"/>
              <a:pathLst>
                <a:path w="7380" h="2439" extrusionOk="0">
                  <a:moveTo>
                    <a:pt x="254" y="0"/>
                  </a:moveTo>
                  <a:cubicBezTo>
                    <a:pt x="127" y="0"/>
                    <a:pt x="0" y="127"/>
                    <a:pt x="0" y="254"/>
                  </a:cubicBezTo>
                  <a:lnTo>
                    <a:pt x="0" y="2185"/>
                  </a:lnTo>
                  <a:cubicBezTo>
                    <a:pt x="0" y="2312"/>
                    <a:pt x="127" y="2439"/>
                    <a:pt x="254" y="2439"/>
                  </a:cubicBezTo>
                  <a:lnTo>
                    <a:pt x="7126" y="2439"/>
                  </a:lnTo>
                  <a:cubicBezTo>
                    <a:pt x="7253" y="2439"/>
                    <a:pt x="7379" y="2344"/>
                    <a:pt x="7379" y="2185"/>
                  </a:cubicBezTo>
                  <a:lnTo>
                    <a:pt x="7379" y="254"/>
                  </a:lnTo>
                  <a:cubicBezTo>
                    <a:pt x="7379" y="127"/>
                    <a:pt x="7253" y="0"/>
                    <a:pt x="7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4"/>
            <p:cNvSpPr/>
            <p:nvPr/>
          </p:nvSpPr>
          <p:spPr>
            <a:xfrm>
              <a:off x="3894300" y="2111275"/>
              <a:ext cx="183700" cy="59400"/>
            </a:xfrm>
            <a:custGeom>
              <a:avLst/>
              <a:gdLst/>
              <a:ahLst/>
              <a:cxnLst/>
              <a:rect l="l" t="t" r="r" b="b"/>
              <a:pathLst>
                <a:path w="7348" h="2376" extrusionOk="0">
                  <a:moveTo>
                    <a:pt x="6683" y="1"/>
                  </a:moveTo>
                  <a:lnTo>
                    <a:pt x="6683" y="1489"/>
                  </a:lnTo>
                  <a:cubicBezTo>
                    <a:pt x="6683" y="1616"/>
                    <a:pt x="6556" y="1742"/>
                    <a:pt x="6430" y="1742"/>
                  </a:cubicBezTo>
                  <a:lnTo>
                    <a:pt x="1" y="1742"/>
                  </a:lnTo>
                  <a:lnTo>
                    <a:pt x="1" y="2122"/>
                  </a:lnTo>
                  <a:cubicBezTo>
                    <a:pt x="1" y="2249"/>
                    <a:pt x="96" y="2376"/>
                    <a:pt x="222" y="2376"/>
                  </a:cubicBezTo>
                  <a:lnTo>
                    <a:pt x="7126" y="2376"/>
                  </a:lnTo>
                  <a:cubicBezTo>
                    <a:pt x="7221" y="2376"/>
                    <a:pt x="7348" y="2249"/>
                    <a:pt x="7348" y="2122"/>
                  </a:cubicBezTo>
                  <a:lnTo>
                    <a:pt x="7348" y="222"/>
                  </a:lnTo>
                  <a:cubicBezTo>
                    <a:pt x="7316" y="64"/>
                    <a:pt x="7190" y="1"/>
                    <a:pt x="7063"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4"/>
            <p:cNvSpPr/>
            <p:nvPr/>
          </p:nvSpPr>
          <p:spPr>
            <a:xfrm>
              <a:off x="3937850" y="2093075"/>
              <a:ext cx="95025" cy="95025"/>
            </a:xfrm>
            <a:custGeom>
              <a:avLst/>
              <a:gdLst/>
              <a:ahLst/>
              <a:cxnLst/>
              <a:rect l="l" t="t" r="r" b="b"/>
              <a:pathLst>
                <a:path w="3801" h="3801" extrusionOk="0">
                  <a:moveTo>
                    <a:pt x="1901" y="0"/>
                  </a:moveTo>
                  <a:cubicBezTo>
                    <a:pt x="824" y="0"/>
                    <a:pt x="1" y="855"/>
                    <a:pt x="1" y="1900"/>
                  </a:cubicBezTo>
                  <a:cubicBezTo>
                    <a:pt x="1" y="2945"/>
                    <a:pt x="824" y="3800"/>
                    <a:pt x="1901" y="3800"/>
                  </a:cubicBezTo>
                  <a:cubicBezTo>
                    <a:pt x="2946" y="3800"/>
                    <a:pt x="3801" y="2945"/>
                    <a:pt x="3801" y="1900"/>
                  </a:cubicBezTo>
                  <a:cubicBezTo>
                    <a:pt x="3801" y="855"/>
                    <a:pt x="2946" y="0"/>
                    <a:pt x="19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4"/>
            <p:cNvSpPr/>
            <p:nvPr/>
          </p:nvSpPr>
          <p:spPr>
            <a:xfrm>
              <a:off x="3939425" y="2097025"/>
              <a:ext cx="91875" cy="91875"/>
            </a:xfrm>
            <a:custGeom>
              <a:avLst/>
              <a:gdLst/>
              <a:ahLst/>
              <a:cxnLst/>
              <a:rect l="l" t="t" r="r" b="b"/>
              <a:pathLst>
                <a:path w="3675" h="3675" extrusionOk="0">
                  <a:moveTo>
                    <a:pt x="2503" y="1"/>
                  </a:moveTo>
                  <a:cubicBezTo>
                    <a:pt x="2566" y="191"/>
                    <a:pt x="2629" y="444"/>
                    <a:pt x="2629" y="729"/>
                  </a:cubicBezTo>
                  <a:cubicBezTo>
                    <a:pt x="2629" y="1742"/>
                    <a:pt x="1774" y="2629"/>
                    <a:pt x="729" y="2629"/>
                  </a:cubicBezTo>
                  <a:cubicBezTo>
                    <a:pt x="476" y="2629"/>
                    <a:pt x="254" y="2566"/>
                    <a:pt x="1" y="2502"/>
                  </a:cubicBezTo>
                  <a:lnTo>
                    <a:pt x="1" y="2502"/>
                  </a:lnTo>
                  <a:cubicBezTo>
                    <a:pt x="286" y="3199"/>
                    <a:pt x="951" y="3674"/>
                    <a:pt x="1743" y="3674"/>
                  </a:cubicBezTo>
                  <a:cubicBezTo>
                    <a:pt x="2788" y="3674"/>
                    <a:pt x="3643" y="2851"/>
                    <a:pt x="3643" y="1774"/>
                  </a:cubicBezTo>
                  <a:cubicBezTo>
                    <a:pt x="3675" y="951"/>
                    <a:pt x="3199" y="286"/>
                    <a:pt x="2503"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4"/>
            <p:cNvSpPr/>
            <p:nvPr/>
          </p:nvSpPr>
          <p:spPr>
            <a:xfrm>
              <a:off x="3930725" y="2085950"/>
              <a:ext cx="108500" cy="109275"/>
            </a:xfrm>
            <a:custGeom>
              <a:avLst/>
              <a:gdLst/>
              <a:ahLst/>
              <a:cxnLst/>
              <a:rect l="l" t="t" r="r" b="b"/>
              <a:pathLst>
                <a:path w="4340" h="4371" extrusionOk="0">
                  <a:moveTo>
                    <a:pt x="2186" y="602"/>
                  </a:moveTo>
                  <a:cubicBezTo>
                    <a:pt x="3041" y="602"/>
                    <a:pt x="3769" y="1330"/>
                    <a:pt x="3769" y="2185"/>
                  </a:cubicBezTo>
                  <a:cubicBezTo>
                    <a:pt x="3769" y="3040"/>
                    <a:pt x="3041" y="3769"/>
                    <a:pt x="2186" y="3769"/>
                  </a:cubicBezTo>
                  <a:cubicBezTo>
                    <a:pt x="1299" y="3769"/>
                    <a:pt x="602" y="3040"/>
                    <a:pt x="602" y="2185"/>
                  </a:cubicBezTo>
                  <a:cubicBezTo>
                    <a:pt x="602" y="1330"/>
                    <a:pt x="1299" y="602"/>
                    <a:pt x="2186" y="602"/>
                  </a:cubicBezTo>
                  <a:close/>
                  <a:moveTo>
                    <a:pt x="2186" y="0"/>
                  </a:moveTo>
                  <a:cubicBezTo>
                    <a:pt x="982" y="0"/>
                    <a:pt x="1" y="950"/>
                    <a:pt x="1" y="2185"/>
                  </a:cubicBezTo>
                  <a:cubicBezTo>
                    <a:pt x="1" y="3389"/>
                    <a:pt x="951" y="4370"/>
                    <a:pt x="2186" y="4370"/>
                  </a:cubicBezTo>
                  <a:cubicBezTo>
                    <a:pt x="3357" y="4370"/>
                    <a:pt x="4339" y="3420"/>
                    <a:pt x="4339" y="2185"/>
                  </a:cubicBezTo>
                  <a:cubicBezTo>
                    <a:pt x="4339" y="1014"/>
                    <a:pt x="3389" y="0"/>
                    <a:pt x="21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4"/>
            <p:cNvSpPr/>
            <p:nvPr/>
          </p:nvSpPr>
          <p:spPr>
            <a:xfrm>
              <a:off x="3895900" y="2393125"/>
              <a:ext cx="115600" cy="59400"/>
            </a:xfrm>
            <a:custGeom>
              <a:avLst/>
              <a:gdLst/>
              <a:ahLst/>
              <a:cxnLst/>
              <a:rect l="l" t="t" r="r" b="b"/>
              <a:pathLst>
                <a:path w="4624" h="2376" extrusionOk="0">
                  <a:moveTo>
                    <a:pt x="412" y="1"/>
                  </a:moveTo>
                  <a:cubicBezTo>
                    <a:pt x="190" y="1"/>
                    <a:pt x="0" y="159"/>
                    <a:pt x="0" y="381"/>
                  </a:cubicBezTo>
                  <a:lnTo>
                    <a:pt x="0" y="507"/>
                  </a:lnTo>
                  <a:cubicBezTo>
                    <a:pt x="0" y="1552"/>
                    <a:pt x="823" y="2376"/>
                    <a:pt x="1869" y="2376"/>
                  </a:cubicBezTo>
                  <a:lnTo>
                    <a:pt x="2819" y="2376"/>
                  </a:lnTo>
                  <a:cubicBezTo>
                    <a:pt x="3800" y="2376"/>
                    <a:pt x="4624" y="1552"/>
                    <a:pt x="4624" y="507"/>
                  </a:cubicBezTo>
                  <a:lnTo>
                    <a:pt x="4624" y="381"/>
                  </a:lnTo>
                  <a:cubicBezTo>
                    <a:pt x="4624" y="191"/>
                    <a:pt x="4465" y="1"/>
                    <a:pt x="4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4"/>
            <p:cNvSpPr/>
            <p:nvPr/>
          </p:nvSpPr>
          <p:spPr>
            <a:xfrm>
              <a:off x="3934675" y="2392350"/>
              <a:ext cx="76825" cy="57800"/>
            </a:xfrm>
            <a:custGeom>
              <a:avLst/>
              <a:gdLst/>
              <a:ahLst/>
              <a:cxnLst/>
              <a:rect l="l" t="t" r="r" b="b"/>
              <a:pathLst>
                <a:path w="3073" h="2312" extrusionOk="0">
                  <a:moveTo>
                    <a:pt x="1173" y="0"/>
                  </a:moveTo>
                  <a:cubicBezTo>
                    <a:pt x="1426" y="0"/>
                    <a:pt x="1584" y="190"/>
                    <a:pt x="1584" y="380"/>
                  </a:cubicBezTo>
                  <a:lnTo>
                    <a:pt x="1584" y="507"/>
                  </a:lnTo>
                  <a:cubicBezTo>
                    <a:pt x="1584" y="1457"/>
                    <a:pt x="919" y="2217"/>
                    <a:pt x="1" y="2312"/>
                  </a:cubicBezTo>
                  <a:lnTo>
                    <a:pt x="1236" y="2312"/>
                  </a:lnTo>
                  <a:cubicBezTo>
                    <a:pt x="2249" y="2312"/>
                    <a:pt x="3073" y="1488"/>
                    <a:pt x="3073" y="475"/>
                  </a:cubicBezTo>
                  <a:lnTo>
                    <a:pt x="3073" y="348"/>
                  </a:lnTo>
                  <a:cubicBezTo>
                    <a:pt x="3073" y="190"/>
                    <a:pt x="2914" y="0"/>
                    <a:pt x="2693"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4"/>
            <p:cNvSpPr/>
            <p:nvPr/>
          </p:nvSpPr>
          <p:spPr>
            <a:xfrm>
              <a:off x="3926775" y="2411350"/>
              <a:ext cx="54650" cy="16650"/>
            </a:xfrm>
            <a:custGeom>
              <a:avLst/>
              <a:gdLst/>
              <a:ahLst/>
              <a:cxnLst/>
              <a:rect l="l" t="t" r="r" b="b"/>
              <a:pathLst>
                <a:path w="2186" h="666" extrusionOk="0">
                  <a:moveTo>
                    <a:pt x="317" y="0"/>
                  </a:moveTo>
                  <a:cubicBezTo>
                    <a:pt x="127" y="0"/>
                    <a:pt x="0" y="127"/>
                    <a:pt x="0" y="317"/>
                  </a:cubicBezTo>
                  <a:cubicBezTo>
                    <a:pt x="0" y="538"/>
                    <a:pt x="159" y="665"/>
                    <a:pt x="317" y="665"/>
                  </a:cubicBezTo>
                  <a:lnTo>
                    <a:pt x="1869" y="665"/>
                  </a:lnTo>
                  <a:cubicBezTo>
                    <a:pt x="2059" y="665"/>
                    <a:pt x="2185" y="538"/>
                    <a:pt x="2185" y="317"/>
                  </a:cubicBezTo>
                  <a:cubicBezTo>
                    <a:pt x="2185" y="127"/>
                    <a:pt x="1995"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4"/>
            <p:cNvSpPr/>
            <p:nvPr/>
          </p:nvSpPr>
          <p:spPr>
            <a:xfrm>
              <a:off x="3975850" y="2131850"/>
              <a:ext cx="18250" cy="17450"/>
            </a:xfrm>
            <a:custGeom>
              <a:avLst/>
              <a:gdLst/>
              <a:ahLst/>
              <a:cxnLst/>
              <a:rect l="l" t="t" r="r" b="b"/>
              <a:pathLst>
                <a:path w="730" h="698" extrusionOk="0">
                  <a:moveTo>
                    <a:pt x="381" y="1"/>
                  </a:moveTo>
                  <a:cubicBezTo>
                    <a:pt x="159" y="1"/>
                    <a:pt x="1" y="159"/>
                    <a:pt x="1" y="349"/>
                  </a:cubicBezTo>
                  <a:cubicBezTo>
                    <a:pt x="1" y="539"/>
                    <a:pt x="159" y="698"/>
                    <a:pt x="381" y="698"/>
                  </a:cubicBezTo>
                  <a:cubicBezTo>
                    <a:pt x="571" y="698"/>
                    <a:pt x="729" y="539"/>
                    <a:pt x="729" y="349"/>
                  </a:cubicBezTo>
                  <a:cubicBezTo>
                    <a:pt x="729" y="159"/>
                    <a:pt x="571" y="1"/>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74"/>
          <p:cNvGrpSpPr/>
          <p:nvPr/>
        </p:nvGrpSpPr>
        <p:grpSpPr>
          <a:xfrm>
            <a:off x="6296333" y="2073998"/>
            <a:ext cx="507525" cy="454475"/>
            <a:chOff x="5150775" y="1994900"/>
            <a:chExt cx="507525" cy="454475"/>
          </a:xfrm>
        </p:grpSpPr>
        <p:sp>
          <p:nvSpPr>
            <p:cNvPr id="3112" name="Google Shape;3112;p74"/>
            <p:cNvSpPr/>
            <p:nvPr/>
          </p:nvSpPr>
          <p:spPr>
            <a:xfrm>
              <a:off x="5347925" y="2028950"/>
              <a:ext cx="112450" cy="54650"/>
            </a:xfrm>
            <a:custGeom>
              <a:avLst/>
              <a:gdLst/>
              <a:ahLst/>
              <a:cxnLst/>
              <a:rect l="l" t="t" r="r" b="b"/>
              <a:pathLst>
                <a:path w="4498" h="2186" extrusionOk="0">
                  <a:moveTo>
                    <a:pt x="3895" y="633"/>
                  </a:moveTo>
                  <a:lnTo>
                    <a:pt x="3895" y="1583"/>
                  </a:lnTo>
                  <a:lnTo>
                    <a:pt x="570" y="1583"/>
                  </a:lnTo>
                  <a:lnTo>
                    <a:pt x="570" y="633"/>
                  </a:lnTo>
                  <a:close/>
                  <a:moveTo>
                    <a:pt x="602" y="0"/>
                  </a:moveTo>
                  <a:cubicBezTo>
                    <a:pt x="285" y="0"/>
                    <a:pt x="0" y="285"/>
                    <a:pt x="0" y="602"/>
                  </a:cubicBezTo>
                  <a:lnTo>
                    <a:pt x="0" y="1583"/>
                  </a:lnTo>
                  <a:cubicBezTo>
                    <a:pt x="0" y="1900"/>
                    <a:pt x="285" y="2185"/>
                    <a:pt x="602" y="2185"/>
                  </a:cubicBezTo>
                  <a:lnTo>
                    <a:pt x="3927" y="2185"/>
                  </a:lnTo>
                  <a:cubicBezTo>
                    <a:pt x="4275" y="2185"/>
                    <a:pt x="4497" y="1900"/>
                    <a:pt x="4497" y="1583"/>
                  </a:cubicBezTo>
                  <a:lnTo>
                    <a:pt x="4497" y="602"/>
                  </a:lnTo>
                  <a:cubicBezTo>
                    <a:pt x="4497" y="285"/>
                    <a:pt x="4244" y="0"/>
                    <a:pt x="3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4"/>
            <p:cNvSpPr/>
            <p:nvPr/>
          </p:nvSpPr>
          <p:spPr>
            <a:xfrm>
              <a:off x="5288525" y="2069050"/>
              <a:ext cx="64175" cy="55700"/>
            </a:xfrm>
            <a:custGeom>
              <a:avLst/>
              <a:gdLst/>
              <a:ahLst/>
              <a:cxnLst/>
              <a:rect l="l" t="t" r="r" b="b"/>
              <a:pathLst>
                <a:path w="2567" h="2228" extrusionOk="0">
                  <a:moveTo>
                    <a:pt x="1679" y="613"/>
                  </a:moveTo>
                  <a:cubicBezTo>
                    <a:pt x="1774" y="613"/>
                    <a:pt x="1838" y="645"/>
                    <a:pt x="1901" y="708"/>
                  </a:cubicBezTo>
                  <a:cubicBezTo>
                    <a:pt x="1933" y="803"/>
                    <a:pt x="1933" y="866"/>
                    <a:pt x="1933" y="961"/>
                  </a:cubicBezTo>
                  <a:cubicBezTo>
                    <a:pt x="1933" y="1025"/>
                    <a:pt x="1901" y="1120"/>
                    <a:pt x="1806" y="1151"/>
                  </a:cubicBezTo>
                  <a:lnTo>
                    <a:pt x="1236" y="1595"/>
                  </a:lnTo>
                  <a:cubicBezTo>
                    <a:pt x="1194" y="1626"/>
                    <a:pt x="1141" y="1640"/>
                    <a:pt x="1086" y="1640"/>
                  </a:cubicBezTo>
                  <a:cubicBezTo>
                    <a:pt x="976" y="1640"/>
                    <a:pt x="856" y="1584"/>
                    <a:pt x="793" y="1500"/>
                  </a:cubicBezTo>
                  <a:cubicBezTo>
                    <a:pt x="666" y="1405"/>
                    <a:pt x="698" y="1215"/>
                    <a:pt x="856" y="1088"/>
                  </a:cubicBezTo>
                  <a:lnTo>
                    <a:pt x="1458" y="645"/>
                  </a:lnTo>
                  <a:cubicBezTo>
                    <a:pt x="1521" y="613"/>
                    <a:pt x="1616" y="613"/>
                    <a:pt x="1679" y="613"/>
                  </a:cubicBezTo>
                  <a:close/>
                  <a:moveTo>
                    <a:pt x="1608" y="0"/>
                  </a:moveTo>
                  <a:cubicBezTo>
                    <a:pt x="1423" y="0"/>
                    <a:pt x="1257" y="47"/>
                    <a:pt x="1109" y="169"/>
                  </a:cubicBezTo>
                  <a:lnTo>
                    <a:pt x="508" y="613"/>
                  </a:lnTo>
                  <a:cubicBezTo>
                    <a:pt x="128" y="898"/>
                    <a:pt x="1" y="1468"/>
                    <a:pt x="318" y="1880"/>
                  </a:cubicBezTo>
                  <a:cubicBezTo>
                    <a:pt x="476" y="2101"/>
                    <a:pt x="729" y="2228"/>
                    <a:pt x="1014" y="2228"/>
                  </a:cubicBezTo>
                  <a:cubicBezTo>
                    <a:pt x="1236" y="2228"/>
                    <a:pt x="1426" y="2196"/>
                    <a:pt x="1584" y="2070"/>
                  </a:cubicBezTo>
                  <a:lnTo>
                    <a:pt x="2154" y="1626"/>
                  </a:lnTo>
                  <a:cubicBezTo>
                    <a:pt x="2376" y="1468"/>
                    <a:pt x="2471" y="1278"/>
                    <a:pt x="2535" y="1056"/>
                  </a:cubicBezTo>
                  <a:cubicBezTo>
                    <a:pt x="2566" y="803"/>
                    <a:pt x="2535" y="581"/>
                    <a:pt x="2376" y="359"/>
                  </a:cubicBezTo>
                  <a:cubicBezTo>
                    <a:pt x="2218" y="169"/>
                    <a:pt x="2028" y="43"/>
                    <a:pt x="1774" y="11"/>
                  </a:cubicBezTo>
                  <a:cubicBezTo>
                    <a:pt x="1718" y="4"/>
                    <a:pt x="1662" y="0"/>
                    <a:pt x="1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4"/>
            <p:cNvSpPr/>
            <p:nvPr/>
          </p:nvSpPr>
          <p:spPr>
            <a:xfrm>
              <a:off x="5175325" y="2154225"/>
              <a:ext cx="64950" cy="56050"/>
            </a:xfrm>
            <a:custGeom>
              <a:avLst/>
              <a:gdLst/>
              <a:ahLst/>
              <a:cxnLst/>
              <a:rect l="l" t="t" r="r" b="b"/>
              <a:pathLst>
                <a:path w="2598" h="2242" extrusionOk="0">
                  <a:moveTo>
                    <a:pt x="1679" y="563"/>
                  </a:moveTo>
                  <a:cubicBezTo>
                    <a:pt x="1742" y="563"/>
                    <a:pt x="1837" y="594"/>
                    <a:pt x="1869" y="689"/>
                  </a:cubicBezTo>
                  <a:cubicBezTo>
                    <a:pt x="1900" y="753"/>
                    <a:pt x="1900" y="848"/>
                    <a:pt x="1900" y="911"/>
                  </a:cubicBezTo>
                  <a:cubicBezTo>
                    <a:pt x="1900" y="1006"/>
                    <a:pt x="1869" y="1069"/>
                    <a:pt x="1805" y="1101"/>
                  </a:cubicBezTo>
                  <a:lnTo>
                    <a:pt x="1204" y="1544"/>
                  </a:lnTo>
                  <a:cubicBezTo>
                    <a:pt x="1154" y="1582"/>
                    <a:pt x="1094" y="1600"/>
                    <a:pt x="1032" y="1600"/>
                  </a:cubicBezTo>
                  <a:cubicBezTo>
                    <a:pt x="937" y="1600"/>
                    <a:pt x="837" y="1558"/>
                    <a:pt x="760" y="1481"/>
                  </a:cubicBezTo>
                  <a:cubicBezTo>
                    <a:pt x="697" y="1354"/>
                    <a:pt x="697" y="1164"/>
                    <a:pt x="855" y="1038"/>
                  </a:cubicBezTo>
                  <a:lnTo>
                    <a:pt x="1425" y="594"/>
                  </a:lnTo>
                  <a:cubicBezTo>
                    <a:pt x="1520" y="563"/>
                    <a:pt x="1584" y="563"/>
                    <a:pt x="1679" y="563"/>
                  </a:cubicBezTo>
                  <a:close/>
                  <a:moveTo>
                    <a:pt x="1615" y="0"/>
                  </a:moveTo>
                  <a:cubicBezTo>
                    <a:pt x="1438" y="0"/>
                    <a:pt x="1273" y="65"/>
                    <a:pt x="1109" y="183"/>
                  </a:cubicBezTo>
                  <a:lnTo>
                    <a:pt x="539" y="594"/>
                  </a:lnTo>
                  <a:cubicBezTo>
                    <a:pt x="127" y="879"/>
                    <a:pt x="0" y="1481"/>
                    <a:pt x="317" y="1861"/>
                  </a:cubicBezTo>
                  <a:cubicBezTo>
                    <a:pt x="475" y="2115"/>
                    <a:pt x="760" y="2241"/>
                    <a:pt x="1045" y="2241"/>
                  </a:cubicBezTo>
                  <a:cubicBezTo>
                    <a:pt x="1204" y="2241"/>
                    <a:pt x="1394" y="2146"/>
                    <a:pt x="1584" y="2051"/>
                  </a:cubicBezTo>
                  <a:lnTo>
                    <a:pt x="2185" y="1639"/>
                  </a:lnTo>
                  <a:cubicBezTo>
                    <a:pt x="2375" y="1481"/>
                    <a:pt x="2502" y="1259"/>
                    <a:pt x="2534" y="1038"/>
                  </a:cubicBezTo>
                  <a:cubicBezTo>
                    <a:pt x="2597" y="816"/>
                    <a:pt x="2534" y="563"/>
                    <a:pt x="2375" y="373"/>
                  </a:cubicBezTo>
                  <a:cubicBezTo>
                    <a:pt x="2217" y="183"/>
                    <a:pt x="2027" y="56"/>
                    <a:pt x="1805" y="24"/>
                  </a:cubicBezTo>
                  <a:cubicBezTo>
                    <a:pt x="1740" y="8"/>
                    <a:pt x="1677" y="0"/>
                    <a:pt x="1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4"/>
            <p:cNvSpPr/>
            <p:nvPr/>
          </p:nvSpPr>
          <p:spPr>
            <a:xfrm>
              <a:off x="5232325" y="2111550"/>
              <a:ext cx="64150" cy="55975"/>
            </a:xfrm>
            <a:custGeom>
              <a:avLst/>
              <a:gdLst/>
              <a:ahLst/>
              <a:cxnLst/>
              <a:rect l="l" t="t" r="r" b="b"/>
              <a:pathLst>
                <a:path w="2566" h="2239" extrusionOk="0">
                  <a:moveTo>
                    <a:pt x="1607" y="608"/>
                  </a:moveTo>
                  <a:cubicBezTo>
                    <a:pt x="1709" y="608"/>
                    <a:pt x="1818" y="656"/>
                    <a:pt x="1901" y="718"/>
                  </a:cubicBezTo>
                  <a:cubicBezTo>
                    <a:pt x="1932" y="813"/>
                    <a:pt x="1932" y="876"/>
                    <a:pt x="1932" y="971"/>
                  </a:cubicBezTo>
                  <a:cubicBezTo>
                    <a:pt x="1932" y="1035"/>
                    <a:pt x="1901" y="1130"/>
                    <a:pt x="1806" y="1161"/>
                  </a:cubicBezTo>
                  <a:lnTo>
                    <a:pt x="1204" y="1605"/>
                  </a:lnTo>
                  <a:cubicBezTo>
                    <a:pt x="1141" y="1636"/>
                    <a:pt x="1046" y="1636"/>
                    <a:pt x="982" y="1636"/>
                  </a:cubicBezTo>
                  <a:cubicBezTo>
                    <a:pt x="887" y="1636"/>
                    <a:pt x="824" y="1605"/>
                    <a:pt x="792" y="1510"/>
                  </a:cubicBezTo>
                  <a:cubicBezTo>
                    <a:pt x="666" y="1351"/>
                    <a:pt x="697" y="1161"/>
                    <a:pt x="856" y="1098"/>
                  </a:cubicBezTo>
                  <a:lnTo>
                    <a:pt x="1457" y="655"/>
                  </a:lnTo>
                  <a:cubicBezTo>
                    <a:pt x="1501" y="622"/>
                    <a:pt x="1553" y="608"/>
                    <a:pt x="1607" y="608"/>
                  </a:cubicBezTo>
                  <a:close/>
                  <a:moveTo>
                    <a:pt x="1622" y="0"/>
                  </a:moveTo>
                  <a:cubicBezTo>
                    <a:pt x="1439" y="0"/>
                    <a:pt x="1257" y="56"/>
                    <a:pt x="1109" y="180"/>
                  </a:cubicBezTo>
                  <a:lnTo>
                    <a:pt x="507" y="623"/>
                  </a:lnTo>
                  <a:cubicBezTo>
                    <a:pt x="95" y="876"/>
                    <a:pt x="0" y="1478"/>
                    <a:pt x="317" y="1890"/>
                  </a:cubicBezTo>
                  <a:cubicBezTo>
                    <a:pt x="444" y="2080"/>
                    <a:pt x="666" y="2206"/>
                    <a:pt x="887" y="2238"/>
                  </a:cubicBezTo>
                  <a:lnTo>
                    <a:pt x="1014" y="2238"/>
                  </a:lnTo>
                  <a:cubicBezTo>
                    <a:pt x="1204" y="2238"/>
                    <a:pt x="1426" y="2175"/>
                    <a:pt x="1584" y="2080"/>
                  </a:cubicBezTo>
                  <a:lnTo>
                    <a:pt x="2154" y="1636"/>
                  </a:lnTo>
                  <a:cubicBezTo>
                    <a:pt x="2376" y="1478"/>
                    <a:pt x="2471" y="1288"/>
                    <a:pt x="2502" y="1035"/>
                  </a:cubicBezTo>
                  <a:cubicBezTo>
                    <a:pt x="2566" y="813"/>
                    <a:pt x="2502" y="560"/>
                    <a:pt x="2376" y="370"/>
                  </a:cubicBezTo>
                  <a:cubicBezTo>
                    <a:pt x="2202" y="138"/>
                    <a:pt x="1910" y="0"/>
                    <a:pt x="1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4"/>
            <p:cNvSpPr/>
            <p:nvPr/>
          </p:nvSpPr>
          <p:spPr>
            <a:xfrm>
              <a:off x="5328125" y="2058200"/>
              <a:ext cx="45150" cy="35675"/>
            </a:xfrm>
            <a:custGeom>
              <a:avLst/>
              <a:gdLst/>
              <a:ahLst/>
              <a:cxnLst/>
              <a:rect l="l" t="t" r="r" b="b"/>
              <a:pathLst>
                <a:path w="1806" h="1427" extrusionOk="0">
                  <a:moveTo>
                    <a:pt x="1490" y="0"/>
                  </a:moveTo>
                  <a:cubicBezTo>
                    <a:pt x="1422" y="0"/>
                    <a:pt x="1354" y="24"/>
                    <a:pt x="1299" y="65"/>
                  </a:cubicBezTo>
                  <a:lnTo>
                    <a:pt x="159" y="888"/>
                  </a:lnTo>
                  <a:cubicBezTo>
                    <a:pt x="0" y="1015"/>
                    <a:pt x="0" y="1205"/>
                    <a:pt x="64" y="1332"/>
                  </a:cubicBezTo>
                  <a:cubicBezTo>
                    <a:pt x="127" y="1395"/>
                    <a:pt x="222" y="1427"/>
                    <a:pt x="317" y="1427"/>
                  </a:cubicBezTo>
                  <a:cubicBezTo>
                    <a:pt x="380" y="1427"/>
                    <a:pt x="444" y="1395"/>
                    <a:pt x="507" y="1395"/>
                  </a:cubicBezTo>
                  <a:lnTo>
                    <a:pt x="1647" y="572"/>
                  </a:lnTo>
                  <a:cubicBezTo>
                    <a:pt x="1806" y="445"/>
                    <a:pt x="1806" y="255"/>
                    <a:pt x="1742" y="128"/>
                  </a:cubicBezTo>
                  <a:cubicBezTo>
                    <a:pt x="1671" y="39"/>
                    <a:pt x="1579"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4"/>
            <p:cNvSpPr/>
            <p:nvPr/>
          </p:nvSpPr>
          <p:spPr>
            <a:xfrm>
              <a:off x="5271900" y="2100000"/>
              <a:ext cx="45175" cy="35850"/>
            </a:xfrm>
            <a:custGeom>
              <a:avLst/>
              <a:gdLst/>
              <a:ahLst/>
              <a:cxnLst/>
              <a:rect l="l" t="t" r="r" b="b"/>
              <a:pathLst>
                <a:path w="1807" h="1434" extrusionOk="0">
                  <a:moveTo>
                    <a:pt x="1452" y="0"/>
                  </a:moveTo>
                  <a:cubicBezTo>
                    <a:pt x="1392" y="0"/>
                    <a:pt x="1336" y="15"/>
                    <a:pt x="1299" y="40"/>
                  </a:cubicBezTo>
                  <a:lnTo>
                    <a:pt x="128" y="863"/>
                  </a:lnTo>
                  <a:cubicBezTo>
                    <a:pt x="1" y="990"/>
                    <a:pt x="1" y="1180"/>
                    <a:pt x="64" y="1307"/>
                  </a:cubicBezTo>
                  <a:cubicBezTo>
                    <a:pt x="96" y="1402"/>
                    <a:pt x="223" y="1433"/>
                    <a:pt x="318" y="1433"/>
                  </a:cubicBezTo>
                  <a:cubicBezTo>
                    <a:pt x="349" y="1433"/>
                    <a:pt x="413" y="1433"/>
                    <a:pt x="508" y="1402"/>
                  </a:cubicBezTo>
                  <a:lnTo>
                    <a:pt x="1648" y="547"/>
                  </a:lnTo>
                  <a:cubicBezTo>
                    <a:pt x="1806" y="452"/>
                    <a:pt x="1806" y="230"/>
                    <a:pt x="1711" y="135"/>
                  </a:cubicBezTo>
                  <a:cubicBezTo>
                    <a:pt x="1653" y="38"/>
                    <a:pt x="1547" y="0"/>
                    <a:pt x="1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4"/>
            <p:cNvSpPr/>
            <p:nvPr/>
          </p:nvSpPr>
          <p:spPr>
            <a:xfrm>
              <a:off x="5214900" y="2142125"/>
              <a:ext cx="45950" cy="36475"/>
            </a:xfrm>
            <a:custGeom>
              <a:avLst/>
              <a:gdLst/>
              <a:ahLst/>
              <a:cxnLst/>
              <a:rect l="l" t="t" r="r" b="b"/>
              <a:pathLst>
                <a:path w="1838" h="1459" extrusionOk="0">
                  <a:moveTo>
                    <a:pt x="1491" y="0"/>
                  </a:moveTo>
                  <a:cubicBezTo>
                    <a:pt x="1422" y="0"/>
                    <a:pt x="1354" y="24"/>
                    <a:pt x="1299" y="65"/>
                  </a:cubicBezTo>
                  <a:lnTo>
                    <a:pt x="159" y="888"/>
                  </a:lnTo>
                  <a:cubicBezTo>
                    <a:pt x="1" y="1015"/>
                    <a:pt x="1" y="1205"/>
                    <a:pt x="96" y="1332"/>
                  </a:cubicBezTo>
                  <a:cubicBezTo>
                    <a:pt x="127" y="1395"/>
                    <a:pt x="254" y="1458"/>
                    <a:pt x="317" y="1458"/>
                  </a:cubicBezTo>
                  <a:cubicBezTo>
                    <a:pt x="381" y="1458"/>
                    <a:pt x="444" y="1395"/>
                    <a:pt x="539" y="1395"/>
                  </a:cubicBezTo>
                  <a:lnTo>
                    <a:pt x="1679" y="572"/>
                  </a:lnTo>
                  <a:cubicBezTo>
                    <a:pt x="1838" y="445"/>
                    <a:pt x="1838" y="255"/>
                    <a:pt x="1743" y="128"/>
                  </a:cubicBezTo>
                  <a:cubicBezTo>
                    <a:pt x="1671" y="39"/>
                    <a:pt x="1580" y="0"/>
                    <a:pt x="1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4"/>
            <p:cNvSpPr/>
            <p:nvPr/>
          </p:nvSpPr>
          <p:spPr>
            <a:xfrm>
              <a:off x="5456375" y="2068325"/>
              <a:ext cx="61800" cy="56425"/>
            </a:xfrm>
            <a:custGeom>
              <a:avLst/>
              <a:gdLst/>
              <a:ahLst/>
              <a:cxnLst/>
              <a:rect l="l" t="t" r="r" b="b"/>
              <a:pathLst>
                <a:path w="2472" h="2257" extrusionOk="0">
                  <a:moveTo>
                    <a:pt x="951" y="610"/>
                  </a:moveTo>
                  <a:cubicBezTo>
                    <a:pt x="983" y="610"/>
                    <a:pt x="1078" y="642"/>
                    <a:pt x="1173" y="642"/>
                  </a:cubicBezTo>
                  <a:lnTo>
                    <a:pt x="1743" y="1085"/>
                  </a:lnTo>
                  <a:cubicBezTo>
                    <a:pt x="1838" y="1117"/>
                    <a:pt x="1869" y="1180"/>
                    <a:pt x="1869" y="1275"/>
                  </a:cubicBezTo>
                  <a:cubicBezTo>
                    <a:pt x="1901" y="1339"/>
                    <a:pt x="1869" y="1434"/>
                    <a:pt x="1838" y="1497"/>
                  </a:cubicBezTo>
                  <a:cubicBezTo>
                    <a:pt x="1757" y="1597"/>
                    <a:pt x="1652" y="1659"/>
                    <a:pt x="1553" y="1659"/>
                  </a:cubicBezTo>
                  <a:cubicBezTo>
                    <a:pt x="1496" y="1659"/>
                    <a:pt x="1441" y="1638"/>
                    <a:pt x="1394" y="1592"/>
                  </a:cubicBezTo>
                  <a:lnTo>
                    <a:pt x="793" y="1149"/>
                  </a:lnTo>
                  <a:cubicBezTo>
                    <a:pt x="729" y="1117"/>
                    <a:pt x="698" y="1022"/>
                    <a:pt x="698" y="959"/>
                  </a:cubicBezTo>
                  <a:cubicBezTo>
                    <a:pt x="634" y="864"/>
                    <a:pt x="698" y="800"/>
                    <a:pt x="729" y="705"/>
                  </a:cubicBezTo>
                  <a:cubicBezTo>
                    <a:pt x="761" y="642"/>
                    <a:pt x="856" y="610"/>
                    <a:pt x="919" y="610"/>
                  </a:cubicBezTo>
                  <a:close/>
                  <a:moveTo>
                    <a:pt x="920" y="0"/>
                  </a:moveTo>
                  <a:cubicBezTo>
                    <a:pt x="879" y="0"/>
                    <a:pt x="836" y="3"/>
                    <a:pt x="793" y="8"/>
                  </a:cubicBezTo>
                  <a:cubicBezTo>
                    <a:pt x="571" y="40"/>
                    <a:pt x="381" y="167"/>
                    <a:pt x="223" y="357"/>
                  </a:cubicBezTo>
                  <a:cubicBezTo>
                    <a:pt x="96" y="547"/>
                    <a:pt x="1" y="800"/>
                    <a:pt x="64" y="1022"/>
                  </a:cubicBezTo>
                  <a:cubicBezTo>
                    <a:pt x="96" y="1275"/>
                    <a:pt x="223" y="1465"/>
                    <a:pt x="413" y="1624"/>
                  </a:cubicBezTo>
                  <a:lnTo>
                    <a:pt x="1014" y="2067"/>
                  </a:lnTo>
                  <a:cubicBezTo>
                    <a:pt x="1173" y="2194"/>
                    <a:pt x="1363" y="2257"/>
                    <a:pt x="1553" y="2257"/>
                  </a:cubicBezTo>
                  <a:cubicBezTo>
                    <a:pt x="1584" y="2257"/>
                    <a:pt x="1648" y="2257"/>
                    <a:pt x="1679" y="2225"/>
                  </a:cubicBezTo>
                  <a:cubicBezTo>
                    <a:pt x="1901" y="2194"/>
                    <a:pt x="2123" y="2067"/>
                    <a:pt x="2281" y="1877"/>
                  </a:cubicBezTo>
                  <a:cubicBezTo>
                    <a:pt x="2376" y="1655"/>
                    <a:pt x="2471" y="1434"/>
                    <a:pt x="2439" y="1180"/>
                  </a:cubicBezTo>
                  <a:cubicBezTo>
                    <a:pt x="2376" y="959"/>
                    <a:pt x="2281" y="769"/>
                    <a:pt x="2059" y="610"/>
                  </a:cubicBezTo>
                  <a:lnTo>
                    <a:pt x="1489" y="167"/>
                  </a:lnTo>
                  <a:cubicBezTo>
                    <a:pt x="1306" y="62"/>
                    <a:pt x="1122" y="0"/>
                    <a:pt x="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4"/>
            <p:cNvSpPr/>
            <p:nvPr/>
          </p:nvSpPr>
          <p:spPr>
            <a:xfrm>
              <a:off x="5569600" y="2153075"/>
              <a:ext cx="63375" cy="57200"/>
            </a:xfrm>
            <a:custGeom>
              <a:avLst/>
              <a:gdLst/>
              <a:ahLst/>
              <a:cxnLst/>
              <a:rect l="l" t="t" r="r" b="b"/>
              <a:pathLst>
                <a:path w="2535" h="2288" extrusionOk="0">
                  <a:moveTo>
                    <a:pt x="951" y="577"/>
                  </a:moveTo>
                  <a:cubicBezTo>
                    <a:pt x="1014" y="577"/>
                    <a:pt x="1077" y="609"/>
                    <a:pt x="1141" y="609"/>
                  </a:cubicBezTo>
                  <a:lnTo>
                    <a:pt x="1742" y="1052"/>
                  </a:lnTo>
                  <a:cubicBezTo>
                    <a:pt x="1901" y="1147"/>
                    <a:pt x="1932" y="1369"/>
                    <a:pt x="1806" y="1495"/>
                  </a:cubicBezTo>
                  <a:cubicBezTo>
                    <a:pt x="1774" y="1559"/>
                    <a:pt x="1711" y="1590"/>
                    <a:pt x="1616" y="1590"/>
                  </a:cubicBezTo>
                  <a:cubicBezTo>
                    <a:pt x="1586" y="1610"/>
                    <a:pt x="1560" y="1618"/>
                    <a:pt x="1534" y="1618"/>
                  </a:cubicBezTo>
                  <a:cubicBezTo>
                    <a:pt x="1478" y="1618"/>
                    <a:pt x="1428" y="1581"/>
                    <a:pt x="1362" y="1559"/>
                  </a:cubicBezTo>
                  <a:lnTo>
                    <a:pt x="792" y="1115"/>
                  </a:lnTo>
                  <a:cubicBezTo>
                    <a:pt x="697" y="1084"/>
                    <a:pt x="666" y="1020"/>
                    <a:pt x="666" y="925"/>
                  </a:cubicBezTo>
                  <a:cubicBezTo>
                    <a:pt x="634" y="862"/>
                    <a:pt x="666" y="767"/>
                    <a:pt x="697" y="704"/>
                  </a:cubicBezTo>
                  <a:cubicBezTo>
                    <a:pt x="761" y="609"/>
                    <a:pt x="824" y="577"/>
                    <a:pt x="919" y="577"/>
                  </a:cubicBezTo>
                  <a:close/>
                  <a:moveTo>
                    <a:pt x="883" y="1"/>
                  </a:moveTo>
                  <a:cubicBezTo>
                    <a:pt x="852" y="1"/>
                    <a:pt x="822" y="3"/>
                    <a:pt x="792" y="7"/>
                  </a:cubicBezTo>
                  <a:cubicBezTo>
                    <a:pt x="539" y="70"/>
                    <a:pt x="349" y="165"/>
                    <a:pt x="191" y="387"/>
                  </a:cubicBezTo>
                  <a:cubicBezTo>
                    <a:pt x="64" y="577"/>
                    <a:pt x="1" y="799"/>
                    <a:pt x="32" y="1052"/>
                  </a:cubicBezTo>
                  <a:cubicBezTo>
                    <a:pt x="64" y="1274"/>
                    <a:pt x="191" y="1495"/>
                    <a:pt x="381" y="1654"/>
                  </a:cubicBezTo>
                  <a:lnTo>
                    <a:pt x="982" y="2066"/>
                  </a:lnTo>
                  <a:cubicBezTo>
                    <a:pt x="1141" y="2192"/>
                    <a:pt x="1331" y="2287"/>
                    <a:pt x="1552" y="2287"/>
                  </a:cubicBezTo>
                  <a:cubicBezTo>
                    <a:pt x="1616" y="2287"/>
                    <a:pt x="1647" y="2287"/>
                    <a:pt x="1647" y="2224"/>
                  </a:cubicBezTo>
                  <a:cubicBezTo>
                    <a:pt x="1901" y="2192"/>
                    <a:pt x="2091" y="2066"/>
                    <a:pt x="2249" y="1875"/>
                  </a:cubicBezTo>
                  <a:cubicBezTo>
                    <a:pt x="2534" y="1495"/>
                    <a:pt x="2439" y="925"/>
                    <a:pt x="2059" y="609"/>
                  </a:cubicBezTo>
                  <a:lnTo>
                    <a:pt x="1457" y="165"/>
                  </a:lnTo>
                  <a:cubicBezTo>
                    <a:pt x="1293" y="83"/>
                    <a:pt x="1081" y="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4"/>
            <p:cNvSpPr/>
            <p:nvPr/>
          </p:nvSpPr>
          <p:spPr>
            <a:xfrm>
              <a:off x="5511025" y="2110875"/>
              <a:ext cx="65725" cy="56650"/>
            </a:xfrm>
            <a:custGeom>
              <a:avLst/>
              <a:gdLst/>
              <a:ahLst/>
              <a:cxnLst/>
              <a:rect l="l" t="t" r="r" b="b"/>
              <a:pathLst>
                <a:path w="2629" h="2266" extrusionOk="0">
                  <a:moveTo>
                    <a:pt x="1045" y="587"/>
                  </a:moveTo>
                  <a:cubicBezTo>
                    <a:pt x="1108" y="587"/>
                    <a:pt x="1140" y="587"/>
                    <a:pt x="1235" y="650"/>
                  </a:cubicBezTo>
                  <a:lnTo>
                    <a:pt x="1837" y="1062"/>
                  </a:lnTo>
                  <a:cubicBezTo>
                    <a:pt x="1995" y="1188"/>
                    <a:pt x="2027" y="1378"/>
                    <a:pt x="1900" y="1505"/>
                  </a:cubicBezTo>
                  <a:cubicBezTo>
                    <a:pt x="1821" y="1604"/>
                    <a:pt x="1717" y="1653"/>
                    <a:pt x="1619" y="1653"/>
                  </a:cubicBezTo>
                  <a:cubicBezTo>
                    <a:pt x="1561" y="1653"/>
                    <a:pt x="1504" y="1636"/>
                    <a:pt x="1457" y="1600"/>
                  </a:cubicBezTo>
                  <a:lnTo>
                    <a:pt x="887" y="1157"/>
                  </a:lnTo>
                  <a:cubicBezTo>
                    <a:pt x="697" y="1030"/>
                    <a:pt x="665" y="840"/>
                    <a:pt x="792" y="713"/>
                  </a:cubicBezTo>
                  <a:cubicBezTo>
                    <a:pt x="823" y="618"/>
                    <a:pt x="950" y="587"/>
                    <a:pt x="1045" y="587"/>
                  </a:cubicBezTo>
                  <a:close/>
                  <a:moveTo>
                    <a:pt x="1007" y="0"/>
                  </a:moveTo>
                  <a:cubicBezTo>
                    <a:pt x="737" y="0"/>
                    <a:pt x="472" y="122"/>
                    <a:pt x="285" y="365"/>
                  </a:cubicBezTo>
                  <a:cubicBezTo>
                    <a:pt x="0" y="745"/>
                    <a:pt x="95" y="1315"/>
                    <a:pt x="475" y="1632"/>
                  </a:cubicBezTo>
                  <a:lnTo>
                    <a:pt x="1077" y="2075"/>
                  </a:lnTo>
                  <a:cubicBezTo>
                    <a:pt x="1235" y="2233"/>
                    <a:pt x="1425" y="2265"/>
                    <a:pt x="1615" y="2265"/>
                  </a:cubicBezTo>
                  <a:cubicBezTo>
                    <a:pt x="1900" y="2265"/>
                    <a:pt x="2185" y="2138"/>
                    <a:pt x="2344" y="1853"/>
                  </a:cubicBezTo>
                  <a:cubicBezTo>
                    <a:pt x="2629" y="1473"/>
                    <a:pt x="2534" y="903"/>
                    <a:pt x="2153" y="587"/>
                  </a:cubicBezTo>
                  <a:lnTo>
                    <a:pt x="1552" y="175"/>
                  </a:lnTo>
                  <a:cubicBezTo>
                    <a:pt x="1383" y="58"/>
                    <a:pt x="1194" y="0"/>
                    <a:pt x="10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4"/>
            <p:cNvSpPr/>
            <p:nvPr/>
          </p:nvSpPr>
          <p:spPr>
            <a:xfrm>
              <a:off x="5435800" y="2058425"/>
              <a:ext cx="45150" cy="35450"/>
            </a:xfrm>
            <a:custGeom>
              <a:avLst/>
              <a:gdLst/>
              <a:ahLst/>
              <a:cxnLst/>
              <a:rect l="l" t="t" r="r" b="b"/>
              <a:pathLst>
                <a:path w="1806" h="1418" extrusionOk="0">
                  <a:moveTo>
                    <a:pt x="315" y="1"/>
                  </a:moveTo>
                  <a:cubicBezTo>
                    <a:pt x="219" y="1"/>
                    <a:pt x="134" y="43"/>
                    <a:pt x="95" y="119"/>
                  </a:cubicBezTo>
                  <a:cubicBezTo>
                    <a:pt x="0" y="278"/>
                    <a:pt x="32" y="468"/>
                    <a:pt x="159" y="563"/>
                  </a:cubicBezTo>
                  <a:lnTo>
                    <a:pt x="1299" y="1386"/>
                  </a:lnTo>
                  <a:cubicBezTo>
                    <a:pt x="1394" y="1418"/>
                    <a:pt x="1426" y="1418"/>
                    <a:pt x="1521" y="1418"/>
                  </a:cubicBezTo>
                  <a:cubicBezTo>
                    <a:pt x="1584" y="1418"/>
                    <a:pt x="1711" y="1386"/>
                    <a:pt x="1742" y="1323"/>
                  </a:cubicBezTo>
                  <a:cubicBezTo>
                    <a:pt x="1806" y="1165"/>
                    <a:pt x="1774" y="943"/>
                    <a:pt x="1679" y="879"/>
                  </a:cubicBezTo>
                  <a:lnTo>
                    <a:pt x="507" y="56"/>
                  </a:lnTo>
                  <a:cubicBezTo>
                    <a:pt x="445" y="19"/>
                    <a:pt x="377"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4"/>
            <p:cNvSpPr/>
            <p:nvPr/>
          </p:nvSpPr>
          <p:spPr>
            <a:xfrm>
              <a:off x="5492000" y="2100200"/>
              <a:ext cx="45950" cy="35650"/>
            </a:xfrm>
            <a:custGeom>
              <a:avLst/>
              <a:gdLst/>
              <a:ahLst/>
              <a:cxnLst/>
              <a:rect l="l" t="t" r="r" b="b"/>
              <a:pathLst>
                <a:path w="1838" h="1426" extrusionOk="0">
                  <a:moveTo>
                    <a:pt x="368" y="0"/>
                  </a:moveTo>
                  <a:cubicBezTo>
                    <a:pt x="251" y="0"/>
                    <a:pt x="138" y="42"/>
                    <a:pt x="96" y="127"/>
                  </a:cubicBezTo>
                  <a:cubicBezTo>
                    <a:pt x="1" y="285"/>
                    <a:pt x="64" y="475"/>
                    <a:pt x="159" y="539"/>
                  </a:cubicBezTo>
                  <a:lnTo>
                    <a:pt x="1331" y="1394"/>
                  </a:lnTo>
                  <a:cubicBezTo>
                    <a:pt x="1394" y="1425"/>
                    <a:pt x="1426" y="1425"/>
                    <a:pt x="1521" y="1425"/>
                  </a:cubicBezTo>
                  <a:cubicBezTo>
                    <a:pt x="1648" y="1425"/>
                    <a:pt x="1711" y="1394"/>
                    <a:pt x="1743" y="1299"/>
                  </a:cubicBezTo>
                  <a:cubicBezTo>
                    <a:pt x="1838" y="1140"/>
                    <a:pt x="1806" y="950"/>
                    <a:pt x="1679" y="855"/>
                  </a:cubicBezTo>
                  <a:lnTo>
                    <a:pt x="539" y="32"/>
                  </a:lnTo>
                  <a:cubicBezTo>
                    <a:pt x="487" y="11"/>
                    <a:pt x="427" y="0"/>
                    <a:pt x="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4"/>
            <p:cNvSpPr/>
            <p:nvPr/>
          </p:nvSpPr>
          <p:spPr>
            <a:xfrm>
              <a:off x="5549800" y="2142575"/>
              <a:ext cx="45150" cy="36025"/>
            </a:xfrm>
            <a:custGeom>
              <a:avLst/>
              <a:gdLst/>
              <a:ahLst/>
              <a:cxnLst/>
              <a:rect l="l" t="t" r="r" b="b"/>
              <a:pathLst>
                <a:path w="1806" h="1441" extrusionOk="0">
                  <a:moveTo>
                    <a:pt x="336" y="0"/>
                  </a:moveTo>
                  <a:cubicBezTo>
                    <a:pt x="228" y="0"/>
                    <a:pt x="126" y="48"/>
                    <a:pt x="64" y="110"/>
                  </a:cubicBezTo>
                  <a:cubicBezTo>
                    <a:pt x="1" y="269"/>
                    <a:pt x="32" y="490"/>
                    <a:pt x="159" y="554"/>
                  </a:cubicBezTo>
                  <a:lnTo>
                    <a:pt x="1299" y="1377"/>
                  </a:lnTo>
                  <a:cubicBezTo>
                    <a:pt x="1394" y="1440"/>
                    <a:pt x="1426" y="1440"/>
                    <a:pt x="1489" y="1440"/>
                  </a:cubicBezTo>
                  <a:cubicBezTo>
                    <a:pt x="1584" y="1440"/>
                    <a:pt x="1648" y="1377"/>
                    <a:pt x="1743" y="1314"/>
                  </a:cubicBezTo>
                  <a:cubicBezTo>
                    <a:pt x="1806" y="1155"/>
                    <a:pt x="1774" y="965"/>
                    <a:pt x="1648" y="870"/>
                  </a:cubicBezTo>
                  <a:lnTo>
                    <a:pt x="507" y="47"/>
                  </a:lnTo>
                  <a:cubicBezTo>
                    <a:pt x="452" y="14"/>
                    <a:pt x="393" y="0"/>
                    <a:pt x="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4"/>
            <p:cNvSpPr/>
            <p:nvPr/>
          </p:nvSpPr>
          <p:spPr>
            <a:xfrm>
              <a:off x="5161850" y="2325825"/>
              <a:ext cx="64950" cy="59425"/>
            </a:xfrm>
            <a:custGeom>
              <a:avLst/>
              <a:gdLst/>
              <a:ahLst/>
              <a:cxnLst/>
              <a:rect l="l" t="t" r="r" b="b"/>
              <a:pathLst>
                <a:path w="2598" h="2377" extrusionOk="0">
                  <a:moveTo>
                    <a:pt x="318" y="1"/>
                  </a:moveTo>
                  <a:cubicBezTo>
                    <a:pt x="128" y="1"/>
                    <a:pt x="1" y="159"/>
                    <a:pt x="1" y="318"/>
                  </a:cubicBezTo>
                  <a:lnTo>
                    <a:pt x="1" y="1774"/>
                  </a:lnTo>
                  <a:cubicBezTo>
                    <a:pt x="1" y="2091"/>
                    <a:pt x="286" y="2376"/>
                    <a:pt x="603" y="2376"/>
                  </a:cubicBezTo>
                  <a:lnTo>
                    <a:pt x="1933" y="2376"/>
                  </a:lnTo>
                  <a:cubicBezTo>
                    <a:pt x="2249" y="2376"/>
                    <a:pt x="2534" y="2091"/>
                    <a:pt x="2598" y="1774"/>
                  </a:cubicBezTo>
                  <a:lnTo>
                    <a:pt x="2598" y="318"/>
                  </a:lnTo>
                  <a:cubicBezTo>
                    <a:pt x="2598" y="128"/>
                    <a:pt x="2503" y="1"/>
                    <a:pt x="2281" y="1"/>
                  </a:cubicBezTo>
                  <a:cubicBezTo>
                    <a:pt x="2091" y="1"/>
                    <a:pt x="1964" y="159"/>
                    <a:pt x="1964" y="318"/>
                  </a:cubicBezTo>
                  <a:lnTo>
                    <a:pt x="1964" y="1774"/>
                  </a:lnTo>
                  <a:lnTo>
                    <a:pt x="634" y="1774"/>
                  </a:lnTo>
                  <a:lnTo>
                    <a:pt x="634" y="318"/>
                  </a:lnTo>
                  <a:cubicBezTo>
                    <a:pt x="634" y="128"/>
                    <a:pt x="476" y="1"/>
                    <a:pt x="3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4"/>
            <p:cNvSpPr/>
            <p:nvPr/>
          </p:nvSpPr>
          <p:spPr>
            <a:xfrm>
              <a:off x="5245775" y="2205500"/>
              <a:ext cx="317525" cy="75225"/>
            </a:xfrm>
            <a:custGeom>
              <a:avLst/>
              <a:gdLst/>
              <a:ahLst/>
              <a:cxnLst/>
              <a:rect l="l" t="t" r="r" b="b"/>
              <a:pathLst>
                <a:path w="12701" h="3009" extrusionOk="0">
                  <a:moveTo>
                    <a:pt x="1" y="0"/>
                  </a:moveTo>
                  <a:lnTo>
                    <a:pt x="1" y="3009"/>
                  </a:lnTo>
                  <a:lnTo>
                    <a:pt x="12700" y="3009"/>
                  </a:lnTo>
                  <a:lnTo>
                    <a:pt x="1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4"/>
            <p:cNvSpPr/>
            <p:nvPr/>
          </p:nvSpPr>
          <p:spPr>
            <a:xfrm>
              <a:off x="5245775" y="2205500"/>
              <a:ext cx="317525" cy="75225"/>
            </a:xfrm>
            <a:custGeom>
              <a:avLst/>
              <a:gdLst/>
              <a:ahLst/>
              <a:cxnLst/>
              <a:rect l="l" t="t" r="r" b="b"/>
              <a:pathLst>
                <a:path w="12701" h="3009" extrusionOk="0">
                  <a:moveTo>
                    <a:pt x="10198" y="0"/>
                  </a:moveTo>
                  <a:lnTo>
                    <a:pt x="10198" y="919"/>
                  </a:lnTo>
                  <a:cubicBezTo>
                    <a:pt x="10198" y="1394"/>
                    <a:pt x="9818" y="1774"/>
                    <a:pt x="9375" y="1774"/>
                  </a:cubicBezTo>
                  <a:lnTo>
                    <a:pt x="1" y="1774"/>
                  </a:lnTo>
                  <a:lnTo>
                    <a:pt x="1" y="3009"/>
                  </a:lnTo>
                  <a:lnTo>
                    <a:pt x="12700" y="3009"/>
                  </a:lnTo>
                  <a:lnTo>
                    <a:pt x="127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4"/>
            <p:cNvSpPr/>
            <p:nvPr/>
          </p:nvSpPr>
          <p:spPr>
            <a:xfrm>
              <a:off x="5150775" y="2179375"/>
              <a:ext cx="125125" cy="165475"/>
            </a:xfrm>
            <a:custGeom>
              <a:avLst/>
              <a:gdLst/>
              <a:ahLst/>
              <a:cxnLst/>
              <a:rect l="l" t="t" r="r" b="b"/>
              <a:pathLst>
                <a:path w="5005" h="6619" extrusionOk="0">
                  <a:moveTo>
                    <a:pt x="824" y="0"/>
                  </a:moveTo>
                  <a:cubicBezTo>
                    <a:pt x="349" y="0"/>
                    <a:pt x="1" y="380"/>
                    <a:pt x="1" y="823"/>
                  </a:cubicBezTo>
                  <a:lnTo>
                    <a:pt x="1" y="5764"/>
                  </a:lnTo>
                  <a:cubicBezTo>
                    <a:pt x="1" y="6239"/>
                    <a:pt x="381" y="6619"/>
                    <a:pt x="824" y="6619"/>
                  </a:cubicBezTo>
                  <a:lnTo>
                    <a:pt x="2502" y="6619"/>
                  </a:lnTo>
                  <a:cubicBezTo>
                    <a:pt x="2977" y="6619"/>
                    <a:pt x="3326" y="6207"/>
                    <a:pt x="3326" y="5764"/>
                  </a:cubicBezTo>
                  <a:lnTo>
                    <a:pt x="3326" y="5130"/>
                  </a:lnTo>
                  <a:cubicBezTo>
                    <a:pt x="3421" y="5004"/>
                    <a:pt x="3516" y="4909"/>
                    <a:pt x="3674" y="4909"/>
                  </a:cubicBezTo>
                  <a:lnTo>
                    <a:pt x="4719" y="4909"/>
                  </a:lnTo>
                  <a:cubicBezTo>
                    <a:pt x="4878" y="4909"/>
                    <a:pt x="5004" y="4782"/>
                    <a:pt x="5004" y="4624"/>
                  </a:cubicBezTo>
                  <a:lnTo>
                    <a:pt x="5004" y="4085"/>
                  </a:lnTo>
                  <a:lnTo>
                    <a:pt x="4751" y="3452"/>
                  </a:lnTo>
                  <a:lnTo>
                    <a:pt x="5004" y="2819"/>
                  </a:lnTo>
                  <a:lnTo>
                    <a:pt x="5004" y="285"/>
                  </a:lnTo>
                  <a:cubicBezTo>
                    <a:pt x="5004" y="127"/>
                    <a:pt x="4878" y="0"/>
                    <a:pt x="4719" y="0"/>
                  </a:cubicBezTo>
                  <a:lnTo>
                    <a:pt x="4213" y="0"/>
                  </a:lnTo>
                  <a:cubicBezTo>
                    <a:pt x="4118" y="0"/>
                    <a:pt x="3991" y="32"/>
                    <a:pt x="3959" y="127"/>
                  </a:cubicBezTo>
                  <a:cubicBezTo>
                    <a:pt x="3674" y="507"/>
                    <a:pt x="3262" y="760"/>
                    <a:pt x="2724" y="760"/>
                  </a:cubicBezTo>
                  <a:cubicBezTo>
                    <a:pt x="2217" y="760"/>
                    <a:pt x="1774" y="507"/>
                    <a:pt x="1489" y="127"/>
                  </a:cubicBezTo>
                  <a:cubicBezTo>
                    <a:pt x="1457" y="32"/>
                    <a:pt x="1394" y="0"/>
                    <a:pt x="12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4"/>
            <p:cNvSpPr/>
            <p:nvPr/>
          </p:nvSpPr>
          <p:spPr>
            <a:xfrm>
              <a:off x="5150775" y="2179375"/>
              <a:ext cx="125125" cy="166275"/>
            </a:xfrm>
            <a:custGeom>
              <a:avLst/>
              <a:gdLst/>
              <a:ahLst/>
              <a:cxnLst/>
              <a:rect l="l" t="t" r="r" b="b"/>
              <a:pathLst>
                <a:path w="5005" h="6651" extrusionOk="0">
                  <a:moveTo>
                    <a:pt x="4213" y="0"/>
                  </a:moveTo>
                  <a:cubicBezTo>
                    <a:pt x="4149" y="0"/>
                    <a:pt x="4118" y="0"/>
                    <a:pt x="4054" y="32"/>
                  </a:cubicBezTo>
                  <a:lnTo>
                    <a:pt x="4054" y="3705"/>
                  </a:lnTo>
                  <a:cubicBezTo>
                    <a:pt x="4054" y="3864"/>
                    <a:pt x="3928" y="3990"/>
                    <a:pt x="3769" y="3990"/>
                  </a:cubicBezTo>
                  <a:lnTo>
                    <a:pt x="2724" y="3990"/>
                  </a:lnTo>
                  <a:cubicBezTo>
                    <a:pt x="2566" y="3990"/>
                    <a:pt x="2471" y="4117"/>
                    <a:pt x="2471" y="4275"/>
                  </a:cubicBezTo>
                  <a:lnTo>
                    <a:pt x="2471" y="4909"/>
                  </a:lnTo>
                  <a:cubicBezTo>
                    <a:pt x="2471" y="5384"/>
                    <a:pt x="2059" y="5732"/>
                    <a:pt x="1616" y="5732"/>
                  </a:cubicBezTo>
                  <a:lnTo>
                    <a:pt x="1" y="5732"/>
                  </a:lnTo>
                  <a:lnTo>
                    <a:pt x="1" y="5796"/>
                  </a:lnTo>
                  <a:cubicBezTo>
                    <a:pt x="1" y="6271"/>
                    <a:pt x="412" y="6651"/>
                    <a:pt x="824" y="6651"/>
                  </a:cubicBezTo>
                  <a:lnTo>
                    <a:pt x="2502" y="6651"/>
                  </a:lnTo>
                  <a:cubicBezTo>
                    <a:pt x="2977" y="6651"/>
                    <a:pt x="3326" y="6239"/>
                    <a:pt x="3326" y="5796"/>
                  </a:cubicBezTo>
                  <a:lnTo>
                    <a:pt x="3326" y="5162"/>
                  </a:lnTo>
                  <a:cubicBezTo>
                    <a:pt x="3326" y="5004"/>
                    <a:pt x="3453" y="4909"/>
                    <a:pt x="3611" y="4909"/>
                  </a:cubicBezTo>
                  <a:lnTo>
                    <a:pt x="4624" y="4909"/>
                  </a:lnTo>
                  <a:cubicBezTo>
                    <a:pt x="4783" y="4909"/>
                    <a:pt x="4909" y="4782"/>
                    <a:pt x="4909" y="4624"/>
                  </a:cubicBezTo>
                  <a:lnTo>
                    <a:pt x="4909" y="253"/>
                  </a:lnTo>
                  <a:cubicBezTo>
                    <a:pt x="5004" y="127"/>
                    <a:pt x="4878" y="0"/>
                    <a:pt x="47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4"/>
            <p:cNvSpPr/>
            <p:nvPr/>
          </p:nvSpPr>
          <p:spPr>
            <a:xfrm>
              <a:off x="5183250" y="2299700"/>
              <a:ext cx="19800" cy="19825"/>
            </a:xfrm>
            <a:custGeom>
              <a:avLst/>
              <a:gdLst/>
              <a:ahLst/>
              <a:cxnLst/>
              <a:rect l="l" t="t" r="r" b="b"/>
              <a:pathLst>
                <a:path w="792" h="793" extrusionOk="0">
                  <a:moveTo>
                    <a:pt x="412" y="1"/>
                  </a:moveTo>
                  <a:cubicBezTo>
                    <a:pt x="190" y="1"/>
                    <a:pt x="0" y="191"/>
                    <a:pt x="0" y="412"/>
                  </a:cubicBezTo>
                  <a:cubicBezTo>
                    <a:pt x="0" y="634"/>
                    <a:pt x="190" y="792"/>
                    <a:pt x="412" y="792"/>
                  </a:cubicBezTo>
                  <a:cubicBezTo>
                    <a:pt x="633" y="792"/>
                    <a:pt x="792" y="634"/>
                    <a:pt x="792" y="412"/>
                  </a:cubicBezTo>
                  <a:cubicBezTo>
                    <a:pt x="792" y="191"/>
                    <a:pt x="633" y="1"/>
                    <a:pt x="4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4"/>
            <p:cNvSpPr/>
            <p:nvPr/>
          </p:nvSpPr>
          <p:spPr>
            <a:xfrm>
              <a:off x="5183250" y="2223700"/>
              <a:ext cx="19800" cy="19825"/>
            </a:xfrm>
            <a:custGeom>
              <a:avLst/>
              <a:gdLst/>
              <a:ahLst/>
              <a:cxnLst/>
              <a:rect l="l" t="t" r="r" b="b"/>
              <a:pathLst>
                <a:path w="792" h="793" extrusionOk="0">
                  <a:moveTo>
                    <a:pt x="412" y="1"/>
                  </a:moveTo>
                  <a:cubicBezTo>
                    <a:pt x="190" y="1"/>
                    <a:pt x="0" y="191"/>
                    <a:pt x="0" y="412"/>
                  </a:cubicBezTo>
                  <a:cubicBezTo>
                    <a:pt x="0" y="602"/>
                    <a:pt x="190" y="792"/>
                    <a:pt x="412" y="792"/>
                  </a:cubicBezTo>
                  <a:cubicBezTo>
                    <a:pt x="633" y="792"/>
                    <a:pt x="792" y="602"/>
                    <a:pt x="792" y="412"/>
                  </a:cubicBezTo>
                  <a:cubicBezTo>
                    <a:pt x="792" y="191"/>
                    <a:pt x="633" y="1"/>
                    <a:pt x="4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4"/>
            <p:cNvSpPr/>
            <p:nvPr/>
          </p:nvSpPr>
          <p:spPr>
            <a:xfrm>
              <a:off x="5167400" y="2372550"/>
              <a:ext cx="54650" cy="76825"/>
            </a:xfrm>
            <a:custGeom>
              <a:avLst/>
              <a:gdLst/>
              <a:ahLst/>
              <a:cxnLst/>
              <a:rect l="l" t="t" r="r" b="b"/>
              <a:pathLst>
                <a:path w="2186" h="3073" extrusionOk="0">
                  <a:moveTo>
                    <a:pt x="1077" y="0"/>
                  </a:moveTo>
                  <a:cubicBezTo>
                    <a:pt x="887" y="0"/>
                    <a:pt x="761" y="159"/>
                    <a:pt x="761" y="317"/>
                  </a:cubicBezTo>
                  <a:lnTo>
                    <a:pt x="761" y="729"/>
                  </a:lnTo>
                  <a:cubicBezTo>
                    <a:pt x="761" y="887"/>
                    <a:pt x="666" y="1045"/>
                    <a:pt x="539" y="1140"/>
                  </a:cubicBezTo>
                  <a:cubicBezTo>
                    <a:pt x="159" y="1330"/>
                    <a:pt x="1" y="1679"/>
                    <a:pt x="1" y="2090"/>
                  </a:cubicBezTo>
                  <a:cubicBezTo>
                    <a:pt x="64" y="2597"/>
                    <a:pt x="476" y="3041"/>
                    <a:pt x="1014" y="3072"/>
                  </a:cubicBezTo>
                  <a:lnTo>
                    <a:pt x="1046" y="3072"/>
                  </a:lnTo>
                  <a:cubicBezTo>
                    <a:pt x="1331" y="3072"/>
                    <a:pt x="1552" y="3009"/>
                    <a:pt x="1869" y="2787"/>
                  </a:cubicBezTo>
                  <a:cubicBezTo>
                    <a:pt x="2059" y="2597"/>
                    <a:pt x="2186" y="2312"/>
                    <a:pt x="2186" y="2027"/>
                  </a:cubicBezTo>
                  <a:cubicBezTo>
                    <a:pt x="2186" y="1837"/>
                    <a:pt x="2027" y="1710"/>
                    <a:pt x="1869" y="1710"/>
                  </a:cubicBezTo>
                  <a:cubicBezTo>
                    <a:pt x="1679" y="1710"/>
                    <a:pt x="1552" y="1869"/>
                    <a:pt x="1552" y="2027"/>
                  </a:cubicBezTo>
                  <a:cubicBezTo>
                    <a:pt x="1552" y="2154"/>
                    <a:pt x="1521" y="2280"/>
                    <a:pt x="1426" y="2375"/>
                  </a:cubicBezTo>
                  <a:cubicBezTo>
                    <a:pt x="1362" y="2439"/>
                    <a:pt x="1236" y="2470"/>
                    <a:pt x="1109" y="2470"/>
                  </a:cubicBezTo>
                  <a:cubicBezTo>
                    <a:pt x="887" y="2439"/>
                    <a:pt x="697" y="2280"/>
                    <a:pt x="697" y="2059"/>
                  </a:cubicBezTo>
                  <a:cubicBezTo>
                    <a:pt x="634" y="1900"/>
                    <a:pt x="729" y="1742"/>
                    <a:pt x="887" y="1647"/>
                  </a:cubicBezTo>
                  <a:cubicBezTo>
                    <a:pt x="1204" y="1457"/>
                    <a:pt x="1394" y="1109"/>
                    <a:pt x="1394" y="729"/>
                  </a:cubicBezTo>
                  <a:lnTo>
                    <a:pt x="1394" y="317"/>
                  </a:lnTo>
                  <a:cubicBezTo>
                    <a:pt x="1394" y="95"/>
                    <a:pt x="1236" y="0"/>
                    <a:pt x="10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4"/>
            <p:cNvSpPr/>
            <p:nvPr/>
          </p:nvSpPr>
          <p:spPr>
            <a:xfrm>
              <a:off x="5584650" y="2325825"/>
              <a:ext cx="64950" cy="59425"/>
            </a:xfrm>
            <a:custGeom>
              <a:avLst/>
              <a:gdLst/>
              <a:ahLst/>
              <a:cxnLst/>
              <a:rect l="l" t="t" r="r" b="b"/>
              <a:pathLst>
                <a:path w="2598" h="2377" extrusionOk="0">
                  <a:moveTo>
                    <a:pt x="317" y="1"/>
                  </a:moveTo>
                  <a:cubicBezTo>
                    <a:pt x="95" y="1"/>
                    <a:pt x="0" y="159"/>
                    <a:pt x="0" y="318"/>
                  </a:cubicBezTo>
                  <a:lnTo>
                    <a:pt x="0" y="1774"/>
                  </a:lnTo>
                  <a:cubicBezTo>
                    <a:pt x="0" y="2091"/>
                    <a:pt x="254" y="2376"/>
                    <a:pt x="570" y="2376"/>
                  </a:cubicBezTo>
                  <a:lnTo>
                    <a:pt x="1932" y="2376"/>
                  </a:lnTo>
                  <a:cubicBezTo>
                    <a:pt x="2249" y="2376"/>
                    <a:pt x="2534" y="2091"/>
                    <a:pt x="2597" y="1774"/>
                  </a:cubicBezTo>
                  <a:lnTo>
                    <a:pt x="2597" y="318"/>
                  </a:lnTo>
                  <a:cubicBezTo>
                    <a:pt x="2597" y="128"/>
                    <a:pt x="2439" y="1"/>
                    <a:pt x="2280" y="1"/>
                  </a:cubicBezTo>
                  <a:cubicBezTo>
                    <a:pt x="2090" y="1"/>
                    <a:pt x="1964" y="159"/>
                    <a:pt x="1964" y="318"/>
                  </a:cubicBezTo>
                  <a:lnTo>
                    <a:pt x="1964" y="1774"/>
                  </a:lnTo>
                  <a:lnTo>
                    <a:pt x="602" y="1774"/>
                  </a:lnTo>
                  <a:lnTo>
                    <a:pt x="602" y="318"/>
                  </a:lnTo>
                  <a:cubicBezTo>
                    <a:pt x="602" y="128"/>
                    <a:pt x="507" y="1"/>
                    <a:pt x="3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4"/>
            <p:cNvSpPr/>
            <p:nvPr/>
          </p:nvSpPr>
          <p:spPr>
            <a:xfrm>
              <a:off x="5533975" y="2179375"/>
              <a:ext cx="123525" cy="165475"/>
            </a:xfrm>
            <a:custGeom>
              <a:avLst/>
              <a:gdLst/>
              <a:ahLst/>
              <a:cxnLst/>
              <a:rect l="l" t="t" r="r" b="b"/>
              <a:pathLst>
                <a:path w="4941" h="6619" extrusionOk="0">
                  <a:moveTo>
                    <a:pt x="254" y="0"/>
                  </a:moveTo>
                  <a:cubicBezTo>
                    <a:pt x="95" y="0"/>
                    <a:pt x="0" y="127"/>
                    <a:pt x="0" y="285"/>
                  </a:cubicBezTo>
                  <a:lnTo>
                    <a:pt x="0" y="4624"/>
                  </a:lnTo>
                  <a:cubicBezTo>
                    <a:pt x="0" y="4782"/>
                    <a:pt x="127" y="4909"/>
                    <a:pt x="254" y="4909"/>
                  </a:cubicBezTo>
                  <a:lnTo>
                    <a:pt x="1299" y="4909"/>
                  </a:lnTo>
                  <a:cubicBezTo>
                    <a:pt x="1457" y="4909"/>
                    <a:pt x="1584" y="5004"/>
                    <a:pt x="1616" y="5130"/>
                  </a:cubicBezTo>
                  <a:lnTo>
                    <a:pt x="1616" y="5764"/>
                  </a:lnTo>
                  <a:cubicBezTo>
                    <a:pt x="1616" y="6207"/>
                    <a:pt x="1964" y="6619"/>
                    <a:pt x="2439" y="6619"/>
                  </a:cubicBezTo>
                  <a:lnTo>
                    <a:pt x="4117" y="6619"/>
                  </a:lnTo>
                  <a:cubicBezTo>
                    <a:pt x="4561" y="6619"/>
                    <a:pt x="4941" y="6239"/>
                    <a:pt x="4941" y="5764"/>
                  </a:cubicBezTo>
                  <a:lnTo>
                    <a:pt x="4941" y="823"/>
                  </a:lnTo>
                  <a:cubicBezTo>
                    <a:pt x="4941" y="380"/>
                    <a:pt x="4592" y="0"/>
                    <a:pt x="4117" y="0"/>
                  </a:cubicBezTo>
                  <a:lnTo>
                    <a:pt x="3674" y="0"/>
                  </a:lnTo>
                  <a:cubicBezTo>
                    <a:pt x="3547" y="0"/>
                    <a:pt x="3484" y="32"/>
                    <a:pt x="3452" y="127"/>
                  </a:cubicBezTo>
                  <a:cubicBezTo>
                    <a:pt x="3167" y="507"/>
                    <a:pt x="2724" y="760"/>
                    <a:pt x="2217" y="760"/>
                  </a:cubicBezTo>
                  <a:cubicBezTo>
                    <a:pt x="1711" y="760"/>
                    <a:pt x="1267" y="507"/>
                    <a:pt x="982" y="127"/>
                  </a:cubicBezTo>
                  <a:cubicBezTo>
                    <a:pt x="950" y="32"/>
                    <a:pt x="824" y="0"/>
                    <a:pt x="7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4"/>
            <p:cNvSpPr/>
            <p:nvPr/>
          </p:nvSpPr>
          <p:spPr>
            <a:xfrm>
              <a:off x="5574350" y="2179375"/>
              <a:ext cx="83950" cy="164700"/>
            </a:xfrm>
            <a:custGeom>
              <a:avLst/>
              <a:gdLst/>
              <a:ahLst/>
              <a:cxnLst/>
              <a:rect l="l" t="t" r="r" b="b"/>
              <a:pathLst>
                <a:path w="3358" h="6588" extrusionOk="0">
                  <a:moveTo>
                    <a:pt x="2471" y="0"/>
                  </a:moveTo>
                  <a:lnTo>
                    <a:pt x="2471" y="5225"/>
                  </a:lnTo>
                  <a:cubicBezTo>
                    <a:pt x="2471" y="5479"/>
                    <a:pt x="2217" y="5732"/>
                    <a:pt x="1932" y="5732"/>
                  </a:cubicBezTo>
                  <a:lnTo>
                    <a:pt x="1" y="5732"/>
                  </a:lnTo>
                  <a:lnTo>
                    <a:pt x="1" y="5764"/>
                  </a:lnTo>
                  <a:cubicBezTo>
                    <a:pt x="1" y="6239"/>
                    <a:pt x="412" y="6587"/>
                    <a:pt x="824" y="6587"/>
                  </a:cubicBezTo>
                  <a:lnTo>
                    <a:pt x="2502" y="6587"/>
                  </a:lnTo>
                  <a:cubicBezTo>
                    <a:pt x="2977" y="6587"/>
                    <a:pt x="3326" y="6207"/>
                    <a:pt x="3326" y="5764"/>
                  </a:cubicBezTo>
                  <a:lnTo>
                    <a:pt x="3326" y="823"/>
                  </a:lnTo>
                  <a:cubicBezTo>
                    <a:pt x="3357" y="380"/>
                    <a:pt x="2977" y="0"/>
                    <a:pt x="2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4"/>
            <p:cNvSpPr/>
            <p:nvPr/>
          </p:nvSpPr>
          <p:spPr>
            <a:xfrm>
              <a:off x="5606025" y="2299700"/>
              <a:ext cx="19800" cy="19825"/>
            </a:xfrm>
            <a:custGeom>
              <a:avLst/>
              <a:gdLst/>
              <a:ahLst/>
              <a:cxnLst/>
              <a:rect l="l" t="t" r="r" b="b"/>
              <a:pathLst>
                <a:path w="792" h="793" extrusionOk="0">
                  <a:moveTo>
                    <a:pt x="412" y="1"/>
                  </a:moveTo>
                  <a:cubicBezTo>
                    <a:pt x="190" y="1"/>
                    <a:pt x="0" y="191"/>
                    <a:pt x="0" y="412"/>
                  </a:cubicBezTo>
                  <a:cubicBezTo>
                    <a:pt x="0" y="634"/>
                    <a:pt x="190" y="792"/>
                    <a:pt x="412" y="792"/>
                  </a:cubicBezTo>
                  <a:cubicBezTo>
                    <a:pt x="602" y="792"/>
                    <a:pt x="792" y="634"/>
                    <a:pt x="792" y="412"/>
                  </a:cubicBezTo>
                  <a:cubicBezTo>
                    <a:pt x="792" y="191"/>
                    <a:pt x="602" y="1"/>
                    <a:pt x="4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4"/>
            <p:cNvSpPr/>
            <p:nvPr/>
          </p:nvSpPr>
          <p:spPr>
            <a:xfrm>
              <a:off x="5606025" y="2223700"/>
              <a:ext cx="19800" cy="19825"/>
            </a:xfrm>
            <a:custGeom>
              <a:avLst/>
              <a:gdLst/>
              <a:ahLst/>
              <a:cxnLst/>
              <a:rect l="l" t="t" r="r" b="b"/>
              <a:pathLst>
                <a:path w="792" h="793" extrusionOk="0">
                  <a:moveTo>
                    <a:pt x="412" y="1"/>
                  </a:moveTo>
                  <a:cubicBezTo>
                    <a:pt x="190" y="1"/>
                    <a:pt x="0" y="191"/>
                    <a:pt x="0" y="412"/>
                  </a:cubicBezTo>
                  <a:cubicBezTo>
                    <a:pt x="0" y="602"/>
                    <a:pt x="190" y="792"/>
                    <a:pt x="412" y="792"/>
                  </a:cubicBezTo>
                  <a:cubicBezTo>
                    <a:pt x="602" y="792"/>
                    <a:pt x="792" y="602"/>
                    <a:pt x="792" y="412"/>
                  </a:cubicBezTo>
                  <a:cubicBezTo>
                    <a:pt x="792" y="191"/>
                    <a:pt x="602" y="1"/>
                    <a:pt x="4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4"/>
            <p:cNvSpPr/>
            <p:nvPr/>
          </p:nvSpPr>
          <p:spPr>
            <a:xfrm>
              <a:off x="5590175" y="2372550"/>
              <a:ext cx="54675" cy="76825"/>
            </a:xfrm>
            <a:custGeom>
              <a:avLst/>
              <a:gdLst/>
              <a:ahLst/>
              <a:cxnLst/>
              <a:rect l="l" t="t" r="r" b="b"/>
              <a:pathLst>
                <a:path w="2187" h="3073" extrusionOk="0">
                  <a:moveTo>
                    <a:pt x="1109" y="0"/>
                  </a:moveTo>
                  <a:cubicBezTo>
                    <a:pt x="919" y="0"/>
                    <a:pt x="793" y="159"/>
                    <a:pt x="793" y="317"/>
                  </a:cubicBezTo>
                  <a:lnTo>
                    <a:pt x="793" y="729"/>
                  </a:lnTo>
                  <a:cubicBezTo>
                    <a:pt x="793" y="1109"/>
                    <a:pt x="983" y="1457"/>
                    <a:pt x="1299" y="1647"/>
                  </a:cubicBezTo>
                  <a:cubicBezTo>
                    <a:pt x="1426" y="1742"/>
                    <a:pt x="1489" y="1900"/>
                    <a:pt x="1489" y="2059"/>
                  </a:cubicBezTo>
                  <a:cubicBezTo>
                    <a:pt x="1458" y="2280"/>
                    <a:pt x="1299" y="2470"/>
                    <a:pt x="1078" y="2470"/>
                  </a:cubicBezTo>
                  <a:cubicBezTo>
                    <a:pt x="951" y="2470"/>
                    <a:pt x="824" y="2439"/>
                    <a:pt x="761" y="2375"/>
                  </a:cubicBezTo>
                  <a:cubicBezTo>
                    <a:pt x="666" y="2280"/>
                    <a:pt x="634" y="2154"/>
                    <a:pt x="634" y="2059"/>
                  </a:cubicBezTo>
                  <a:cubicBezTo>
                    <a:pt x="634" y="1837"/>
                    <a:pt x="476" y="1742"/>
                    <a:pt x="318" y="1742"/>
                  </a:cubicBezTo>
                  <a:cubicBezTo>
                    <a:pt x="128" y="1742"/>
                    <a:pt x="1" y="1900"/>
                    <a:pt x="1" y="2059"/>
                  </a:cubicBezTo>
                  <a:cubicBezTo>
                    <a:pt x="1" y="2312"/>
                    <a:pt x="128" y="2597"/>
                    <a:pt x="318" y="2787"/>
                  </a:cubicBezTo>
                  <a:cubicBezTo>
                    <a:pt x="508" y="2946"/>
                    <a:pt x="761" y="3072"/>
                    <a:pt x="1046" y="3072"/>
                  </a:cubicBezTo>
                  <a:lnTo>
                    <a:pt x="1173" y="3072"/>
                  </a:lnTo>
                  <a:cubicBezTo>
                    <a:pt x="1711" y="3041"/>
                    <a:pt x="2123" y="2597"/>
                    <a:pt x="2186" y="2090"/>
                  </a:cubicBezTo>
                  <a:cubicBezTo>
                    <a:pt x="2186" y="1679"/>
                    <a:pt x="1964" y="1330"/>
                    <a:pt x="1648" y="1140"/>
                  </a:cubicBezTo>
                  <a:cubicBezTo>
                    <a:pt x="1489" y="1045"/>
                    <a:pt x="1426" y="887"/>
                    <a:pt x="1426" y="729"/>
                  </a:cubicBezTo>
                  <a:lnTo>
                    <a:pt x="1426" y="317"/>
                  </a:lnTo>
                  <a:cubicBezTo>
                    <a:pt x="1426" y="95"/>
                    <a:pt x="1268" y="0"/>
                    <a:pt x="1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4"/>
            <p:cNvSpPr/>
            <p:nvPr/>
          </p:nvSpPr>
          <p:spPr>
            <a:xfrm>
              <a:off x="5377200" y="1994900"/>
              <a:ext cx="54675" cy="57825"/>
            </a:xfrm>
            <a:custGeom>
              <a:avLst/>
              <a:gdLst/>
              <a:ahLst/>
              <a:cxnLst/>
              <a:rect l="l" t="t" r="r" b="b"/>
              <a:pathLst>
                <a:path w="2187" h="2313" extrusionOk="0">
                  <a:moveTo>
                    <a:pt x="318" y="0"/>
                  </a:moveTo>
                  <a:cubicBezTo>
                    <a:pt x="128" y="0"/>
                    <a:pt x="1" y="159"/>
                    <a:pt x="64" y="317"/>
                  </a:cubicBezTo>
                  <a:lnTo>
                    <a:pt x="413" y="2059"/>
                  </a:lnTo>
                  <a:cubicBezTo>
                    <a:pt x="444" y="2217"/>
                    <a:pt x="571" y="2312"/>
                    <a:pt x="698" y="2312"/>
                  </a:cubicBezTo>
                  <a:lnTo>
                    <a:pt x="1521" y="2312"/>
                  </a:lnTo>
                  <a:cubicBezTo>
                    <a:pt x="1679" y="2312"/>
                    <a:pt x="1774" y="2185"/>
                    <a:pt x="1806" y="2059"/>
                  </a:cubicBezTo>
                  <a:lnTo>
                    <a:pt x="2154" y="317"/>
                  </a:lnTo>
                  <a:cubicBezTo>
                    <a:pt x="2186" y="159"/>
                    <a:pt x="2028" y="0"/>
                    <a:pt x="18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4"/>
            <p:cNvSpPr/>
            <p:nvPr/>
          </p:nvSpPr>
          <p:spPr>
            <a:xfrm>
              <a:off x="5395425" y="1994900"/>
              <a:ext cx="36450" cy="57825"/>
            </a:xfrm>
            <a:custGeom>
              <a:avLst/>
              <a:gdLst/>
              <a:ahLst/>
              <a:cxnLst/>
              <a:rect l="l" t="t" r="r" b="b"/>
              <a:pathLst>
                <a:path w="1458" h="2313" extrusionOk="0">
                  <a:moveTo>
                    <a:pt x="349" y="0"/>
                  </a:moveTo>
                  <a:cubicBezTo>
                    <a:pt x="507" y="0"/>
                    <a:pt x="665" y="159"/>
                    <a:pt x="634" y="317"/>
                  </a:cubicBezTo>
                  <a:lnTo>
                    <a:pt x="285" y="2059"/>
                  </a:lnTo>
                  <a:cubicBezTo>
                    <a:pt x="222" y="2185"/>
                    <a:pt x="159" y="2312"/>
                    <a:pt x="0" y="2312"/>
                  </a:cubicBezTo>
                  <a:lnTo>
                    <a:pt x="792" y="2312"/>
                  </a:lnTo>
                  <a:cubicBezTo>
                    <a:pt x="919" y="2312"/>
                    <a:pt x="1014" y="2217"/>
                    <a:pt x="1077" y="2059"/>
                  </a:cubicBezTo>
                  <a:lnTo>
                    <a:pt x="1425" y="317"/>
                  </a:lnTo>
                  <a:cubicBezTo>
                    <a:pt x="1457" y="159"/>
                    <a:pt x="1299" y="0"/>
                    <a:pt x="11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4"/>
            <p:cNvSpPr/>
            <p:nvPr/>
          </p:nvSpPr>
          <p:spPr>
            <a:xfrm>
              <a:off x="5355050" y="2226875"/>
              <a:ext cx="103725" cy="15850"/>
            </a:xfrm>
            <a:custGeom>
              <a:avLst/>
              <a:gdLst/>
              <a:ahLst/>
              <a:cxnLst/>
              <a:rect l="l" t="t" r="r" b="b"/>
              <a:pathLst>
                <a:path w="4149" h="634" extrusionOk="0">
                  <a:moveTo>
                    <a:pt x="317" y="0"/>
                  </a:moveTo>
                  <a:cubicBezTo>
                    <a:pt x="95" y="0"/>
                    <a:pt x="0" y="159"/>
                    <a:pt x="0" y="317"/>
                  </a:cubicBezTo>
                  <a:cubicBezTo>
                    <a:pt x="0" y="507"/>
                    <a:pt x="159" y="634"/>
                    <a:pt x="317" y="634"/>
                  </a:cubicBezTo>
                  <a:lnTo>
                    <a:pt x="3832" y="634"/>
                  </a:lnTo>
                  <a:cubicBezTo>
                    <a:pt x="3990" y="634"/>
                    <a:pt x="4149" y="475"/>
                    <a:pt x="4149" y="317"/>
                  </a:cubicBezTo>
                  <a:cubicBezTo>
                    <a:pt x="4149" y="127"/>
                    <a:pt x="3990" y="0"/>
                    <a:pt x="38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2" name="Google Shape;3142;p74"/>
          <p:cNvGrpSpPr/>
          <p:nvPr/>
        </p:nvGrpSpPr>
        <p:grpSpPr>
          <a:xfrm>
            <a:off x="7916863" y="2231548"/>
            <a:ext cx="506750" cy="139375"/>
            <a:chOff x="6463450" y="2152450"/>
            <a:chExt cx="506750" cy="139375"/>
          </a:xfrm>
        </p:grpSpPr>
        <p:sp>
          <p:nvSpPr>
            <p:cNvPr id="3143" name="Google Shape;3143;p74"/>
            <p:cNvSpPr/>
            <p:nvPr/>
          </p:nvSpPr>
          <p:spPr>
            <a:xfrm>
              <a:off x="6463450" y="2153250"/>
              <a:ext cx="506750" cy="138575"/>
            </a:xfrm>
            <a:custGeom>
              <a:avLst/>
              <a:gdLst/>
              <a:ahLst/>
              <a:cxnLst/>
              <a:rect l="l" t="t" r="r" b="b"/>
              <a:pathLst>
                <a:path w="20270" h="5543" extrusionOk="0">
                  <a:moveTo>
                    <a:pt x="254" y="0"/>
                  </a:moveTo>
                  <a:cubicBezTo>
                    <a:pt x="96" y="0"/>
                    <a:pt x="1" y="127"/>
                    <a:pt x="1" y="285"/>
                  </a:cubicBezTo>
                  <a:lnTo>
                    <a:pt x="1" y="5289"/>
                  </a:lnTo>
                  <a:cubicBezTo>
                    <a:pt x="1" y="5447"/>
                    <a:pt x="96" y="5542"/>
                    <a:pt x="254" y="5542"/>
                  </a:cubicBezTo>
                  <a:lnTo>
                    <a:pt x="19984" y="5542"/>
                  </a:lnTo>
                  <a:cubicBezTo>
                    <a:pt x="20142" y="5542"/>
                    <a:pt x="20269" y="5447"/>
                    <a:pt x="20269" y="5289"/>
                  </a:cubicBezTo>
                  <a:lnTo>
                    <a:pt x="20269" y="285"/>
                  </a:lnTo>
                  <a:cubicBezTo>
                    <a:pt x="20269" y="127"/>
                    <a:pt x="20142" y="0"/>
                    <a:pt x="19984" y="0"/>
                  </a:cubicBezTo>
                  <a:lnTo>
                    <a:pt x="13175" y="0"/>
                  </a:lnTo>
                  <a:lnTo>
                    <a:pt x="10135" y="380"/>
                  </a:lnTo>
                  <a:lnTo>
                    <a:pt x="70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4"/>
            <p:cNvSpPr/>
            <p:nvPr/>
          </p:nvSpPr>
          <p:spPr>
            <a:xfrm>
              <a:off x="6463450" y="2152450"/>
              <a:ext cx="506750" cy="138575"/>
            </a:xfrm>
            <a:custGeom>
              <a:avLst/>
              <a:gdLst/>
              <a:ahLst/>
              <a:cxnLst/>
              <a:rect l="l" t="t" r="r" b="b"/>
              <a:pathLst>
                <a:path w="20270" h="5543" extrusionOk="0">
                  <a:moveTo>
                    <a:pt x="19034" y="0"/>
                  </a:moveTo>
                  <a:lnTo>
                    <a:pt x="19034" y="4054"/>
                  </a:lnTo>
                  <a:cubicBezTo>
                    <a:pt x="19034" y="4212"/>
                    <a:pt x="18907" y="4307"/>
                    <a:pt x="18749" y="4307"/>
                  </a:cubicBezTo>
                  <a:lnTo>
                    <a:pt x="1" y="4307"/>
                  </a:lnTo>
                  <a:lnTo>
                    <a:pt x="1" y="5257"/>
                  </a:lnTo>
                  <a:cubicBezTo>
                    <a:pt x="1" y="5416"/>
                    <a:pt x="96" y="5542"/>
                    <a:pt x="254" y="5542"/>
                  </a:cubicBezTo>
                  <a:lnTo>
                    <a:pt x="19984" y="5542"/>
                  </a:lnTo>
                  <a:cubicBezTo>
                    <a:pt x="20142" y="5542"/>
                    <a:pt x="20269" y="5416"/>
                    <a:pt x="20269" y="5257"/>
                  </a:cubicBezTo>
                  <a:lnTo>
                    <a:pt x="20269" y="285"/>
                  </a:lnTo>
                  <a:cubicBezTo>
                    <a:pt x="20269" y="159"/>
                    <a:pt x="20142" y="0"/>
                    <a:pt x="19984"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4"/>
            <p:cNvSpPr/>
            <p:nvPr/>
          </p:nvSpPr>
          <p:spPr>
            <a:xfrm>
              <a:off x="6643175" y="2248250"/>
              <a:ext cx="15875" cy="43575"/>
            </a:xfrm>
            <a:custGeom>
              <a:avLst/>
              <a:gdLst/>
              <a:ahLst/>
              <a:cxnLst/>
              <a:rect l="l" t="t" r="r" b="b"/>
              <a:pathLst>
                <a:path w="635" h="1743" extrusionOk="0">
                  <a:moveTo>
                    <a:pt x="317" y="0"/>
                  </a:moveTo>
                  <a:cubicBezTo>
                    <a:pt x="127" y="0"/>
                    <a:pt x="1" y="159"/>
                    <a:pt x="1" y="317"/>
                  </a:cubicBezTo>
                  <a:lnTo>
                    <a:pt x="1" y="1742"/>
                  </a:lnTo>
                  <a:lnTo>
                    <a:pt x="634" y="1742"/>
                  </a:lnTo>
                  <a:lnTo>
                    <a:pt x="634" y="317"/>
                  </a:lnTo>
                  <a:cubicBezTo>
                    <a:pt x="634" y="127"/>
                    <a:pt x="476" y="0"/>
                    <a:pt x="31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4"/>
            <p:cNvSpPr/>
            <p:nvPr/>
          </p:nvSpPr>
          <p:spPr>
            <a:xfrm>
              <a:off x="6708100" y="2264075"/>
              <a:ext cx="15850" cy="27750"/>
            </a:xfrm>
            <a:custGeom>
              <a:avLst/>
              <a:gdLst/>
              <a:ahLst/>
              <a:cxnLst/>
              <a:rect l="l" t="t" r="r" b="b"/>
              <a:pathLst>
                <a:path w="634" h="1110" extrusionOk="0">
                  <a:moveTo>
                    <a:pt x="317" y="1"/>
                  </a:moveTo>
                  <a:cubicBezTo>
                    <a:pt x="127" y="1"/>
                    <a:pt x="1" y="159"/>
                    <a:pt x="1" y="317"/>
                  </a:cubicBezTo>
                  <a:lnTo>
                    <a:pt x="1" y="1109"/>
                  </a:lnTo>
                  <a:lnTo>
                    <a:pt x="634" y="1109"/>
                  </a:lnTo>
                  <a:lnTo>
                    <a:pt x="634" y="317"/>
                  </a:lnTo>
                  <a:cubicBezTo>
                    <a:pt x="634" y="127"/>
                    <a:pt x="476" y="1"/>
                    <a:pt x="3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4"/>
            <p:cNvSpPr/>
            <p:nvPr/>
          </p:nvSpPr>
          <p:spPr>
            <a:xfrm>
              <a:off x="6512550" y="2248250"/>
              <a:ext cx="15850" cy="43575"/>
            </a:xfrm>
            <a:custGeom>
              <a:avLst/>
              <a:gdLst/>
              <a:ahLst/>
              <a:cxnLst/>
              <a:rect l="l" t="t" r="r" b="b"/>
              <a:pathLst>
                <a:path w="634" h="1743" extrusionOk="0">
                  <a:moveTo>
                    <a:pt x="317" y="0"/>
                  </a:moveTo>
                  <a:cubicBezTo>
                    <a:pt x="127" y="0"/>
                    <a:pt x="0" y="159"/>
                    <a:pt x="0" y="317"/>
                  </a:cubicBezTo>
                  <a:lnTo>
                    <a:pt x="0" y="1742"/>
                  </a:lnTo>
                  <a:lnTo>
                    <a:pt x="634" y="1742"/>
                  </a:lnTo>
                  <a:lnTo>
                    <a:pt x="634" y="317"/>
                  </a:lnTo>
                  <a:cubicBezTo>
                    <a:pt x="634" y="127"/>
                    <a:pt x="475" y="0"/>
                    <a:pt x="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4"/>
            <p:cNvSpPr/>
            <p:nvPr/>
          </p:nvSpPr>
          <p:spPr>
            <a:xfrm>
              <a:off x="6578250" y="2264075"/>
              <a:ext cx="15075" cy="27750"/>
            </a:xfrm>
            <a:custGeom>
              <a:avLst/>
              <a:gdLst/>
              <a:ahLst/>
              <a:cxnLst/>
              <a:rect l="l" t="t" r="r" b="b"/>
              <a:pathLst>
                <a:path w="603" h="1110" extrusionOk="0">
                  <a:moveTo>
                    <a:pt x="318" y="1"/>
                  </a:moveTo>
                  <a:cubicBezTo>
                    <a:pt x="96" y="1"/>
                    <a:pt x="1" y="159"/>
                    <a:pt x="1" y="317"/>
                  </a:cubicBezTo>
                  <a:lnTo>
                    <a:pt x="1" y="1109"/>
                  </a:lnTo>
                  <a:lnTo>
                    <a:pt x="603" y="1109"/>
                  </a:lnTo>
                  <a:lnTo>
                    <a:pt x="603" y="317"/>
                  </a:lnTo>
                  <a:cubicBezTo>
                    <a:pt x="603" y="127"/>
                    <a:pt x="444" y="1"/>
                    <a:pt x="3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4"/>
            <p:cNvSpPr/>
            <p:nvPr/>
          </p:nvSpPr>
          <p:spPr>
            <a:xfrm>
              <a:off x="6839525" y="2264075"/>
              <a:ext cx="15075" cy="27750"/>
            </a:xfrm>
            <a:custGeom>
              <a:avLst/>
              <a:gdLst/>
              <a:ahLst/>
              <a:cxnLst/>
              <a:rect l="l" t="t" r="r" b="b"/>
              <a:pathLst>
                <a:path w="603" h="1110" extrusionOk="0">
                  <a:moveTo>
                    <a:pt x="317" y="1"/>
                  </a:moveTo>
                  <a:cubicBezTo>
                    <a:pt x="96" y="1"/>
                    <a:pt x="1" y="159"/>
                    <a:pt x="1" y="317"/>
                  </a:cubicBezTo>
                  <a:lnTo>
                    <a:pt x="1" y="1109"/>
                  </a:lnTo>
                  <a:lnTo>
                    <a:pt x="602" y="1109"/>
                  </a:lnTo>
                  <a:lnTo>
                    <a:pt x="602" y="317"/>
                  </a:lnTo>
                  <a:cubicBezTo>
                    <a:pt x="602" y="127"/>
                    <a:pt x="476" y="1"/>
                    <a:pt x="3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4"/>
            <p:cNvSpPr/>
            <p:nvPr/>
          </p:nvSpPr>
          <p:spPr>
            <a:xfrm>
              <a:off x="6904450" y="2248250"/>
              <a:ext cx="15850" cy="43575"/>
            </a:xfrm>
            <a:custGeom>
              <a:avLst/>
              <a:gdLst/>
              <a:ahLst/>
              <a:cxnLst/>
              <a:rect l="l" t="t" r="r" b="b"/>
              <a:pathLst>
                <a:path w="634" h="1743" extrusionOk="0">
                  <a:moveTo>
                    <a:pt x="317" y="0"/>
                  </a:moveTo>
                  <a:cubicBezTo>
                    <a:pt x="127" y="0"/>
                    <a:pt x="1" y="159"/>
                    <a:pt x="1" y="317"/>
                  </a:cubicBezTo>
                  <a:lnTo>
                    <a:pt x="1" y="1742"/>
                  </a:lnTo>
                  <a:lnTo>
                    <a:pt x="634" y="1742"/>
                  </a:lnTo>
                  <a:lnTo>
                    <a:pt x="634" y="317"/>
                  </a:lnTo>
                  <a:cubicBezTo>
                    <a:pt x="634" y="127"/>
                    <a:pt x="476" y="0"/>
                    <a:pt x="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4"/>
            <p:cNvSpPr/>
            <p:nvPr/>
          </p:nvSpPr>
          <p:spPr>
            <a:xfrm>
              <a:off x="6773825" y="2248250"/>
              <a:ext cx="15850" cy="43575"/>
            </a:xfrm>
            <a:custGeom>
              <a:avLst/>
              <a:gdLst/>
              <a:ahLst/>
              <a:cxnLst/>
              <a:rect l="l" t="t" r="r" b="b"/>
              <a:pathLst>
                <a:path w="634" h="1743" extrusionOk="0">
                  <a:moveTo>
                    <a:pt x="317" y="0"/>
                  </a:moveTo>
                  <a:cubicBezTo>
                    <a:pt x="127" y="0"/>
                    <a:pt x="0" y="159"/>
                    <a:pt x="0" y="317"/>
                  </a:cubicBezTo>
                  <a:lnTo>
                    <a:pt x="0" y="1742"/>
                  </a:lnTo>
                  <a:lnTo>
                    <a:pt x="634" y="1742"/>
                  </a:lnTo>
                  <a:lnTo>
                    <a:pt x="634" y="317"/>
                  </a:lnTo>
                  <a:cubicBezTo>
                    <a:pt x="634" y="127"/>
                    <a:pt x="475" y="0"/>
                    <a:pt x="31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4"/>
            <p:cNvSpPr/>
            <p:nvPr/>
          </p:nvSpPr>
          <p:spPr>
            <a:xfrm>
              <a:off x="6643175" y="2261700"/>
              <a:ext cx="15075" cy="30125"/>
            </a:xfrm>
            <a:custGeom>
              <a:avLst/>
              <a:gdLst/>
              <a:ahLst/>
              <a:cxnLst/>
              <a:rect l="l" t="t" r="r" b="b"/>
              <a:pathLst>
                <a:path w="603" h="1205" extrusionOk="0">
                  <a:moveTo>
                    <a:pt x="1" y="1"/>
                  </a:moveTo>
                  <a:lnTo>
                    <a:pt x="1" y="1204"/>
                  </a:lnTo>
                  <a:lnTo>
                    <a:pt x="602" y="1204"/>
                  </a:lnTo>
                  <a:lnTo>
                    <a:pt x="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4"/>
            <p:cNvSpPr/>
            <p:nvPr/>
          </p:nvSpPr>
          <p:spPr>
            <a:xfrm>
              <a:off x="6773825" y="2261700"/>
              <a:ext cx="15050" cy="30125"/>
            </a:xfrm>
            <a:custGeom>
              <a:avLst/>
              <a:gdLst/>
              <a:ahLst/>
              <a:cxnLst/>
              <a:rect l="l" t="t" r="r" b="b"/>
              <a:pathLst>
                <a:path w="602" h="1205" extrusionOk="0">
                  <a:moveTo>
                    <a:pt x="0" y="1"/>
                  </a:moveTo>
                  <a:lnTo>
                    <a:pt x="0" y="1204"/>
                  </a:lnTo>
                  <a:lnTo>
                    <a:pt x="602" y="1204"/>
                  </a:lnTo>
                  <a:lnTo>
                    <a:pt x="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4"/>
            <p:cNvSpPr/>
            <p:nvPr/>
          </p:nvSpPr>
          <p:spPr>
            <a:xfrm>
              <a:off x="6654275" y="2152450"/>
              <a:ext cx="123525" cy="60200"/>
            </a:xfrm>
            <a:custGeom>
              <a:avLst/>
              <a:gdLst/>
              <a:ahLst/>
              <a:cxnLst/>
              <a:rect l="l" t="t" r="r" b="b"/>
              <a:pathLst>
                <a:path w="4941" h="2408" extrusionOk="0">
                  <a:moveTo>
                    <a:pt x="0" y="0"/>
                  </a:moveTo>
                  <a:lnTo>
                    <a:pt x="0" y="1837"/>
                  </a:lnTo>
                  <a:cubicBezTo>
                    <a:pt x="0" y="2154"/>
                    <a:pt x="285" y="2407"/>
                    <a:pt x="570" y="2407"/>
                  </a:cubicBezTo>
                  <a:lnTo>
                    <a:pt x="4339" y="2407"/>
                  </a:lnTo>
                  <a:cubicBezTo>
                    <a:pt x="4655" y="2407"/>
                    <a:pt x="4941" y="2186"/>
                    <a:pt x="4941" y="1837"/>
                  </a:cubicBezTo>
                  <a:lnTo>
                    <a:pt x="49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4"/>
            <p:cNvSpPr/>
            <p:nvPr/>
          </p:nvSpPr>
          <p:spPr>
            <a:xfrm>
              <a:off x="6654275" y="2152450"/>
              <a:ext cx="123525" cy="60200"/>
            </a:xfrm>
            <a:custGeom>
              <a:avLst/>
              <a:gdLst/>
              <a:ahLst/>
              <a:cxnLst/>
              <a:rect l="l" t="t" r="r" b="b"/>
              <a:pathLst>
                <a:path w="4941" h="2408" extrusionOk="0">
                  <a:moveTo>
                    <a:pt x="3610" y="0"/>
                  </a:moveTo>
                  <a:lnTo>
                    <a:pt x="3610" y="475"/>
                  </a:lnTo>
                  <a:cubicBezTo>
                    <a:pt x="3610" y="792"/>
                    <a:pt x="3325" y="1077"/>
                    <a:pt x="3009" y="1077"/>
                  </a:cubicBezTo>
                  <a:lnTo>
                    <a:pt x="0" y="1077"/>
                  </a:lnTo>
                  <a:lnTo>
                    <a:pt x="0" y="1837"/>
                  </a:lnTo>
                  <a:cubicBezTo>
                    <a:pt x="0" y="2154"/>
                    <a:pt x="285" y="2407"/>
                    <a:pt x="570" y="2407"/>
                  </a:cubicBezTo>
                  <a:lnTo>
                    <a:pt x="4339" y="2407"/>
                  </a:lnTo>
                  <a:cubicBezTo>
                    <a:pt x="4655" y="2407"/>
                    <a:pt x="4941" y="2154"/>
                    <a:pt x="4941" y="1837"/>
                  </a:cubicBezTo>
                  <a:lnTo>
                    <a:pt x="4941"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4"/>
            <p:cNvSpPr/>
            <p:nvPr/>
          </p:nvSpPr>
          <p:spPr>
            <a:xfrm>
              <a:off x="6639225" y="2152450"/>
              <a:ext cx="153625" cy="75225"/>
            </a:xfrm>
            <a:custGeom>
              <a:avLst/>
              <a:gdLst/>
              <a:ahLst/>
              <a:cxnLst/>
              <a:rect l="l" t="t" r="r" b="b"/>
              <a:pathLst>
                <a:path w="6145" h="3009" extrusionOk="0">
                  <a:moveTo>
                    <a:pt x="0" y="0"/>
                  </a:moveTo>
                  <a:lnTo>
                    <a:pt x="0" y="1837"/>
                  </a:lnTo>
                  <a:cubicBezTo>
                    <a:pt x="0" y="2471"/>
                    <a:pt x="507" y="3009"/>
                    <a:pt x="1172" y="3009"/>
                  </a:cubicBezTo>
                  <a:lnTo>
                    <a:pt x="4941" y="3009"/>
                  </a:lnTo>
                  <a:cubicBezTo>
                    <a:pt x="5638" y="3009"/>
                    <a:pt x="6144" y="2502"/>
                    <a:pt x="6113" y="1837"/>
                  </a:cubicBezTo>
                  <a:lnTo>
                    <a:pt x="6113" y="0"/>
                  </a:lnTo>
                  <a:lnTo>
                    <a:pt x="4909" y="0"/>
                  </a:lnTo>
                  <a:lnTo>
                    <a:pt x="4909" y="1742"/>
                  </a:lnTo>
                  <a:cubicBezTo>
                    <a:pt x="4909" y="1774"/>
                    <a:pt x="4877" y="1837"/>
                    <a:pt x="4846" y="1837"/>
                  </a:cubicBezTo>
                  <a:lnTo>
                    <a:pt x="1267" y="1837"/>
                  </a:lnTo>
                  <a:cubicBezTo>
                    <a:pt x="1236" y="1837"/>
                    <a:pt x="1172" y="1774"/>
                    <a:pt x="1172" y="1742"/>
                  </a:cubicBezTo>
                  <a:lnTo>
                    <a:pt x="11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4"/>
            <p:cNvSpPr/>
            <p:nvPr/>
          </p:nvSpPr>
          <p:spPr>
            <a:xfrm>
              <a:off x="6642400" y="2152450"/>
              <a:ext cx="150450" cy="75225"/>
            </a:xfrm>
            <a:custGeom>
              <a:avLst/>
              <a:gdLst/>
              <a:ahLst/>
              <a:cxnLst/>
              <a:rect l="l" t="t" r="r" b="b"/>
              <a:pathLst>
                <a:path w="6018" h="3009" extrusionOk="0">
                  <a:moveTo>
                    <a:pt x="5416" y="0"/>
                  </a:moveTo>
                  <a:lnTo>
                    <a:pt x="5416" y="1679"/>
                  </a:lnTo>
                  <a:cubicBezTo>
                    <a:pt x="5416" y="2091"/>
                    <a:pt x="5067" y="2407"/>
                    <a:pt x="4655" y="2407"/>
                  </a:cubicBezTo>
                  <a:lnTo>
                    <a:pt x="475" y="2407"/>
                  </a:lnTo>
                  <a:cubicBezTo>
                    <a:pt x="317" y="2407"/>
                    <a:pt x="127" y="2376"/>
                    <a:pt x="0" y="2312"/>
                  </a:cubicBezTo>
                  <a:lnTo>
                    <a:pt x="0" y="2312"/>
                  </a:lnTo>
                  <a:cubicBezTo>
                    <a:pt x="190" y="2692"/>
                    <a:pt x="570" y="3009"/>
                    <a:pt x="1045" y="3009"/>
                  </a:cubicBezTo>
                  <a:lnTo>
                    <a:pt x="4814" y="3009"/>
                  </a:lnTo>
                  <a:cubicBezTo>
                    <a:pt x="5511" y="3009"/>
                    <a:pt x="6017" y="2471"/>
                    <a:pt x="6017" y="1837"/>
                  </a:cubicBezTo>
                  <a:lnTo>
                    <a:pt x="6017"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4"/>
            <p:cNvSpPr/>
            <p:nvPr/>
          </p:nvSpPr>
          <p:spPr>
            <a:xfrm>
              <a:off x="6500675" y="2180950"/>
              <a:ext cx="83150" cy="83150"/>
            </a:xfrm>
            <a:custGeom>
              <a:avLst/>
              <a:gdLst/>
              <a:ahLst/>
              <a:cxnLst/>
              <a:rect l="l" t="t" r="r" b="b"/>
              <a:pathLst>
                <a:path w="3326" h="3326" extrusionOk="0">
                  <a:moveTo>
                    <a:pt x="1679" y="0"/>
                  </a:moveTo>
                  <a:cubicBezTo>
                    <a:pt x="760" y="0"/>
                    <a:pt x="0" y="760"/>
                    <a:pt x="0" y="1679"/>
                  </a:cubicBezTo>
                  <a:cubicBezTo>
                    <a:pt x="0" y="2597"/>
                    <a:pt x="760" y="3326"/>
                    <a:pt x="1679" y="3326"/>
                  </a:cubicBezTo>
                  <a:cubicBezTo>
                    <a:pt x="2566" y="3326"/>
                    <a:pt x="3326" y="2597"/>
                    <a:pt x="3326" y="1679"/>
                  </a:cubicBezTo>
                  <a:cubicBezTo>
                    <a:pt x="3326" y="760"/>
                    <a:pt x="2566" y="0"/>
                    <a:pt x="1679" y="0"/>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4"/>
            <p:cNvSpPr/>
            <p:nvPr/>
          </p:nvSpPr>
          <p:spPr>
            <a:xfrm>
              <a:off x="6500675" y="2180950"/>
              <a:ext cx="83150" cy="83150"/>
            </a:xfrm>
            <a:custGeom>
              <a:avLst/>
              <a:gdLst/>
              <a:ahLst/>
              <a:cxnLst/>
              <a:rect l="l" t="t" r="r" b="b"/>
              <a:pathLst>
                <a:path w="3326" h="3326" extrusionOk="0">
                  <a:moveTo>
                    <a:pt x="1679" y="0"/>
                  </a:moveTo>
                  <a:cubicBezTo>
                    <a:pt x="760" y="0"/>
                    <a:pt x="0" y="760"/>
                    <a:pt x="0" y="1679"/>
                  </a:cubicBezTo>
                  <a:cubicBezTo>
                    <a:pt x="0" y="2597"/>
                    <a:pt x="760" y="3326"/>
                    <a:pt x="1679" y="3326"/>
                  </a:cubicBezTo>
                  <a:cubicBezTo>
                    <a:pt x="2566" y="3326"/>
                    <a:pt x="3326" y="2597"/>
                    <a:pt x="3326" y="1679"/>
                  </a:cubicBezTo>
                  <a:cubicBezTo>
                    <a:pt x="3326" y="760"/>
                    <a:pt x="2566" y="0"/>
                    <a:pt x="1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4"/>
            <p:cNvSpPr/>
            <p:nvPr/>
          </p:nvSpPr>
          <p:spPr>
            <a:xfrm>
              <a:off x="6505425" y="2184900"/>
              <a:ext cx="79200" cy="78400"/>
            </a:xfrm>
            <a:custGeom>
              <a:avLst/>
              <a:gdLst/>
              <a:ahLst/>
              <a:cxnLst/>
              <a:rect l="l" t="t" r="r" b="b"/>
              <a:pathLst>
                <a:path w="3168" h="3136" extrusionOk="0">
                  <a:moveTo>
                    <a:pt x="2281" y="1"/>
                  </a:moveTo>
                  <a:lnTo>
                    <a:pt x="2281" y="1"/>
                  </a:lnTo>
                  <a:cubicBezTo>
                    <a:pt x="2376" y="254"/>
                    <a:pt x="2471" y="539"/>
                    <a:pt x="2471" y="793"/>
                  </a:cubicBezTo>
                  <a:cubicBezTo>
                    <a:pt x="2471" y="1711"/>
                    <a:pt x="1710" y="2471"/>
                    <a:pt x="792" y="2471"/>
                  </a:cubicBezTo>
                  <a:cubicBezTo>
                    <a:pt x="507" y="2471"/>
                    <a:pt x="254" y="2376"/>
                    <a:pt x="0" y="2249"/>
                  </a:cubicBezTo>
                  <a:lnTo>
                    <a:pt x="0" y="2249"/>
                  </a:lnTo>
                  <a:cubicBezTo>
                    <a:pt x="285" y="2788"/>
                    <a:pt x="855" y="3136"/>
                    <a:pt x="1489" y="3136"/>
                  </a:cubicBezTo>
                  <a:cubicBezTo>
                    <a:pt x="2376" y="3136"/>
                    <a:pt x="3136" y="2376"/>
                    <a:pt x="3136" y="1458"/>
                  </a:cubicBezTo>
                  <a:cubicBezTo>
                    <a:pt x="3167" y="824"/>
                    <a:pt x="2787" y="286"/>
                    <a:pt x="2281"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4"/>
            <p:cNvSpPr/>
            <p:nvPr/>
          </p:nvSpPr>
          <p:spPr>
            <a:xfrm>
              <a:off x="6500675" y="2207075"/>
              <a:ext cx="83150" cy="31700"/>
            </a:xfrm>
            <a:custGeom>
              <a:avLst/>
              <a:gdLst/>
              <a:ahLst/>
              <a:cxnLst/>
              <a:rect l="l" t="t" r="r" b="b"/>
              <a:pathLst>
                <a:path w="3326" h="1268" extrusionOk="0">
                  <a:moveTo>
                    <a:pt x="127" y="1"/>
                  </a:moveTo>
                  <a:cubicBezTo>
                    <a:pt x="32" y="159"/>
                    <a:pt x="0" y="381"/>
                    <a:pt x="0" y="634"/>
                  </a:cubicBezTo>
                  <a:cubicBezTo>
                    <a:pt x="0" y="856"/>
                    <a:pt x="32" y="1077"/>
                    <a:pt x="127" y="1267"/>
                  </a:cubicBezTo>
                  <a:lnTo>
                    <a:pt x="3199" y="1267"/>
                  </a:lnTo>
                  <a:cubicBezTo>
                    <a:pt x="3294" y="1077"/>
                    <a:pt x="3326" y="856"/>
                    <a:pt x="3326" y="634"/>
                  </a:cubicBezTo>
                  <a:cubicBezTo>
                    <a:pt x="3326" y="381"/>
                    <a:pt x="3294" y="191"/>
                    <a:pt x="3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4"/>
            <p:cNvSpPr/>
            <p:nvPr/>
          </p:nvSpPr>
          <p:spPr>
            <a:xfrm>
              <a:off x="6549750" y="2205500"/>
              <a:ext cx="34075" cy="31675"/>
            </a:xfrm>
            <a:custGeom>
              <a:avLst/>
              <a:gdLst/>
              <a:ahLst/>
              <a:cxnLst/>
              <a:rect l="l" t="t" r="r" b="b"/>
              <a:pathLst>
                <a:path w="1363" h="1267" extrusionOk="0">
                  <a:moveTo>
                    <a:pt x="698" y="0"/>
                  </a:moveTo>
                  <a:cubicBezTo>
                    <a:pt x="698" y="539"/>
                    <a:pt x="413" y="1014"/>
                    <a:pt x="1" y="1267"/>
                  </a:cubicBezTo>
                  <a:lnTo>
                    <a:pt x="1236" y="1267"/>
                  </a:lnTo>
                  <a:cubicBezTo>
                    <a:pt x="1331" y="1077"/>
                    <a:pt x="1363" y="887"/>
                    <a:pt x="1363" y="634"/>
                  </a:cubicBezTo>
                  <a:cubicBezTo>
                    <a:pt x="1363" y="412"/>
                    <a:pt x="1331" y="222"/>
                    <a:pt x="123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4"/>
            <p:cNvSpPr/>
            <p:nvPr/>
          </p:nvSpPr>
          <p:spPr>
            <a:xfrm>
              <a:off x="6492750" y="2172250"/>
              <a:ext cx="99000" cy="98975"/>
            </a:xfrm>
            <a:custGeom>
              <a:avLst/>
              <a:gdLst/>
              <a:ahLst/>
              <a:cxnLst/>
              <a:rect l="l" t="t" r="r" b="b"/>
              <a:pathLst>
                <a:path w="3960" h="3959" extrusionOk="0">
                  <a:moveTo>
                    <a:pt x="1996" y="633"/>
                  </a:moveTo>
                  <a:cubicBezTo>
                    <a:pt x="2724" y="633"/>
                    <a:pt x="3358" y="1267"/>
                    <a:pt x="3358" y="2027"/>
                  </a:cubicBezTo>
                  <a:cubicBezTo>
                    <a:pt x="3358" y="2787"/>
                    <a:pt x="2724" y="3420"/>
                    <a:pt x="1996" y="3420"/>
                  </a:cubicBezTo>
                  <a:cubicBezTo>
                    <a:pt x="1236" y="3420"/>
                    <a:pt x="602" y="2787"/>
                    <a:pt x="602" y="2027"/>
                  </a:cubicBezTo>
                  <a:cubicBezTo>
                    <a:pt x="602" y="1267"/>
                    <a:pt x="1236" y="633"/>
                    <a:pt x="1996" y="633"/>
                  </a:cubicBezTo>
                  <a:close/>
                  <a:moveTo>
                    <a:pt x="1996" y="0"/>
                  </a:moveTo>
                  <a:cubicBezTo>
                    <a:pt x="887" y="0"/>
                    <a:pt x="1" y="887"/>
                    <a:pt x="1" y="1995"/>
                  </a:cubicBezTo>
                  <a:cubicBezTo>
                    <a:pt x="1" y="3104"/>
                    <a:pt x="919" y="3959"/>
                    <a:pt x="1996" y="3959"/>
                  </a:cubicBezTo>
                  <a:cubicBezTo>
                    <a:pt x="3073" y="3959"/>
                    <a:pt x="3959" y="3104"/>
                    <a:pt x="3959" y="1995"/>
                  </a:cubicBezTo>
                  <a:cubicBezTo>
                    <a:pt x="3959" y="887"/>
                    <a:pt x="3073" y="0"/>
                    <a:pt x="1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4"/>
            <p:cNvSpPr/>
            <p:nvPr/>
          </p:nvSpPr>
          <p:spPr>
            <a:xfrm>
              <a:off x="6848250" y="2180950"/>
              <a:ext cx="83150" cy="83150"/>
            </a:xfrm>
            <a:custGeom>
              <a:avLst/>
              <a:gdLst/>
              <a:ahLst/>
              <a:cxnLst/>
              <a:rect l="l" t="t" r="r" b="b"/>
              <a:pathLst>
                <a:path w="3326" h="3326" extrusionOk="0">
                  <a:moveTo>
                    <a:pt x="1647" y="0"/>
                  </a:moveTo>
                  <a:cubicBezTo>
                    <a:pt x="728" y="0"/>
                    <a:pt x="0" y="760"/>
                    <a:pt x="0" y="1679"/>
                  </a:cubicBezTo>
                  <a:cubicBezTo>
                    <a:pt x="0" y="2597"/>
                    <a:pt x="728" y="3326"/>
                    <a:pt x="1647" y="3326"/>
                  </a:cubicBezTo>
                  <a:cubicBezTo>
                    <a:pt x="2565" y="3326"/>
                    <a:pt x="3325" y="2597"/>
                    <a:pt x="3325" y="1679"/>
                  </a:cubicBezTo>
                  <a:cubicBezTo>
                    <a:pt x="3325" y="760"/>
                    <a:pt x="2565" y="0"/>
                    <a:pt x="1647" y="0"/>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4"/>
            <p:cNvSpPr/>
            <p:nvPr/>
          </p:nvSpPr>
          <p:spPr>
            <a:xfrm>
              <a:off x="6848250" y="2180950"/>
              <a:ext cx="83150" cy="83150"/>
            </a:xfrm>
            <a:custGeom>
              <a:avLst/>
              <a:gdLst/>
              <a:ahLst/>
              <a:cxnLst/>
              <a:rect l="l" t="t" r="r" b="b"/>
              <a:pathLst>
                <a:path w="3326" h="3326" extrusionOk="0">
                  <a:moveTo>
                    <a:pt x="1647" y="0"/>
                  </a:moveTo>
                  <a:cubicBezTo>
                    <a:pt x="728" y="0"/>
                    <a:pt x="0" y="760"/>
                    <a:pt x="0" y="1679"/>
                  </a:cubicBezTo>
                  <a:cubicBezTo>
                    <a:pt x="0" y="2597"/>
                    <a:pt x="728" y="3326"/>
                    <a:pt x="1647" y="3326"/>
                  </a:cubicBezTo>
                  <a:cubicBezTo>
                    <a:pt x="2565" y="3326"/>
                    <a:pt x="3325" y="2597"/>
                    <a:pt x="3325" y="1679"/>
                  </a:cubicBezTo>
                  <a:cubicBezTo>
                    <a:pt x="3325" y="760"/>
                    <a:pt x="2565" y="0"/>
                    <a:pt x="1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4"/>
            <p:cNvSpPr/>
            <p:nvPr/>
          </p:nvSpPr>
          <p:spPr>
            <a:xfrm>
              <a:off x="6853000" y="2184900"/>
              <a:ext cx="78400" cy="78400"/>
            </a:xfrm>
            <a:custGeom>
              <a:avLst/>
              <a:gdLst/>
              <a:ahLst/>
              <a:cxnLst/>
              <a:rect l="l" t="t" r="r" b="b"/>
              <a:pathLst>
                <a:path w="3136" h="3136" extrusionOk="0">
                  <a:moveTo>
                    <a:pt x="2249" y="1"/>
                  </a:moveTo>
                  <a:lnTo>
                    <a:pt x="2249" y="1"/>
                  </a:lnTo>
                  <a:cubicBezTo>
                    <a:pt x="2375" y="254"/>
                    <a:pt x="2470" y="539"/>
                    <a:pt x="2470" y="793"/>
                  </a:cubicBezTo>
                  <a:cubicBezTo>
                    <a:pt x="2470" y="1711"/>
                    <a:pt x="1710" y="2471"/>
                    <a:pt x="792" y="2471"/>
                  </a:cubicBezTo>
                  <a:cubicBezTo>
                    <a:pt x="507" y="2471"/>
                    <a:pt x="253" y="2376"/>
                    <a:pt x="0" y="2249"/>
                  </a:cubicBezTo>
                  <a:lnTo>
                    <a:pt x="0" y="2249"/>
                  </a:lnTo>
                  <a:cubicBezTo>
                    <a:pt x="285" y="2788"/>
                    <a:pt x="823" y="3136"/>
                    <a:pt x="1457" y="3136"/>
                  </a:cubicBezTo>
                  <a:cubicBezTo>
                    <a:pt x="2375" y="3136"/>
                    <a:pt x="3135" y="2376"/>
                    <a:pt x="3135" y="1458"/>
                  </a:cubicBezTo>
                  <a:cubicBezTo>
                    <a:pt x="3135" y="824"/>
                    <a:pt x="2787" y="286"/>
                    <a:pt x="2249"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4"/>
            <p:cNvSpPr/>
            <p:nvPr/>
          </p:nvSpPr>
          <p:spPr>
            <a:xfrm>
              <a:off x="6848250" y="2207075"/>
              <a:ext cx="83150" cy="31700"/>
            </a:xfrm>
            <a:custGeom>
              <a:avLst/>
              <a:gdLst/>
              <a:ahLst/>
              <a:cxnLst/>
              <a:rect l="l" t="t" r="r" b="b"/>
              <a:pathLst>
                <a:path w="3326" h="1268" extrusionOk="0">
                  <a:moveTo>
                    <a:pt x="127" y="1"/>
                  </a:moveTo>
                  <a:cubicBezTo>
                    <a:pt x="32" y="159"/>
                    <a:pt x="0" y="381"/>
                    <a:pt x="0" y="634"/>
                  </a:cubicBezTo>
                  <a:cubicBezTo>
                    <a:pt x="0" y="856"/>
                    <a:pt x="32" y="1077"/>
                    <a:pt x="127" y="1267"/>
                  </a:cubicBezTo>
                  <a:lnTo>
                    <a:pt x="3199" y="1267"/>
                  </a:lnTo>
                  <a:cubicBezTo>
                    <a:pt x="3294" y="1077"/>
                    <a:pt x="3325" y="856"/>
                    <a:pt x="3325" y="634"/>
                  </a:cubicBezTo>
                  <a:cubicBezTo>
                    <a:pt x="3325" y="381"/>
                    <a:pt x="3262" y="191"/>
                    <a:pt x="3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4"/>
            <p:cNvSpPr/>
            <p:nvPr/>
          </p:nvSpPr>
          <p:spPr>
            <a:xfrm>
              <a:off x="6897325" y="2205500"/>
              <a:ext cx="34075" cy="31675"/>
            </a:xfrm>
            <a:custGeom>
              <a:avLst/>
              <a:gdLst/>
              <a:ahLst/>
              <a:cxnLst/>
              <a:rect l="l" t="t" r="r" b="b"/>
              <a:pathLst>
                <a:path w="1363" h="1267" extrusionOk="0">
                  <a:moveTo>
                    <a:pt x="697" y="0"/>
                  </a:moveTo>
                  <a:cubicBezTo>
                    <a:pt x="697" y="539"/>
                    <a:pt x="412" y="1014"/>
                    <a:pt x="1" y="1267"/>
                  </a:cubicBezTo>
                  <a:lnTo>
                    <a:pt x="1236" y="1267"/>
                  </a:lnTo>
                  <a:cubicBezTo>
                    <a:pt x="1331" y="1077"/>
                    <a:pt x="1362" y="887"/>
                    <a:pt x="1362" y="634"/>
                  </a:cubicBezTo>
                  <a:cubicBezTo>
                    <a:pt x="1362" y="412"/>
                    <a:pt x="1331" y="222"/>
                    <a:pt x="123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4"/>
            <p:cNvSpPr/>
            <p:nvPr/>
          </p:nvSpPr>
          <p:spPr>
            <a:xfrm>
              <a:off x="6840325" y="2172250"/>
              <a:ext cx="98975" cy="98975"/>
            </a:xfrm>
            <a:custGeom>
              <a:avLst/>
              <a:gdLst/>
              <a:ahLst/>
              <a:cxnLst/>
              <a:rect l="l" t="t" r="r" b="b"/>
              <a:pathLst>
                <a:path w="3959" h="3959" extrusionOk="0">
                  <a:moveTo>
                    <a:pt x="1964" y="633"/>
                  </a:moveTo>
                  <a:cubicBezTo>
                    <a:pt x="2724" y="633"/>
                    <a:pt x="3357" y="1267"/>
                    <a:pt x="3357" y="2027"/>
                  </a:cubicBezTo>
                  <a:cubicBezTo>
                    <a:pt x="3357" y="2787"/>
                    <a:pt x="2724" y="3420"/>
                    <a:pt x="1964" y="3420"/>
                  </a:cubicBezTo>
                  <a:cubicBezTo>
                    <a:pt x="1235" y="3420"/>
                    <a:pt x="602" y="2787"/>
                    <a:pt x="602" y="2027"/>
                  </a:cubicBezTo>
                  <a:cubicBezTo>
                    <a:pt x="602" y="1267"/>
                    <a:pt x="1235" y="633"/>
                    <a:pt x="1964" y="633"/>
                  </a:cubicBezTo>
                  <a:close/>
                  <a:moveTo>
                    <a:pt x="1964" y="0"/>
                  </a:moveTo>
                  <a:cubicBezTo>
                    <a:pt x="855" y="0"/>
                    <a:pt x="0" y="887"/>
                    <a:pt x="0" y="1995"/>
                  </a:cubicBezTo>
                  <a:cubicBezTo>
                    <a:pt x="0" y="3104"/>
                    <a:pt x="919" y="3959"/>
                    <a:pt x="1964" y="3959"/>
                  </a:cubicBezTo>
                  <a:cubicBezTo>
                    <a:pt x="3041" y="3959"/>
                    <a:pt x="3959" y="3104"/>
                    <a:pt x="3959" y="1995"/>
                  </a:cubicBezTo>
                  <a:cubicBezTo>
                    <a:pt x="3959" y="887"/>
                    <a:pt x="3072" y="0"/>
                    <a:pt x="19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4"/>
            <p:cNvSpPr/>
            <p:nvPr/>
          </p:nvSpPr>
          <p:spPr>
            <a:xfrm>
              <a:off x="6701775" y="2165900"/>
              <a:ext cx="29325" cy="16650"/>
            </a:xfrm>
            <a:custGeom>
              <a:avLst/>
              <a:gdLst/>
              <a:ahLst/>
              <a:cxnLst/>
              <a:rect l="l" t="t" r="r" b="b"/>
              <a:pathLst>
                <a:path w="1173" h="666" extrusionOk="0">
                  <a:moveTo>
                    <a:pt x="317" y="1"/>
                  </a:moveTo>
                  <a:cubicBezTo>
                    <a:pt x="159" y="1"/>
                    <a:pt x="0" y="127"/>
                    <a:pt x="0" y="349"/>
                  </a:cubicBezTo>
                  <a:cubicBezTo>
                    <a:pt x="0" y="507"/>
                    <a:pt x="127" y="666"/>
                    <a:pt x="317" y="666"/>
                  </a:cubicBezTo>
                  <a:lnTo>
                    <a:pt x="855" y="666"/>
                  </a:lnTo>
                  <a:cubicBezTo>
                    <a:pt x="1014" y="666"/>
                    <a:pt x="1172" y="539"/>
                    <a:pt x="1172" y="349"/>
                  </a:cubicBezTo>
                  <a:cubicBezTo>
                    <a:pt x="1140" y="191"/>
                    <a:pt x="1014" y="1"/>
                    <a:pt x="8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74"/>
          <p:cNvGrpSpPr/>
          <p:nvPr/>
        </p:nvGrpSpPr>
        <p:grpSpPr>
          <a:xfrm>
            <a:off x="7161235" y="2047873"/>
            <a:ext cx="398250" cy="506725"/>
            <a:chOff x="5861750" y="1969550"/>
            <a:chExt cx="398250" cy="506725"/>
          </a:xfrm>
        </p:grpSpPr>
        <p:sp>
          <p:nvSpPr>
            <p:cNvPr id="3172" name="Google Shape;3172;p74"/>
            <p:cNvSpPr/>
            <p:nvPr/>
          </p:nvSpPr>
          <p:spPr>
            <a:xfrm>
              <a:off x="5879175" y="1986175"/>
              <a:ext cx="363425" cy="471900"/>
            </a:xfrm>
            <a:custGeom>
              <a:avLst/>
              <a:gdLst/>
              <a:ahLst/>
              <a:cxnLst/>
              <a:rect l="l" t="t" r="r" b="b"/>
              <a:pathLst>
                <a:path w="14537" h="18876" extrusionOk="0">
                  <a:moveTo>
                    <a:pt x="887" y="1"/>
                  </a:moveTo>
                  <a:cubicBezTo>
                    <a:pt x="412" y="1"/>
                    <a:pt x="0" y="413"/>
                    <a:pt x="0" y="888"/>
                  </a:cubicBezTo>
                  <a:lnTo>
                    <a:pt x="0" y="18020"/>
                  </a:lnTo>
                  <a:cubicBezTo>
                    <a:pt x="0" y="18496"/>
                    <a:pt x="412" y="18876"/>
                    <a:pt x="887" y="18876"/>
                  </a:cubicBezTo>
                  <a:lnTo>
                    <a:pt x="13649" y="18876"/>
                  </a:lnTo>
                  <a:cubicBezTo>
                    <a:pt x="14125" y="18876"/>
                    <a:pt x="14536" y="18496"/>
                    <a:pt x="14536" y="18020"/>
                  </a:cubicBezTo>
                  <a:lnTo>
                    <a:pt x="14536" y="888"/>
                  </a:lnTo>
                  <a:cubicBezTo>
                    <a:pt x="14536" y="413"/>
                    <a:pt x="14125" y="1"/>
                    <a:pt x="13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4"/>
            <p:cNvSpPr/>
            <p:nvPr/>
          </p:nvSpPr>
          <p:spPr>
            <a:xfrm>
              <a:off x="5878375" y="1986175"/>
              <a:ext cx="364225" cy="471100"/>
            </a:xfrm>
            <a:custGeom>
              <a:avLst/>
              <a:gdLst/>
              <a:ahLst/>
              <a:cxnLst/>
              <a:rect l="l" t="t" r="r" b="b"/>
              <a:pathLst>
                <a:path w="14569" h="18844" extrusionOk="0">
                  <a:moveTo>
                    <a:pt x="11908" y="1"/>
                  </a:moveTo>
                  <a:lnTo>
                    <a:pt x="11908" y="15360"/>
                  </a:lnTo>
                  <a:cubicBezTo>
                    <a:pt x="11908" y="15835"/>
                    <a:pt x="11528" y="16247"/>
                    <a:pt x="11021" y="16247"/>
                  </a:cubicBezTo>
                  <a:lnTo>
                    <a:pt x="0" y="16247"/>
                  </a:lnTo>
                  <a:lnTo>
                    <a:pt x="0" y="17989"/>
                  </a:lnTo>
                  <a:cubicBezTo>
                    <a:pt x="0" y="18464"/>
                    <a:pt x="380" y="18844"/>
                    <a:pt x="856" y="18844"/>
                  </a:cubicBezTo>
                  <a:lnTo>
                    <a:pt x="13650" y="18844"/>
                  </a:lnTo>
                  <a:cubicBezTo>
                    <a:pt x="14125" y="18844"/>
                    <a:pt x="14537" y="18464"/>
                    <a:pt x="14537" y="17989"/>
                  </a:cubicBezTo>
                  <a:lnTo>
                    <a:pt x="14537" y="824"/>
                  </a:lnTo>
                  <a:cubicBezTo>
                    <a:pt x="14568" y="413"/>
                    <a:pt x="14157" y="1"/>
                    <a:pt x="13681"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4"/>
            <p:cNvSpPr/>
            <p:nvPr/>
          </p:nvSpPr>
          <p:spPr>
            <a:xfrm>
              <a:off x="5878375" y="2214200"/>
              <a:ext cx="363425" cy="243875"/>
            </a:xfrm>
            <a:custGeom>
              <a:avLst/>
              <a:gdLst/>
              <a:ahLst/>
              <a:cxnLst/>
              <a:rect l="l" t="t" r="r" b="b"/>
              <a:pathLst>
                <a:path w="14537" h="9755" extrusionOk="0">
                  <a:moveTo>
                    <a:pt x="0" y="1"/>
                  </a:moveTo>
                  <a:lnTo>
                    <a:pt x="0" y="8899"/>
                  </a:lnTo>
                  <a:cubicBezTo>
                    <a:pt x="0" y="9375"/>
                    <a:pt x="380" y="9755"/>
                    <a:pt x="856" y="9755"/>
                  </a:cubicBezTo>
                  <a:lnTo>
                    <a:pt x="13650" y="9755"/>
                  </a:lnTo>
                  <a:cubicBezTo>
                    <a:pt x="14125" y="9755"/>
                    <a:pt x="14537" y="9375"/>
                    <a:pt x="14537" y="8899"/>
                  </a:cubicBezTo>
                  <a:lnTo>
                    <a:pt x="1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4"/>
            <p:cNvSpPr/>
            <p:nvPr/>
          </p:nvSpPr>
          <p:spPr>
            <a:xfrm>
              <a:off x="5878375" y="2214200"/>
              <a:ext cx="363425" cy="243075"/>
            </a:xfrm>
            <a:custGeom>
              <a:avLst/>
              <a:gdLst/>
              <a:ahLst/>
              <a:cxnLst/>
              <a:rect l="l" t="t" r="r" b="b"/>
              <a:pathLst>
                <a:path w="14537" h="9723" extrusionOk="0">
                  <a:moveTo>
                    <a:pt x="11908" y="1"/>
                  </a:moveTo>
                  <a:lnTo>
                    <a:pt x="11908" y="6239"/>
                  </a:lnTo>
                  <a:cubicBezTo>
                    <a:pt x="11908" y="6714"/>
                    <a:pt x="11528" y="7126"/>
                    <a:pt x="11021" y="7126"/>
                  </a:cubicBezTo>
                  <a:lnTo>
                    <a:pt x="0" y="7126"/>
                  </a:lnTo>
                  <a:lnTo>
                    <a:pt x="0" y="8868"/>
                  </a:lnTo>
                  <a:cubicBezTo>
                    <a:pt x="0" y="9343"/>
                    <a:pt x="380" y="9723"/>
                    <a:pt x="856" y="9723"/>
                  </a:cubicBezTo>
                  <a:lnTo>
                    <a:pt x="13650" y="9723"/>
                  </a:lnTo>
                  <a:cubicBezTo>
                    <a:pt x="14125" y="9723"/>
                    <a:pt x="14537" y="9343"/>
                    <a:pt x="14537" y="8868"/>
                  </a:cubicBezTo>
                  <a:lnTo>
                    <a:pt x="14537"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4"/>
            <p:cNvSpPr/>
            <p:nvPr/>
          </p:nvSpPr>
          <p:spPr>
            <a:xfrm>
              <a:off x="5923500" y="2234625"/>
              <a:ext cx="273975" cy="38975"/>
            </a:xfrm>
            <a:custGeom>
              <a:avLst/>
              <a:gdLst/>
              <a:ahLst/>
              <a:cxnLst/>
              <a:rect l="l" t="t" r="r" b="b"/>
              <a:pathLst>
                <a:path w="10959" h="1559" extrusionOk="0">
                  <a:moveTo>
                    <a:pt x="351" y="1"/>
                  </a:moveTo>
                  <a:cubicBezTo>
                    <a:pt x="215" y="1"/>
                    <a:pt x="87" y="91"/>
                    <a:pt x="32" y="229"/>
                  </a:cubicBezTo>
                  <a:cubicBezTo>
                    <a:pt x="1" y="387"/>
                    <a:pt x="127" y="545"/>
                    <a:pt x="286" y="609"/>
                  </a:cubicBezTo>
                  <a:lnTo>
                    <a:pt x="4624" y="1464"/>
                  </a:lnTo>
                  <a:cubicBezTo>
                    <a:pt x="4909" y="1495"/>
                    <a:pt x="5194" y="1559"/>
                    <a:pt x="5479" y="1559"/>
                  </a:cubicBezTo>
                  <a:cubicBezTo>
                    <a:pt x="5764" y="1559"/>
                    <a:pt x="6018" y="1495"/>
                    <a:pt x="6334" y="1464"/>
                  </a:cubicBezTo>
                  <a:lnTo>
                    <a:pt x="10705" y="609"/>
                  </a:lnTo>
                  <a:cubicBezTo>
                    <a:pt x="10863" y="545"/>
                    <a:pt x="10958" y="387"/>
                    <a:pt x="10926" y="229"/>
                  </a:cubicBezTo>
                  <a:cubicBezTo>
                    <a:pt x="10899" y="91"/>
                    <a:pt x="10775" y="1"/>
                    <a:pt x="10639" y="1"/>
                  </a:cubicBezTo>
                  <a:cubicBezTo>
                    <a:pt x="10619" y="1"/>
                    <a:pt x="10599" y="3"/>
                    <a:pt x="10578" y="7"/>
                  </a:cubicBezTo>
                  <a:lnTo>
                    <a:pt x="6208" y="862"/>
                  </a:lnTo>
                  <a:cubicBezTo>
                    <a:pt x="5970" y="909"/>
                    <a:pt x="5725" y="933"/>
                    <a:pt x="5479" y="933"/>
                  </a:cubicBezTo>
                  <a:cubicBezTo>
                    <a:pt x="5234" y="933"/>
                    <a:pt x="4988" y="909"/>
                    <a:pt x="4751" y="862"/>
                  </a:cubicBezTo>
                  <a:lnTo>
                    <a:pt x="412" y="7"/>
                  </a:lnTo>
                  <a:cubicBezTo>
                    <a:pt x="392" y="3"/>
                    <a:pt x="371" y="1"/>
                    <a:pt x="35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4"/>
            <p:cNvSpPr/>
            <p:nvPr/>
          </p:nvSpPr>
          <p:spPr>
            <a:xfrm>
              <a:off x="5923500" y="2283750"/>
              <a:ext cx="273975" cy="38950"/>
            </a:xfrm>
            <a:custGeom>
              <a:avLst/>
              <a:gdLst/>
              <a:ahLst/>
              <a:cxnLst/>
              <a:rect l="l" t="t" r="r" b="b"/>
              <a:pathLst>
                <a:path w="10959" h="1558" extrusionOk="0">
                  <a:moveTo>
                    <a:pt x="363" y="1"/>
                  </a:moveTo>
                  <a:cubicBezTo>
                    <a:pt x="222" y="1"/>
                    <a:pt x="89" y="117"/>
                    <a:pt x="32" y="259"/>
                  </a:cubicBezTo>
                  <a:cubicBezTo>
                    <a:pt x="1" y="417"/>
                    <a:pt x="127" y="575"/>
                    <a:pt x="286" y="607"/>
                  </a:cubicBezTo>
                  <a:lnTo>
                    <a:pt x="4624" y="1494"/>
                  </a:lnTo>
                  <a:cubicBezTo>
                    <a:pt x="4909" y="1526"/>
                    <a:pt x="5194" y="1557"/>
                    <a:pt x="5479" y="1557"/>
                  </a:cubicBezTo>
                  <a:cubicBezTo>
                    <a:pt x="5764" y="1557"/>
                    <a:pt x="6018" y="1526"/>
                    <a:pt x="6334" y="1494"/>
                  </a:cubicBezTo>
                  <a:lnTo>
                    <a:pt x="10705" y="607"/>
                  </a:lnTo>
                  <a:cubicBezTo>
                    <a:pt x="10863" y="575"/>
                    <a:pt x="10958" y="417"/>
                    <a:pt x="10926" y="259"/>
                  </a:cubicBezTo>
                  <a:cubicBezTo>
                    <a:pt x="10898" y="117"/>
                    <a:pt x="10768" y="1"/>
                    <a:pt x="10627" y="1"/>
                  </a:cubicBezTo>
                  <a:cubicBezTo>
                    <a:pt x="10611" y="1"/>
                    <a:pt x="10595" y="2"/>
                    <a:pt x="10578" y="5"/>
                  </a:cubicBezTo>
                  <a:lnTo>
                    <a:pt x="6208" y="892"/>
                  </a:lnTo>
                  <a:cubicBezTo>
                    <a:pt x="5970" y="924"/>
                    <a:pt x="5725" y="940"/>
                    <a:pt x="5479" y="940"/>
                  </a:cubicBezTo>
                  <a:cubicBezTo>
                    <a:pt x="5234" y="940"/>
                    <a:pt x="4988" y="924"/>
                    <a:pt x="4751" y="892"/>
                  </a:cubicBezTo>
                  <a:lnTo>
                    <a:pt x="412" y="5"/>
                  </a:lnTo>
                  <a:cubicBezTo>
                    <a:pt x="396" y="2"/>
                    <a:pt x="379" y="1"/>
                    <a:pt x="36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4"/>
            <p:cNvSpPr/>
            <p:nvPr/>
          </p:nvSpPr>
          <p:spPr>
            <a:xfrm>
              <a:off x="5923500" y="2333600"/>
              <a:ext cx="273975" cy="38975"/>
            </a:xfrm>
            <a:custGeom>
              <a:avLst/>
              <a:gdLst/>
              <a:ahLst/>
              <a:cxnLst/>
              <a:rect l="l" t="t" r="r" b="b"/>
              <a:pathLst>
                <a:path w="10959" h="1559" extrusionOk="0">
                  <a:moveTo>
                    <a:pt x="351" y="0"/>
                  </a:moveTo>
                  <a:cubicBezTo>
                    <a:pt x="215" y="0"/>
                    <a:pt x="87" y="90"/>
                    <a:pt x="32" y="228"/>
                  </a:cubicBezTo>
                  <a:cubicBezTo>
                    <a:pt x="1" y="387"/>
                    <a:pt x="127" y="545"/>
                    <a:pt x="286" y="608"/>
                  </a:cubicBezTo>
                  <a:lnTo>
                    <a:pt x="4624" y="1463"/>
                  </a:lnTo>
                  <a:cubicBezTo>
                    <a:pt x="4909" y="1495"/>
                    <a:pt x="5194" y="1558"/>
                    <a:pt x="5479" y="1558"/>
                  </a:cubicBezTo>
                  <a:cubicBezTo>
                    <a:pt x="5764" y="1558"/>
                    <a:pt x="6018" y="1495"/>
                    <a:pt x="6334" y="1463"/>
                  </a:cubicBezTo>
                  <a:lnTo>
                    <a:pt x="10705" y="608"/>
                  </a:lnTo>
                  <a:cubicBezTo>
                    <a:pt x="10863" y="545"/>
                    <a:pt x="10958" y="387"/>
                    <a:pt x="10926" y="228"/>
                  </a:cubicBezTo>
                  <a:cubicBezTo>
                    <a:pt x="10899" y="90"/>
                    <a:pt x="10775" y="0"/>
                    <a:pt x="10639" y="0"/>
                  </a:cubicBezTo>
                  <a:cubicBezTo>
                    <a:pt x="10619" y="0"/>
                    <a:pt x="10599" y="2"/>
                    <a:pt x="10578" y="7"/>
                  </a:cubicBezTo>
                  <a:lnTo>
                    <a:pt x="6208" y="862"/>
                  </a:lnTo>
                  <a:cubicBezTo>
                    <a:pt x="5970" y="909"/>
                    <a:pt x="5725" y="933"/>
                    <a:pt x="5479" y="933"/>
                  </a:cubicBezTo>
                  <a:cubicBezTo>
                    <a:pt x="5234" y="933"/>
                    <a:pt x="4988" y="909"/>
                    <a:pt x="4751" y="862"/>
                  </a:cubicBezTo>
                  <a:lnTo>
                    <a:pt x="412" y="7"/>
                  </a:lnTo>
                  <a:cubicBezTo>
                    <a:pt x="392" y="2"/>
                    <a:pt x="371" y="0"/>
                    <a:pt x="351"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4"/>
            <p:cNvSpPr/>
            <p:nvPr/>
          </p:nvSpPr>
          <p:spPr>
            <a:xfrm>
              <a:off x="6176075" y="2234625"/>
              <a:ext cx="20600" cy="16800"/>
            </a:xfrm>
            <a:custGeom>
              <a:avLst/>
              <a:gdLst/>
              <a:ahLst/>
              <a:cxnLst/>
              <a:rect l="l" t="t" r="r" b="b"/>
              <a:pathLst>
                <a:path w="824" h="672" extrusionOk="0">
                  <a:moveTo>
                    <a:pt x="506" y="1"/>
                  </a:moveTo>
                  <a:cubicBezTo>
                    <a:pt x="485" y="1"/>
                    <a:pt x="464" y="3"/>
                    <a:pt x="443" y="7"/>
                  </a:cubicBezTo>
                  <a:lnTo>
                    <a:pt x="0" y="70"/>
                  </a:lnTo>
                  <a:lnTo>
                    <a:pt x="0" y="672"/>
                  </a:lnTo>
                  <a:lnTo>
                    <a:pt x="570" y="545"/>
                  </a:lnTo>
                  <a:cubicBezTo>
                    <a:pt x="697" y="514"/>
                    <a:pt x="823" y="355"/>
                    <a:pt x="792" y="197"/>
                  </a:cubicBezTo>
                  <a:cubicBezTo>
                    <a:pt x="764" y="87"/>
                    <a:pt x="641" y="1"/>
                    <a:pt x="506" y="1"/>
                  </a:cubicBezTo>
                  <a:close/>
                </a:path>
              </a:pathLst>
            </a:custGeom>
            <a:solidFill>
              <a:srgbClr val="909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4"/>
            <p:cNvSpPr/>
            <p:nvPr/>
          </p:nvSpPr>
          <p:spPr>
            <a:xfrm>
              <a:off x="6176075" y="2283750"/>
              <a:ext cx="20600" cy="16775"/>
            </a:xfrm>
            <a:custGeom>
              <a:avLst/>
              <a:gdLst/>
              <a:ahLst/>
              <a:cxnLst/>
              <a:rect l="l" t="t" r="r" b="b"/>
              <a:pathLst>
                <a:path w="824" h="671" extrusionOk="0">
                  <a:moveTo>
                    <a:pt x="494" y="0"/>
                  </a:moveTo>
                  <a:cubicBezTo>
                    <a:pt x="477" y="0"/>
                    <a:pt x="460" y="2"/>
                    <a:pt x="443" y="5"/>
                  </a:cubicBezTo>
                  <a:lnTo>
                    <a:pt x="0" y="100"/>
                  </a:lnTo>
                  <a:lnTo>
                    <a:pt x="0" y="670"/>
                  </a:lnTo>
                  <a:lnTo>
                    <a:pt x="570" y="575"/>
                  </a:lnTo>
                  <a:cubicBezTo>
                    <a:pt x="697" y="512"/>
                    <a:pt x="823" y="354"/>
                    <a:pt x="792" y="195"/>
                  </a:cubicBezTo>
                  <a:cubicBezTo>
                    <a:pt x="763" y="111"/>
                    <a:pt x="634" y="0"/>
                    <a:pt x="494" y="0"/>
                  </a:cubicBezTo>
                  <a:close/>
                </a:path>
              </a:pathLst>
            </a:custGeom>
            <a:solidFill>
              <a:srgbClr val="909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4"/>
            <p:cNvSpPr/>
            <p:nvPr/>
          </p:nvSpPr>
          <p:spPr>
            <a:xfrm>
              <a:off x="6176075" y="2333600"/>
              <a:ext cx="20600" cy="16800"/>
            </a:xfrm>
            <a:custGeom>
              <a:avLst/>
              <a:gdLst/>
              <a:ahLst/>
              <a:cxnLst/>
              <a:rect l="l" t="t" r="r" b="b"/>
              <a:pathLst>
                <a:path w="824" h="672" extrusionOk="0">
                  <a:moveTo>
                    <a:pt x="506" y="0"/>
                  </a:moveTo>
                  <a:cubicBezTo>
                    <a:pt x="485" y="0"/>
                    <a:pt x="464" y="2"/>
                    <a:pt x="443" y="7"/>
                  </a:cubicBezTo>
                  <a:lnTo>
                    <a:pt x="0" y="70"/>
                  </a:lnTo>
                  <a:lnTo>
                    <a:pt x="0" y="672"/>
                  </a:lnTo>
                  <a:lnTo>
                    <a:pt x="570" y="545"/>
                  </a:lnTo>
                  <a:cubicBezTo>
                    <a:pt x="697" y="513"/>
                    <a:pt x="823" y="355"/>
                    <a:pt x="792" y="197"/>
                  </a:cubicBezTo>
                  <a:cubicBezTo>
                    <a:pt x="764" y="87"/>
                    <a:pt x="641" y="0"/>
                    <a:pt x="506" y="0"/>
                  </a:cubicBezTo>
                  <a:close/>
                </a:path>
              </a:pathLst>
            </a:custGeom>
            <a:solidFill>
              <a:srgbClr val="909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4"/>
            <p:cNvSpPr/>
            <p:nvPr/>
          </p:nvSpPr>
          <p:spPr>
            <a:xfrm>
              <a:off x="5861750" y="1969550"/>
              <a:ext cx="398250" cy="506725"/>
            </a:xfrm>
            <a:custGeom>
              <a:avLst/>
              <a:gdLst/>
              <a:ahLst/>
              <a:cxnLst/>
              <a:rect l="l" t="t" r="r" b="b"/>
              <a:pathLst>
                <a:path w="15930" h="20269" extrusionOk="0">
                  <a:moveTo>
                    <a:pt x="14346" y="1394"/>
                  </a:moveTo>
                  <a:cubicBezTo>
                    <a:pt x="14473" y="1394"/>
                    <a:pt x="14568" y="1458"/>
                    <a:pt x="14568" y="1584"/>
                  </a:cubicBezTo>
                  <a:lnTo>
                    <a:pt x="14568" y="18685"/>
                  </a:lnTo>
                  <a:cubicBezTo>
                    <a:pt x="14568" y="18812"/>
                    <a:pt x="14473" y="18876"/>
                    <a:pt x="14346" y="18876"/>
                  </a:cubicBezTo>
                  <a:lnTo>
                    <a:pt x="1584" y="18876"/>
                  </a:lnTo>
                  <a:cubicBezTo>
                    <a:pt x="1457" y="18876"/>
                    <a:pt x="1362" y="18812"/>
                    <a:pt x="1362" y="18685"/>
                  </a:cubicBezTo>
                  <a:lnTo>
                    <a:pt x="1362" y="1584"/>
                  </a:lnTo>
                  <a:cubicBezTo>
                    <a:pt x="1362" y="1458"/>
                    <a:pt x="1457" y="1394"/>
                    <a:pt x="1584" y="1394"/>
                  </a:cubicBezTo>
                  <a:close/>
                  <a:moveTo>
                    <a:pt x="1584" y="1"/>
                  </a:moveTo>
                  <a:cubicBezTo>
                    <a:pt x="697" y="1"/>
                    <a:pt x="0" y="698"/>
                    <a:pt x="0" y="1584"/>
                  </a:cubicBezTo>
                  <a:lnTo>
                    <a:pt x="0" y="18685"/>
                  </a:lnTo>
                  <a:cubicBezTo>
                    <a:pt x="0" y="19541"/>
                    <a:pt x="697" y="20269"/>
                    <a:pt x="1584" y="20269"/>
                  </a:cubicBezTo>
                  <a:lnTo>
                    <a:pt x="14346" y="20269"/>
                  </a:lnTo>
                  <a:cubicBezTo>
                    <a:pt x="15233" y="20269"/>
                    <a:pt x="15898" y="19541"/>
                    <a:pt x="15930" y="18685"/>
                  </a:cubicBezTo>
                  <a:lnTo>
                    <a:pt x="15930" y="1584"/>
                  </a:lnTo>
                  <a:cubicBezTo>
                    <a:pt x="15930" y="698"/>
                    <a:pt x="15233" y="1"/>
                    <a:pt x="14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4"/>
            <p:cNvSpPr/>
            <p:nvPr/>
          </p:nvSpPr>
          <p:spPr>
            <a:xfrm>
              <a:off x="5866500" y="1973525"/>
              <a:ext cx="393500" cy="501975"/>
            </a:xfrm>
            <a:custGeom>
              <a:avLst/>
              <a:gdLst/>
              <a:ahLst/>
              <a:cxnLst/>
              <a:rect l="l" t="t" r="r" b="b"/>
              <a:pathLst>
                <a:path w="15740" h="20079" extrusionOk="0">
                  <a:moveTo>
                    <a:pt x="14917" y="0"/>
                  </a:moveTo>
                  <a:cubicBezTo>
                    <a:pt x="15043" y="222"/>
                    <a:pt x="15107" y="475"/>
                    <a:pt x="15107" y="760"/>
                  </a:cubicBezTo>
                  <a:lnTo>
                    <a:pt x="15107" y="17861"/>
                  </a:lnTo>
                  <a:cubicBezTo>
                    <a:pt x="15107" y="18717"/>
                    <a:pt x="14410" y="19445"/>
                    <a:pt x="13523" y="19445"/>
                  </a:cubicBezTo>
                  <a:lnTo>
                    <a:pt x="760" y="19445"/>
                  </a:lnTo>
                  <a:cubicBezTo>
                    <a:pt x="475" y="19445"/>
                    <a:pt x="222" y="19350"/>
                    <a:pt x="0" y="19223"/>
                  </a:cubicBezTo>
                  <a:lnTo>
                    <a:pt x="0" y="19223"/>
                  </a:lnTo>
                  <a:cubicBezTo>
                    <a:pt x="285" y="19698"/>
                    <a:pt x="792" y="20078"/>
                    <a:pt x="1394" y="20078"/>
                  </a:cubicBezTo>
                  <a:lnTo>
                    <a:pt x="14156" y="20078"/>
                  </a:lnTo>
                  <a:cubicBezTo>
                    <a:pt x="15043" y="20078"/>
                    <a:pt x="15740" y="19350"/>
                    <a:pt x="15740" y="18495"/>
                  </a:cubicBezTo>
                  <a:lnTo>
                    <a:pt x="15740" y="1394"/>
                  </a:lnTo>
                  <a:cubicBezTo>
                    <a:pt x="15708" y="792"/>
                    <a:pt x="15392" y="285"/>
                    <a:pt x="14917" y="0"/>
                  </a:cubicBezTo>
                  <a:close/>
                </a:path>
              </a:pathLst>
            </a:custGeom>
            <a:solidFill>
              <a:srgbClr val="DA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4"/>
            <p:cNvSpPr/>
            <p:nvPr/>
          </p:nvSpPr>
          <p:spPr>
            <a:xfrm>
              <a:off x="5922700" y="2081200"/>
              <a:ext cx="123550" cy="176575"/>
            </a:xfrm>
            <a:custGeom>
              <a:avLst/>
              <a:gdLst/>
              <a:ahLst/>
              <a:cxnLst/>
              <a:rect l="l" t="t" r="r" b="b"/>
              <a:pathLst>
                <a:path w="4942" h="7063" extrusionOk="0">
                  <a:moveTo>
                    <a:pt x="919" y="0"/>
                  </a:moveTo>
                  <a:cubicBezTo>
                    <a:pt x="413" y="0"/>
                    <a:pt x="1" y="412"/>
                    <a:pt x="1" y="919"/>
                  </a:cubicBezTo>
                  <a:lnTo>
                    <a:pt x="1" y="2407"/>
                  </a:lnTo>
                  <a:cubicBezTo>
                    <a:pt x="1" y="2850"/>
                    <a:pt x="254" y="3230"/>
                    <a:pt x="634" y="3389"/>
                  </a:cubicBezTo>
                  <a:lnTo>
                    <a:pt x="4055" y="4941"/>
                  </a:lnTo>
                  <a:cubicBezTo>
                    <a:pt x="4213" y="5036"/>
                    <a:pt x="4308" y="5194"/>
                    <a:pt x="4308" y="5384"/>
                  </a:cubicBezTo>
                  <a:lnTo>
                    <a:pt x="4308" y="6746"/>
                  </a:lnTo>
                  <a:cubicBezTo>
                    <a:pt x="4308" y="6936"/>
                    <a:pt x="4466" y="7062"/>
                    <a:pt x="4625" y="7062"/>
                  </a:cubicBezTo>
                  <a:cubicBezTo>
                    <a:pt x="4783" y="7062"/>
                    <a:pt x="4941" y="6936"/>
                    <a:pt x="4910" y="6777"/>
                  </a:cubicBezTo>
                  <a:lnTo>
                    <a:pt x="4910" y="5416"/>
                  </a:lnTo>
                  <a:cubicBezTo>
                    <a:pt x="4910" y="4972"/>
                    <a:pt x="4688" y="4592"/>
                    <a:pt x="4276" y="4434"/>
                  </a:cubicBezTo>
                  <a:lnTo>
                    <a:pt x="888" y="2882"/>
                  </a:lnTo>
                  <a:cubicBezTo>
                    <a:pt x="698" y="2819"/>
                    <a:pt x="603" y="2660"/>
                    <a:pt x="603" y="2439"/>
                  </a:cubicBezTo>
                  <a:lnTo>
                    <a:pt x="603" y="950"/>
                  </a:lnTo>
                  <a:cubicBezTo>
                    <a:pt x="603" y="760"/>
                    <a:pt x="761" y="634"/>
                    <a:pt x="919" y="634"/>
                  </a:cubicBezTo>
                  <a:lnTo>
                    <a:pt x="1901" y="634"/>
                  </a:lnTo>
                  <a:cubicBezTo>
                    <a:pt x="2091" y="634"/>
                    <a:pt x="2218" y="507"/>
                    <a:pt x="2218" y="317"/>
                  </a:cubicBezTo>
                  <a:cubicBezTo>
                    <a:pt x="2218" y="127"/>
                    <a:pt x="2059" y="0"/>
                    <a:pt x="1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4"/>
            <p:cNvSpPr/>
            <p:nvPr/>
          </p:nvSpPr>
          <p:spPr>
            <a:xfrm>
              <a:off x="5961500" y="2036850"/>
              <a:ext cx="262875" cy="103750"/>
            </a:xfrm>
            <a:custGeom>
              <a:avLst/>
              <a:gdLst/>
              <a:ahLst/>
              <a:cxnLst/>
              <a:rect l="l" t="t" r="r" b="b"/>
              <a:pathLst>
                <a:path w="10515" h="4150" extrusionOk="0">
                  <a:moveTo>
                    <a:pt x="539" y="1"/>
                  </a:moveTo>
                  <a:cubicBezTo>
                    <a:pt x="222" y="1"/>
                    <a:pt x="1" y="222"/>
                    <a:pt x="1" y="539"/>
                  </a:cubicBezTo>
                  <a:lnTo>
                    <a:pt x="1" y="3579"/>
                  </a:lnTo>
                  <a:cubicBezTo>
                    <a:pt x="1" y="3928"/>
                    <a:pt x="222" y="4149"/>
                    <a:pt x="539" y="4149"/>
                  </a:cubicBezTo>
                  <a:lnTo>
                    <a:pt x="9976" y="4149"/>
                  </a:lnTo>
                  <a:cubicBezTo>
                    <a:pt x="10293" y="4149"/>
                    <a:pt x="10515" y="3928"/>
                    <a:pt x="10515" y="3579"/>
                  </a:cubicBezTo>
                  <a:lnTo>
                    <a:pt x="10515" y="539"/>
                  </a:lnTo>
                  <a:cubicBezTo>
                    <a:pt x="10515" y="222"/>
                    <a:pt x="10293" y="1"/>
                    <a:pt x="9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4"/>
            <p:cNvSpPr/>
            <p:nvPr/>
          </p:nvSpPr>
          <p:spPr>
            <a:xfrm>
              <a:off x="6171325" y="2102575"/>
              <a:ext cx="17425" cy="18225"/>
            </a:xfrm>
            <a:custGeom>
              <a:avLst/>
              <a:gdLst/>
              <a:ahLst/>
              <a:cxnLst/>
              <a:rect l="l" t="t" r="r" b="b"/>
              <a:pathLst>
                <a:path w="697" h="729" extrusionOk="0">
                  <a:moveTo>
                    <a:pt x="348" y="0"/>
                  </a:moveTo>
                  <a:cubicBezTo>
                    <a:pt x="158" y="0"/>
                    <a:pt x="0" y="190"/>
                    <a:pt x="0" y="380"/>
                  </a:cubicBezTo>
                  <a:cubicBezTo>
                    <a:pt x="0" y="570"/>
                    <a:pt x="158" y="729"/>
                    <a:pt x="348" y="729"/>
                  </a:cubicBezTo>
                  <a:cubicBezTo>
                    <a:pt x="538" y="729"/>
                    <a:pt x="697" y="570"/>
                    <a:pt x="697" y="380"/>
                  </a:cubicBezTo>
                  <a:cubicBezTo>
                    <a:pt x="697" y="190"/>
                    <a:pt x="538" y="0"/>
                    <a:pt x="348"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4"/>
            <p:cNvSpPr/>
            <p:nvPr/>
          </p:nvSpPr>
          <p:spPr>
            <a:xfrm>
              <a:off x="6008225" y="2244275"/>
              <a:ext cx="61775" cy="173425"/>
            </a:xfrm>
            <a:custGeom>
              <a:avLst/>
              <a:gdLst/>
              <a:ahLst/>
              <a:cxnLst/>
              <a:rect l="l" t="t" r="r" b="b"/>
              <a:pathLst>
                <a:path w="2471" h="6937" extrusionOk="0">
                  <a:moveTo>
                    <a:pt x="1204" y="5131"/>
                  </a:moveTo>
                  <a:cubicBezTo>
                    <a:pt x="1425" y="5131"/>
                    <a:pt x="1584" y="5290"/>
                    <a:pt x="1584" y="5480"/>
                  </a:cubicBezTo>
                  <a:cubicBezTo>
                    <a:pt x="1584" y="5670"/>
                    <a:pt x="1425" y="5828"/>
                    <a:pt x="1204" y="5828"/>
                  </a:cubicBezTo>
                  <a:cubicBezTo>
                    <a:pt x="1014" y="5828"/>
                    <a:pt x="855" y="5670"/>
                    <a:pt x="855" y="5480"/>
                  </a:cubicBezTo>
                  <a:cubicBezTo>
                    <a:pt x="855" y="5290"/>
                    <a:pt x="1014" y="5131"/>
                    <a:pt x="1204" y="5131"/>
                  </a:cubicBezTo>
                  <a:close/>
                  <a:moveTo>
                    <a:pt x="380" y="1"/>
                  </a:moveTo>
                  <a:cubicBezTo>
                    <a:pt x="159" y="1"/>
                    <a:pt x="0" y="223"/>
                    <a:pt x="0" y="413"/>
                  </a:cubicBezTo>
                  <a:lnTo>
                    <a:pt x="0" y="761"/>
                  </a:lnTo>
                  <a:cubicBezTo>
                    <a:pt x="0" y="919"/>
                    <a:pt x="32" y="1046"/>
                    <a:pt x="159" y="1173"/>
                  </a:cubicBezTo>
                  <a:cubicBezTo>
                    <a:pt x="349" y="1363"/>
                    <a:pt x="444" y="1616"/>
                    <a:pt x="444" y="1964"/>
                  </a:cubicBezTo>
                  <a:cubicBezTo>
                    <a:pt x="444" y="2281"/>
                    <a:pt x="349" y="2534"/>
                    <a:pt x="159" y="2756"/>
                  </a:cubicBezTo>
                  <a:cubicBezTo>
                    <a:pt x="64" y="2851"/>
                    <a:pt x="0" y="2978"/>
                    <a:pt x="0" y="3136"/>
                  </a:cubicBezTo>
                  <a:lnTo>
                    <a:pt x="0" y="6556"/>
                  </a:lnTo>
                  <a:cubicBezTo>
                    <a:pt x="0" y="6778"/>
                    <a:pt x="190" y="6936"/>
                    <a:pt x="380" y="6936"/>
                  </a:cubicBezTo>
                  <a:lnTo>
                    <a:pt x="2090" y="6936"/>
                  </a:lnTo>
                  <a:cubicBezTo>
                    <a:pt x="2312" y="6936"/>
                    <a:pt x="2470" y="6746"/>
                    <a:pt x="2470" y="6556"/>
                  </a:cubicBezTo>
                  <a:lnTo>
                    <a:pt x="2470" y="3136"/>
                  </a:lnTo>
                  <a:cubicBezTo>
                    <a:pt x="2470" y="2978"/>
                    <a:pt x="2439" y="2851"/>
                    <a:pt x="2312" y="2756"/>
                  </a:cubicBezTo>
                  <a:cubicBezTo>
                    <a:pt x="2122" y="2534"/>
                    <a:pt x="1995" y="2281"/>
                    <a:pt x="1995" y="1964"/>
                  </a:cubicBezTo>
                  <a:cubicBezTo>
                    <a:pt x="1995" y="1616"/>
                    <a:pt x="2122" y="1363"/>
                    <a:pt x="2312" y="1173"/>
                  </a:cubicBezTo>
                  <a:cubicBezTo>
                    <a:pt x="2407" y="1046"/>
                    <a:pt x="2470" y="919"/>
                    <a:pt x="2470" y="761"/>
                  </a:cubicBezTo>
                  <a:lnTo>
                    <a:pt x="2470" y="413"/>
                  </a:lnTo>
                  <a:cubicBezTo>
                    <a:pt x="2470" y="159"/>
                    <a:pt x="2280" y="1"/>
                    <a:pt x="20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4"/>
            <p:cNvSpPr/>
            <p:nvPr/>
          </p:nvSpPr>
          <p:spPr>
            <a:xfrm>
              <a:off x="6041475" y="2244275"/>
              <a:ext cx="28525" cy="173425"/>
            </a:xfrm>
            <a:custGeom>
              <a:avLst/>
              <a:gdLst/>
              <a:ahLst/>
              <a:cxnLst/>
              <a:rect l="l" t="t" r="r" b="b"/>
              <a:pathLst>
                <a:path w="1141" h="6937" extrusionOk="0">
                  <a:moveTo>
                    <a:pt x="64" y="1"/>
                  </a:moveTo>
                  <a:cubicBezTo>
                    <a:pt x="317" y="1"/>
                    <a:pt x="475" y="223"/>
                    <a:pt x="475" y="413"/>
                  </a:cubicBezTo>
                  <a:lnTo>
                    <a:pt x="475" y="761"/>
                  </a:lnTo>
                  <a:cubicBezTo>
                    <a:pt x="475" y="919"/>
                    <a:pt x="444" y="1046"/>
                    <a:pt x="317" y="1173"/>
                  </a:cubicBezTo>
                  <a:cubicBezTo>
                    <a:pt x="127" y="1363"/>
                    <a:pt x="0" y="1616"/>
                    <a:pt x="0" y="1964"/>
                  </a:cubicBezTo>
                  <a:cubicBezTo>
                    <a:pt x="0" y="2281"/>
                    <a:pt x="127" y="2534"/>
                    <a:pt x="317" y="2756"/>
                  </a:cubicBezTo>
                  <a:cubicBezTo>
                    <a:pt x="412" y="2851"/>
                    <a:pt x="475" y="2978"/>
                    <a:pt x="475" y="3136"/>
                  </a:cubicBezTo>
                  <a:lnTo>
                    <a:pt x="475" y="6556"/>
                  </a:lnTo>
                  <a:cubicBezTo>
                    <a:pt x="475" y="6778"/>
                    <a:pt x="285" y="6936"/>
                    <a:pt x="64" y="6936"/>
                  </a:cubicBezTo>
                  <a:lnTo>
                    <a:pt x="760" y="6936"/>
                  </a:lnTo>
                  <a:cubicBezTo>
                    <a:pt x="982" y="6936"/>
                    <a:pt x="1140" y="6746"/>
                    <a:pt x="1140" y="6556"/>
                  </a:cubicBezTo>
                  <a:lnTo>
                    <a:pt x="1140" y="3136"/>
                  </a:lnTo>
                  <a:cubicBezTo>
                    <a:pt x="1140" y="2978"/>
                    <a:pt x="1109" y="2851"/>
                    <a:pt x="982" y="2756"/>
                  </a:cubicBezTo>
                  <a:cubicBezTo>
                    <a:pt x="792" y="2534"/>
                    <a:pt x="665" y="2281"/>
                    <a:pt x="665" y="1964"/>
                  </a:cubicBezTo>
                  <a:cubicBezTo>
                    <a:pt x="665" y="1616"/>
                    <a:pt x="792" y="1363"/>
                    <a:pt x="982" y="1173"/>
                  </a:cubicBezTo>
                  <a:cubicBezTo>
                    <a:pt x="1077" y="1046"/>
                    <a:pt x="1140" y="919"/>
                    <a:pt x="1140" y="761"/>
                  </a:cubicBezTo>
                  <a:lnTo>
                    <a:pt x="1140" y="413"/>
                  </a:lnTo>
                  <a:cubicBezTo>
                    <a:pt x="1140" y="159"/>
                    <a:pt x="950" y="1"/>
                    <a:pt x="760"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4"/>
            <p:cNvSpPr/>
            <p:nvPr/>
          </p:nvSpPr>
          <p:spPr>
            <a:xfrm>
              <a:off x="5997925" y="2059825"/>
              <a:ext cx="18225" cy="17425"/>
            </a:xfrm>
            <a:custGeom>
              <a:avLst/>
              <a:gdLst/>
              <a:ahLst/>
              <a:cxnLst/>
              <a:rect l="l" t="t" r="r" b="b"/>
              <a:pathLst>
                <a:path w="729" h="697" extrusionOk="0">
                  <a:moveTo>
                    <a:pt x="349" y="0"/>
                  </a:moveTo>
                  <a:cubicBezTo>
                    <a:pt x="159" y="0"/>
                    <a:pt x="0" y="158"/>
                    <a:pt x="0" y="348"/>
                  </a:cubicBezTo>
                  <a:cubicBezTo>
                    <a:pt x="0" y="538"/>
                    <a:pt x="159" y="697"/>
                    <a:pt x="349" y="697"/>
                  </a:cubicBezTo>
                  <a:cubicBezTo>
                    <a:pt x="539" y="697"/>
                    <a:pt x="729" y="538"/>
                    <a:pt x="729" y="348"/>
                  </a:cubicBezTo>
                  <a:cubicBezTo>
                    <a:pt x="729" y="158"/>
                    <a:pt x="539"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4"/>
            <p:cNvSpPr/>
            <p:nvPr/>
          </p:nvSpPr>
          <p:spPr>
            <a:xfrm>
              <a:off x="6026425" y="2089100"/>
              <a:ext cx="18225" cy="18250"/>
            </a:xfrm>
            <a:custGeom>
              <a:avLst/>
              <a:gdLst/>
              <a:ahLst/>
              <a:cxnLst/>
              <a:rect l="l" t="t" r="r" b="b"/>
              <a:pathLst>
                <a:path w="729" h="730" extrusionOk="0">
                  <a:moveTo>
                    <a:pt x="349" y="1"/>
                  </a:moveTo>
                  <a:cubicBezTo>
                    <a:pt x="159" y="1"/>
                    <a:pt x="1" y="159"/>
                    <a:pt x="1" y="349"/>
                  </a:cubicBezTo>
                  <a:cubicBezTo>
                    <a:pt x="1" y="539"/>
                    <a:pt x="159" y="729"/>
                    <a:pt x="349" y="729"/>
                  </a:cubicBezTo>
                  <a:cubicBezTo>
                    <a:pt x="571" y="729"/>
                    <a:pt x="729" y="539"/>
                    <a:pt x="729" y="349"/>
                  </a:cubicBezTo>
                  <a:cubicBezTo>
                    <a:pt x="729" y="159"/>
                    <a:pt x="571"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4"/>
            <p:cNvSpPr/>
            <p:nvPr/>
          </p:nvSpPr>
          <p:spPr>
            <a:xfrm>
              <a:off x="6041475" y="2105725"/>
              <a:ext cx="17425" cy="18250"/>
            </a:xfrm>
            <a:custGeom>
              <a:avLst/>
              <a:gdLst/>
              <a:ahLst/>
              <a:cxnLst/>
              <a:rect l="l" t="t" r="r" b="b"/>
              <a:pathLst>
                <a:path w="697" h="730" extrusionOk="0">
                  <a:moveTo>
                    <a:pt x="349" y="1"/>
                  </a:moveTo>
                  <a:cubicBezTo>
                    <a:pt x="159" y="1"/>
                    <a:pt x="0" y="159"/>
                    <a:pt x="0" y="381"/>
                  </a:cubicBezTo>
                  <a:cubicBezTo>
                    <a:pt x="0" y="571"/>
                    <a:pt x="159" y="729"/>
                    <a:pt x="349" y="729"/>
                  </a:cubicBezTo>
                  <a:cubicBezTo>
                    <a:pt x="539" y="729"/>
                    <a:pt x="697" y="571"/>
                    <a:pt x="697" y="381"/>
                  </a:cubicBezTo>
                  <a:cubicBezTo>
                    <a:pt x="697" y="159"/>
                    <a:pt x="539"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4"/>
            <p:cNvSpPr/>
            <p:nvPr/>
          </p:nvSpPr>
          <p:spPr>
            <a:xfrm>
              <a:off x="6055725" y="2089100"/>
              <a:ext cx="17450" cy="18250"/>
            </a:xfrm>
            <a:custGeom>
              <a:avLst/>
              <a:gdLst/>
              <a:ahLst/>
              <a:cxnLst/>
              <a:rect l="l" t="t" r="r" b="b"/>
              <a:pathLst>
                <a:path w="698" h="730" extrusionOk="0">
                  <a:moveTo>
                    <a:pt x="349" y="1"/>
                  </a:moveTo>
                  <a:cubicBezTo>
                    <a:pt x="159" y="1"/>
                    <a:pt x="0" y="159"/>
                    <a:pt x="0" y="349"/>
                  </a:cubicBezTo>
                  <a:cubicBezTo>
                    <a:pt x="0" y="539"/>
                    <a:pt x="159" y="729"/>
                    <a:pt x="349" y="729"/>
                  </a:cubicBezTo>
                  <a:cubicBezTo>
                    <a:pt x="539" y="729"/>
                    <a:pt x="697" y="539"/>
                    <a:pt x="697" y="349"/>
                  </a:cubicBezTo>
                  <a:cubicBezTo>
                    <a:pt x="697" y="159"/>
                    <a:pt x="539" y="1"/>
                    <a:pt x="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4"/>
            <p:cNvSpPr/>
            <p:nvPr/>
          </p:nvSpPr>
          <p:spPr>
            <a:xfrm>
              <a:off x="5962300" y="2036850"/>
              <a:ext cx="262875" cy="103750"/>
            </a:xfrm>
            <a:custGeom>
              <a:avLst/>
              <a:gdLst/>
              <a:ahLst/>
              <a:cxnLst/>
              <a:rect l="l" t="t" r="r" b="b"/>
              <a:pathLst>
                <a:path w="10515" h="4150" extrusionOk="0">
                  <a:moveTo>
                    <a:pt x="9343" y="1"/>
                  </a:moveTo>
                  <a:lnTo>
                    <a:pt x="9343" y="824"/>
                  </a:lnTo>
                  <a:cubicBezTo>
                    <a:pt x="9343" y="2059"/>
                    <a:pt x="8361" y="3009"/>
                    <a:pt x="7158" y="3009"/>
                  </a:cubicBezTo>
                  <a:lnTo>
                    <a:pt x="0" y="3009"/>
                  </a:lnTo>
                  <a:lnTo>
                    <a:pt x="0" y="3579"/>
                  </a:lnTo>
                  <a:cubicBezTo>
                    <a:pt x="0" y="3928"/>
                    <a:pt x="254" y="4149"/>
                    <a:pt x="539" y="4149"/>
                  </a:cubicBezTo>
                  <a:lnTo>
                    <a:pt x="9976" y="4149"/>
                  </a:lnTo>
                  <a:cubicBezTo>
                    <a:pt x="10293" y="4149"/>
                    <a:pt x="10514" y="3928"/>
                    <a:pt x="10514" y="3579"/>
                  </a:cubicBezTo>
                  <a:lnTo>
                    <a:pt x="10514" y="539"/>
                  </a:lnTo>
                  <a:cubicBezTo>
                    <a:pt x="10483" y="222"/>
                    <a:pt x="10261" y="1"/>
                    <a:pt x="9944"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4"/>
            <p:cNvSpPr/>
            <p:nvPr/>
          </p:nvSpPr>
          <p:spPr>
            <a:xfrm>
              <a:off x="6041475" y="2031325"/>
              <a:ext cx="151250" cy="140150"/>
            </a:xfrm>
            <a:custGeom>
              <a:avLst/>
              <a:gdLst/>
              <a:ahLst/>
              <a:cxnLst/>
              <a:rect l="l" t="t" r="r" b="b"/>
              <a:pathLst>
                <a:path w="6050" h="5606" extrusionOk="0">
                  <a:moveTo>
                    <a:pt x="317" y="0"/>
                  </a:moveTo>
                  <a:cubicBezTo>
                    <a:pt x="127" y="32"/>
                    <a:pt x="0" y="127"/>
                    <a:pt x="0" y="285"/>
                  </a:cubicBezTo>
                  <a:lnTo>
                    <a:pt x="0" y="982"/>
                  </a:lnTo>
                  <a:cubicBezTo>
                    <a:pt x="0" y="1298"/>
                    <a:pt x="285" y="1552"/>
                    <a:pt x="602" y="1552"/>
                  </a:cubicBezTo>
                  <a:lnTo>
                    <a:pt x="1489" y="1552"/>
                  </a:lnTo>
                  <a:cubicBezTo>
                    <a:pt x="1647" y="1552"/>
                    <a:pt x="1805" y="1520"/>
                    <a:pt x="1932" y="1393"/>
                  </a:cubicBezTo>
                  <a:lnTo>
                    <a:pt x="2027" y="1330"/>
                  </a:lnTo>
                  <a:cubicBezTo>
                    <a:pt x="2160" y="1212"/>
                    <a:pt x="2313" y="1163"/>
                    <a:pt x="2461" y="1163"/>
                  </a:cubicBezTo>
                  <a:cubicBezTo>
                    <a:pt x="2631" y="1163"/>
                    <a:pt x="2795" y="1228"/>
                    <a:pt x="2914" y="1330"/>
                  </a:cubicBezTo>
                  <a:cubicBezTo>
                    <a:pt x="3072" y="1425"/>
                    <a:pt x="3167" y="1647"/>
                    <a:pt x="3167" y="1837"/>
                  </a:cubicBezTo>
                  <a:lnTo>
                    <a:pt x="3167" y="4022"/>
                  </a:lnTo>
                  <a:cubicBezTo>
                    <a:pt x="3167" y="4212"/>
                    <a:pt x="3072" y="4402"/>
                    <a:pt x="3009" y="4592"/>
                  </a:cubicBezTo>
                  <a:cubicBezTo>
                    <a:pt x="2914" y="4719"/>
                    <a:pt x="2914" y="4845"/>
                    <a:pt x="2914" y="4972"/>
                  </a:cubicBezTo>
                  <a:cubicBezTo>
                    <a:pt x="2914" y="5289"/>
                    <a:pt x="3199" y="5574"/>
                    <a:pt x="3579" y="5605"/>
                  </a:cubicBezTo>
                  <a:cubicBezTo>
                    <a:pt x="3959" y="5605"/>
                    <a:pt x="4244" y="5320"/>
                    <a:pt x="4244" y="4940"/>
                  </a:cubicBezTo>
                  <a:cubicBezTo>
                    <a:pt x="4244" y="4814"/>
                    <a:pt x="4212" y="4687"/>
                    <a:pt x="4149" y="4592"/>
                  </a:cubicBezTo>
                  <a:cubicBezTo>
                    <a:pt x="4086" y="4434"/>
                    <a:pt x="3991" y="4244"/>
                    <a:pt x="3991" y="4054"/>
                  </a:cubicBezTo>
                  <a:lnTo>
                    <a:pt x="3991" y="3800"/>
                  </a:lnTo>
                  <a:cubicBezTo>
                    <a:pt x="3991" y="3547"/>
                    <a:pt x="4117" y="3294"/>
                    <a:pt x="4307" y="3104"/>
                  </a:cubicBezTo>
                  <a:lnTo>
                    <a:pt x="5732" y="1678"/>
                  </a:lnTo>
                  <a:cubicBezTo>
                    <a:pt x="5954" y="1488"/>
                    <a:pt x="6049" y="1235"/>
                    <a:pt x="6049" y="950"/>
                  </a:cubicBezTo>
                  <a:lnTo>
                    <a:pt x="6049" y="285"/>
                  </a:lnTo>
                  <a:cubicBezTo>
                    <a:pt x="6049" y="127"/>
                    <a:pt x="5954" y="0"/>
                    <a:pt x="57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4"/>
            <p:cNvSpPr/>
            <p:nvPr/>
          </p:nvSpPr>
          <p:spPr>
            <a:xfrm>
              <a:off x="6116675" y="2032100"/>
              <a:ext cx="75250" cy="138575"/>
            </a:xfrm>
            <a:custGeom>
              <a:avLst/>
              <a:gdLst/>
              <a:ahLst/>
              <a:cxnLst/>
              <a:rect l="l" t="t" r="r" b="b"/>
              <a:pathLst>
                <a:path w="3010" h="5543" extrusionOk="0">
                  <a:moveTo>
                    <a:pt x="2408" y="1"/>
                  </a:moveTo>
                  <a:lnTo>
                    <a:pt x="2408" y="666"/>
                  </a:lnTo>
                  <a:cubicBezTo>
                    <a:pt x="2408" y="951"/>
                    <a:pt x="2313" y="1172"/>
                    <a:pt x="2091" y="1362"/>
                  </a:cubicBezTo>
                  <a:lnTo>
                    <a:pt x="666" y="2788"/>
                  </a:lnTo>
                  <a:cubicBezTo>
                    <a:pt x="476" y="2978"/>
                    <a:pt x="349" y="3231"/>
                    <a:pt x="349" y="3516"/>
                  </a:cubicBezTo>
                  <a:lnTo>
                    <a:pt x="349" y="3738"/>
                  </a:lnTo>
                  <a:cubicBezTo>
                    <a:pt x="349" y="3959"/>
                    <a:pt x="413" y="4149"/>
                    <a:pt x="508" y="4308"/>
                  </a:cubicBezTo>
                  <a:cubicBezTo>
                    <a:pt x="571" y="4371"/>
                    <a:pt x="603" y="4498"/>
                    <a:pt x="603" y="4624"/>
                  </a:cubicBezTo>
                  <a:cubicBezTo>
                    <a:pt x="603" y="4973"/>
                    <a:pt x="318" y="5258"/>
                    <a:pt x="1" y="5258"/>
                  </a:cubicBezTo>
                  <a:cubicBezTo>
                    <a:pt x="128" y="5416"/>
                    <a:pt x="318" y="5543"/>
                    <a:pt x="508" y="5543"/>
                  </a:cubicBezTo>
                  <a:cubicBezTo>
                    <a:pt x="919" y="5543"/>
                    <a:pt x="1204" y="5258"/>
                    <a:pt x="1204" y="4846"/>
                  </a:cubicBezTo>
                  <a:cubicBezTo>
                    <a:pt x="1204" y="4751"/>
                    <a:pt x="1141" y="4624"/>
                    <a:pt x="1109" y="4529"/>
                  </a:cubicBezTo>
                  <a:cubicBezTo>
                    <a:pt x="1046" y="4371"/>
                    <a:pt x="951" y="4181"/>
                    <a:pt x="951" y="3991"/>
                  </a:cubicBezTo>
                  <a:lnTo>
                    <a:pt x="951" y="3738"/>
                  </a:lnTo>
                  <a:cubicBezTo>
                    <a:pt x="951" y="3484"/>
                    <a:pt x="1078" y="3231"/>
                    <a:pt x="1268" y="3041"/>
                  </a:cubicBezTo>
                  <a:lnTo>
                    <a:pt x="2693" y="1616"/>
                  </a:lnTo>
                  <a:cubicBezTo>
                    <a:pt x="2883" y="1394"/>
                    <a:pt x="3009" y="1172"/>
                    <a:pt x="3009" y="887"/>
                  </a:cubicBezTo>
                  <a:lnTo>
                    <a:pt x="3009" y="222"/>
                  </a:lnTo>
                  <a:cubicBezTo>
                    <a:pt x="3009" y="96"/>
                    <a:pt x="2883" y="1"/>
                    <a:pt x="2724"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4"/>
            <p:cNvSpPr/>
            <p:nvPr/>
          </p:nvSpPr>
          <p:spPr>
            <a:xfrm>
              <a:off x="6041475" y="2112850"/>
              <a:ext cx="17425" cy="11125"/>
            </a:xfrm>
            <a:custGeom>
              <a:avLst/>
              <a:gdLst/>
              <a:ahLst/>
              <a:cxnLst/>
              <a:rect l="l" t="t" r="r" b="b"/>
              <a:pathLst>
                <a:path w="697" h="445" extrusionOk="0">
                  <a:moveTo>
                    <a:pt x="64" y="1"/>
                  </a:moveTo>
                  <a:lnTo>
                    <a:pt x="64" y="96"/>
                  </a:lnTo>
                  <a:cubicBezTo>
                    <a:pt x="0" y="286"/>
                    <a:pt x="159" y="444"/>
                    <a:pt x="349" y="444"/>
                  </a:cubicBezTo>
                  <a:cubicBezTo>
                    <a:pt x="539" y="444"/>
                    <a:pt x="697" y="286"/>
                    <a:pt x="697" y="96"/>
                  </a:cubicBezTo>
                  <a:lnTo>
                    <a:pt x="697"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7" name="Google Shape;3197;p74"/>
          <p:cNvGrpSpPr/>
          <p:nvPr/>
        </p:nvGrpSpPr>
        <p:grpSpPr>
          <a:xfrm>
            <a:off x="5431369" y="2132033"/>
            <a:ext cx="507586" cy="338406"/>
            <a:chOff x="7585350" y="3750800"/>
            <a:chExt cx="506725" cy="339050"/>
          </a:xfrm>
        </p:grpSpPr>
        <p:sp>
          <p:nvSpPr>
            <p:cNvPr id="3198" name="Google Shape;3198;p74"/>
            <p:cNvSpPr/>
            <p:nvPr/>
          </p:nvSpPr>
          <p:spPr>
            <a:xfrm>
              <a:off x="7629675" y="3788950"/>
              <a:ext cx="14275" cy="203500"/>
            </a:xfrm>
            <a:custGeom>
              <a:avLst/>
              <a:gdLst/>
              <a:ahLst/>
              <a:cxnLst/>
              <a:rect l="l" t="t" r="r" b="b"/>
              <a:pathLst>
                <a:path w="571" h="8140" extrusionOk="0">
                  <a:moveTo>
                    <a:pt x="286" y="1"/>
                  </a:moveTo>
                  <a:cubicBezTo>
                    <a:pt x="127" y="1"/>
                    <a:pt x="1" y="96"/>
                    <a:pt x="1" y="254"/>
                  </a:cubicBezTo>
                  <a:lnTo>
                    <a:pt x="1" y="7855"/>
                  </a:lnTo>
                  <a:cubicBezTo>
                    <a:pt x="1" y="8013"/>
                    <a:pt x="127" y="8140"/>
                    <a:pt x="286" y="8140"/>
                  </a:cubicBezTo>
                  <a:cubicBezTo>
                    <a:pt x="444" y="8140"/>
                    <a:pt x="571" y="8013"/>
                    <a:pt x="571" y="7855"/>
                  </a:cubicBezTo>
                  <a:lnTo>
                    <a:pt x="571" y="254"/>
                  </a:lnTo>
                  <a:cubicBezTo>
                    <a:pt x="571" y="96"/>
                    <a:pt x="44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4"/>
            <p:cNvSpPr/>
            <p:nvPr/>
          </p:nvSpPr>
          <p:spPr>
            <a:xfrm>
              <a:off x="7704100" y="3887925"/>
              <a:ext cx="256550" cy="79200"/>
            </a:xfrm>
            <a:custGeom>
              <a:avLst/>
              <a:gdLst/>
              <a:ahLst/>
              <a:cxnLst/>
              <a:rect l="l" t="t" r="r" b="b"/>
              <a:pathLst>
                <a:path w="10262" h="3168" extrusionOk="0">
                  <a:moveTo>
                    <a:pt x="0" y="0"/>
                  </a:moveTo>
                  <a:lnTo>
                    <a:pt x="0" y="3167"/>
                  </a:lnTo>
                  <a:lnTo>
                    <a:pt x="102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4"/>
            <p:cNvSpPr/>
            <p:nvPr/>
          </p:nvSpPr>
          <p:spPr>
            <a:xfrm>
              <a:off x="7618600" y="3759675"/>
              <a:ext cx="362625" cy="172350"/>
            </a:xfrm>
            <a:custGeom>
              <a:avLst/>
              <a:gdLst/>
              <a:ahLst/>
              <a:cxnLst/>
              <a:rect l="l" t="t" r="r" b="b"/>
              <a:pathLst>
                <a:path w="14505" h="6894" extrusionOk="0">
                  <a:moveTo>
                    <a:pt x="0" y="0"/>
                  </a:moveTo>
                  <a:lnTo>
                    <a:pt x="380" y="1520"/>
                  </a:lnTo>
                  <a:cubicBezTo>
                    <a:pt x="919" y="3705"/>
                    <a:pt x="2344" y="5542"/>
                    <a:pt x="4371" y="6619"/>
                  </a:cubicBezTo>
                  <a:cubicBezTo>
                    <a:pt x="4717" y="6802"/>
                    <a:pt x="5102" y="6894"/>
                    <a:pt x="5493" y="6894"/>
                  </a:cubicBezTo>
                  <a:cubicBezTo>
                    <a:pt x="5710" y="6894"/>
                    <a:pt x="5929" y="6865"/>
                    <a:pt x="6144" y="6809"/>
                  </a:cubicBezTo>
                  <a:lnTo>
                    <a:pt x="13396" y="5004"/>
                  </a:lnTo>
                  <a:cubicBezTo>
                    <a:pt x="13840" y="4877"/>
                    <a:pt x="14188" y="4529"/>
                    <a:pt x="14220" y="4054"/>
                  </a:cubicBezTo>
                  <a:lnTo>
                    <a:pt x="14505" y="1742"/>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4"/>
            <p:cNvSpPr/>
            <p:nvPr/>
          </p:nvSpPr>
          <p:spPr>
            <a:xfrm>
              <a:off x="7674800" y="3798450"/>
              <a:ext cx="306425" cy="134950"/>
            </a:xfrm>
            <a:custGeom>
              <a:avLst/>
              <a:gdLst/>
              <a:ahLst/>
              <a:cxnLst/>
              <a:rect l="l" t="t" r="r" b="b"/>
              <a:pathLst>
                <a:path w="12257" h="5398" extrusionOk="0">
                  <a:moveTo>
                    <a:pt x="10388" y="1"/>
                  </a:moveTo>
                  <a:lnTo>
                    <a:pt x="10261" y="1141"/>
                  </a:lnTo>
                  <a:cubicBezTo>
                    <a:pt x="10230" y="1616"/>
                    <a:pt x="9881" y="1996"/>
                    <a:pt x="9438" y="2091"/>
                  </a:cubicBezTo>
                  <a:lnTo>
                    <a:pt x="2186" y="3928"/>
                  </a:lnTo>
                  <a:cubicBezTo>
                    <a:pt x="1985" y="3981"/>
                    <a:pt x="1781" y="4005"/>
                    <a:pt x="1578" y="4005"/>
                  </a:cubicBezTo>
                  <a:cubicBezTo>
                    <a:pt x="1172" y="4005"/>
                    <a:pt x="771" y="3907"/>
                    <a:pt x="412" y="3738"/>
                  </a:cubicBezTo>
                  <a:cubicBezTo>
                    <a:pt x="286" y="3643"/>
                    <a:pt x="127" y="3579"/>
                    <a:pt x="1" y="3484"/>
                  </a:cubicBezTo>
                  <a:lnTo>
                    <a:pt x="1" y="3484"/>
                  </a:lnTo>
                  <a:cubicBezTo>
                    <a:pt x="602" y="4118"/>
                    <a:pt x="1331" y="4688"/>
                    <a:pt x="2123" y="5100"/>
                  </a:cubicBezTo>
                  <a:cubicBezTo>
                    <a:pt x="2486" y="5292"/>
                    <a:pt x="2892" y="5398"/>
                    <a:pt x="3302" y="5398"/>
                  </a:cubicBezTo>
                  <a:cubicBezTo>
                    <a:pt x="3501" y="5398"/>
                    <a:pt x="3700" y="5373"/>
                    <a:pt x="3896" y="5321"/>
                  </a:cubicBezTo>
                  <a:lnTo>
                    <a:pt x="11148" y="3484"/>
                  </a:lnTo>
                  <a:cubicBezTo>
                    <a:pt x="11592" y="3358"/>
                    <a:pt x="11940" y="3009"/>
                    <a:pt x="11972" y="2534"/>
                  </a:cubicBezTo>
                  <a:lnTo>
                    <a:pt x="12257" y="223"/>
                  </a:lnTo>
                  <a:lnTo>
                    <a:pt x="10388"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4"/>
            <p:cNvSpPr/>
            <p:nvPr/>
          </p:nvSpPr>
          <p:spPr>
            <a:xfrm>
              <a:off x="7749225" y="3913250"/>
              <a:ext cx="178175" cy="163125"/>
            </a:xfrm>
            <a:custGeom>
              <a:avLst/>
              <a:gdLst/>
              <a:ahLst/>
              <a:cxnLst/>
              <a:rect l="l" t="t" r="r" b="b"/>
              <a:pathLst>
                <a:path w="7127" h="6525" extrusionOk="0">
                  <a:moveTo>
                    <a:pt x="6778" y="1"/>
                  </a:moveTo>
                  <a:cubicBezTo>
                    <a:pt x="6619" y="1"/>
                    <a:pt x="6493" y="128"/>
                    <a:pt x="6493" y="286"/>
                  </a:cubicBezTo>
                  <a:lnTo>
                    <a:pt x="6493" y="4435"/>
                  </a:lnTo>
                  <a:cubicBezTo>
                    <a:pt x="6493" y="5258"/>
                    <a:pt x="5828" y="5923"/>
                    <a:pt x="5004" y="5923"/>
                  </a:cubicBezTo>
                  <a:cubicBezTo>
                    <a:pt x="4593" y="5923"/>
                    <a:pt x="4213" y="5765"/>
                    <a:pt x="3928" y="5511"/>
                  </a:cubicBezTo>
                  <a:lnTo>
                    <a:pt x="1806" y="3358"/>
                  </a:lnTo>
                  <a:cubicBezTo>
                    <a:pt x="1521" y="3041"/>
                    <a:pt x="1077" y="2883"/>
                    <a:pt x="634" y="2883"/>
                  </a:cubicBezTo>
                  <a:lnTo>
                    <a:pt x="286" y="2883"/>
                  </a:lnTo>
                  <a:cubicBezTo>
                    <a:pt x="127" y="2883"/>
                    <a:pt x="1" y="3009"/>
                    <a:pt x="1" y="3168"/>
                  </a:cubicBezTo>
                  <a:cubicBezTo>
                    <a:pt x="1" y="3326"/>
                    <a:pt x="127" y="3453"/>
                    <a:pt x="286" y="3453"/>
                  </a:cubicBezTo>
                  <a:lnTo>
                    <a:pt x="634" y="3453"/>
                  </a:lnTo>
                  <a:cubicBezTo>
                    <a:pt x="919" y="3453"/>
                    <a:pt x="1204" y="3548"/>
                    <a:pt x="1394" y="3769"/>
                  </a:cubicBezTo>
                  <a:lnTo>
                    <a:pt x="3548" y="5891"/>
                  </a:lnTo>
                  <a:cubicBezTo>
                    <a:pt x="3928" y="6303"/>
                    <a:pt x="4498" y="6525"/>
                    <a:pt x="5036" y="6525"/>
                  </a:cubicBezTo>
                  <a:cubicBezTo>
                    <a:pt x="6176" y="6525"/>
                    <a:pt x="7126" y="5575"/>
                    <a:pt x="7063" y="4435"/>
                  </a:cubicBezTo>
                  <a:lnTo>
                    <a:pt x="7063" y="286"/>
                  </a:lnTo>
                  <a:cubicBezTo>
                    <a:pt x="7063" y="128"/>
                    <a:pt x="6936" y="1"/>
                    <a:pt x="6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4"/>
            <p:cNvSpPr/>
            <p:nvPr/>
          </p:nvSpPr>
          <p:spPr>
            <a:xfrm>
              <a:off x="7605125" y="3917225"/>
              <a:ext cx="171825" cy="172625"/>
            </a:xfrm>
            <a:custGeom>
              <a:avLst/>
              <a:gdLst/>
              <a:ahLst/>
              <a:cxnLst/>
              <a:rect l="l" t="t" r="r" b="b"/>
              <a:pathLst>
                <a:path w="6873" h="6905" extrusionOk="0">
                  <a:moveTo>
                    <a:pt x="3421" y="0"/>
                  </a:moveTo>
                  <a:cubicBezTo>
                    <a:pt x="1521" y="0"/>
                    <a:pt x="1" y="1552"/>
                    <a:pt x="1" y="3452"/>
                  </a:cubicBezTo>
                  <a:cubicBezTo>
                    <a:pt x="1" y="5352"/>
                    <a:pt x="1521" y="6904"/>
                    <a:pt x="3421" y="6904"/>
                  </a:cubicBezTo>
                  <a:cubicBezTo>
                    <a:pt x="5353" y="6904"/>
                    <a:pt x="6873" y="5352"/>
                    <a:pt x="6873" y="3452"/>
                  </a:cubicBezTo>
                  <a:cubicBezTo>
                    <a:pt x="6873" y="1552"/>
                    <a:pt x="5353" y="0"/>
                    <a:pt x="34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4"/>
            <p:cNvSpPr/>
            <p:nvPr/>
          </p:nvSpPr>
          <p:spPr>
            <a:xfrm>
              <a:off x="7644725" y="3956800"/>
              <a:ext cx="92650" cy="93450"/>
            </a:xfrm>
            <a:custGeom>
              <a:avLst/>
              <a:gdLst/>
              <a:ahLst/>
              <a:cxnLst/>
              <a:rect l="l" t="t" r="r" b="b"/>
              <a:pathLst>
                <a:path w="3706" h="3738" extrusionOk="0">
                  <a:moveTo>
                    <a:pt x="1837" y="1"/>
                  </a:moveTo>
                  <a:cubicBezTo>
                    <a:pt x="824" y="1"/>
                    <a:pt x="0" y="824"/>
                    <a:pt x="0" y="1869"/>
                  </a:cubicBezTo>
                  <a:cubicBezTo>
                    <a:pt x="0" y="2883"/>
                    <a:pt x="824" y="3738"/>
                    <a:pt x="1837" y="3738"/>
                  </a:cubicBezTo>
                  <a:cubicBezTo>
                    <a:pt x="2882" y="3738"/>
                    <a:pt x="3706" y="2883"/>
                    <a:pt x="3706" y="1869"/>
                  </a:cubicBezTo>
                  <a:cubicBezTo>
                    <a:pt x="3706" y="824"/>
                    <a:pt x="2882" y="1"/>
                    <a:pt x="1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4"/>
            <p:cNvSpPr/>
            <p:nvPr/>
          </p:nvSpPr>
          <p:spPr>
            <a:xfrm>
              <a:off x="7677175" y="3989275"/>
              <a:ext cx="27750" cy="27725"/>
            </a:xfrm>
            <a:custGeom>
              <a:avLst/>
              <a:gdLst/>
              <a:ahLst/>
              <a:cxnLst/>
              <a:rect l="l" t="t" r="r" b="b"/>
              <a:pathLst>
                <a:path w="1110" h="1109" extrusionOk="0">
                  <a:moveTo>
                    <a:pt x="539" y="0"/>
                  </a:moveTo>
                  <a:cubicBezTo>
                    <a:pt x="254" y="0"/>
                    <a:pt x="1" y="253"/>
                    <a:pt x="1" y="570"/>
                  </a:cubicBezTo>
                  <a:cubicBezTo>
                    <a:pt x="1" y="855"/>
                    <a:pt x="254" y="1108"/>
                    <a:pt x="539" y="1108"/>
                  </a:cubicBezTo>
                  <a:cubicBezTo>
                    <a:pt x="856" y="1108"/>
                    <a:pt x="1109" y="855"/>
                    <a:pt x="1109" y="570"/>
                  </a:cubicBezTo>
                  <a:cubicBezTo>
                    <a:pt x="1109" y="253"/>
                    <a:pt x="856"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4"/>
            <p:cNvSpPr/>
            <p:nvPr/>
          </p:nvSpPr>
          <p:spPr>
            <a:xfrm>
              <a:off x="7650250" y="3962350"/>
              <a:ext cx="87125" cy="87900"/>
            </a:xfrm>
            <a:custGeom>
              <a:avLst/>
              <a:gdLst/>
              <a:ahLst/>
              <a:cxnLst/>
              <a:rect l="l" t="t" r="r" b="b"/>
              <a:pathLst>
                <a:path w="3485" h="3516" extrusionOk="0">
                  <a:moveTo>
                    <a:pt x="2534" y="0"/>
                  </a:moveTo>
                  <a:lnTo>
                    <a:pt x="2534" y="0"/>
                  </a:lnTo>
                  <a:cubicBezTo>
                    <a:pt x="2693" y="285"/>
                    <a:pt x="2788" y="602"/>
                    <a:pt x="2788" y="919"/>
                  </a:cubicBezTo>
                  <a:cubicBezTo>
                    <a:pt x="2788" y="1964"/>
                    <a:pt x="1964" y="2787"/>
                    <a:pt x="919" y="2787"/>
                  </a:cubicBezTo>
                  <a:cubicBezTo>
                    <a:pt x="571" y="2787"/>
                    <a:pt x="254" y="2724"/>
                    <a:pt x="1" y="2566"/>
                  </a:cubicBezTo>
                  <a:lnTo>
                    <a:pt x="1" y="2566"/>
                  </a:lnTo>
                  <a:cubicBezTo>
                    <a:pt x="318" y="3104"/>
                    <a:pt x="919" y="3516"/>
                    <a:pt x="1648" y="3516"/>
                  </a:cubicBezTo>
                  <a:cubicBezTo>
                    <a:pt x="2661" y="3516"/>
                    <a:pt x="3485" y="2661"/>
                    <a:pt x="3485" y="1647"/>
                  </a:cubicBezTo>
                  <a:cubicBezTo>
                    <a:pt x="3485" y="982"/>
                    <a:pt x="3105" y="349"/>
                    <a:pt x="253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4"/>
            <p:cNvSpPr/>
            <p:nvPr/>
          </p:nvSpPr>
          <p:spPr>
            <a:xfrm>
              <a:off x="7617800" y="3931475"/>
              <a:ext cx="158375" cy="157575"/>
            </a:xfrm>
            <a:custGeom>
              <a:avLst/>
              <a:gdLst/>
              <a:ahLst/>
              <a:cxnLst/>
              <a:rect l="l" t="t" r="r" b="b"/>
              <a:pathLst>
                <a:path w="6335" h="6303" extrusionOk="0">
                  <a:moveTo>
                    <a:pt x="4751" y="0"/>
                  </a:moveTo>
                  <a:lnTo>
                    <a:pt x="4751" y="0"/>
                  </a:lnTo>
                  <a:cubicBezTo>
                    <a:pt x="5099" y="507"/>
                    <a:pt x="5321" y="1140"/>
                    <a:pt x="5321" y="1837"/>
                  </a:cubicBezTo>
                  <a:cubicBezTo>
                    <a:pt x="5321" y="3737"/>
                    <a:pt x="3769" y="5289"/>
                    <a:pt x="1869" y="5289"/>
                  </a:cubicBezTo>
                  <a:cubicBezTo>
                    <a:pt x="1204" y="5289"/>
                    <a:pt x="571" y="5099"/>
                    <a:pt x="1" y="4719"/>
                  </a:cubicBezTo>
                  <a:lnTo>
                    <a:pt x="1" y="4719"/>
                  </a:lnTo>
                  <a:cubicBezTo>
                    <a:pt x="602" y="5669"/>
                    <a:pt x="1679" y="6302"/>
                    <a:pt x="2882" y="6302"/>
                  </a:cubicBezTo>
                  <a:cubicBezTo>
                    <a:pt x="4783" y="6302"/>
                    <a:pt x="6334" y="4782"/>
                    <a:pt x="6334" y="2882"/>
                  </a:cubicBezTo>
                  <a:cubicBezTo>
                    <a:pt x="6334" y="1647"/>
                    <a:pt x="5733" y="634"/>
                    <a:pt x="475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4"/>
            <p:cNvSpPr/>
            <p:nvPr/>
          </p:nvSpPr>
          <p:spPr>
            <a:xfrm>
              <a:off x="7590100" y="3750800"/>
              <a:ext cx="421225" cy="63525"/>
            </a:xfrm>
            <a:custGeom>
              <a:avLst/>
              <a:gdLst/>
              <a:ahLst/>
              <a:cxnLst/>
              <a:rect l="l" t="t" r="r" b="b"/>
              <a:pathLst>
                <a:path w="16849" h="2541" extrusionOk="0">
                  <a:moveTo>
                    <a:pt x="288" y="1"/>
                  </a:moveTo>
                  <a:cubicBezTo>
                    <a:pt x="152" y="1"/>
                    <a:pt x="32" y="94"/>
                    <a:pt x="32" y="260"/>
                  </a:cubicBezTo>
                  <a:cubicBezTo>
                    <a:pt x="0" y="387"/>
                    <a:pt x="127" y="545"/>
                    <a:pt x="285" y="545"/>
                  </a:cubicBezTo>
                  <a:lnTo>
                    <a:pt x="16563" y="2540"/>
                  </a:lnTo>
                  <a:cubicBezTo>
                    <a:pt x="16658" y="2540"/>
                    <a:pt x="16785" y="2414"/>
                    <a:pt x="16816" y="2319"/>
                  </a:cubicBezTo>
                  <a:cubicBezTo>
                    <a:pt x="16848" y="2129"/>
                    <a:pt x="16753" y="2002"/>
                    <a:pt x="16595" y="2002"/>
                  </a:cubicBezTo>
                  <a:lnTo>
                    <a:pt x="348" y="7"/>
                  </a:lnTo>
                  <a:cubicBezTo>
                    <a:pt x="328" y="3"/>
                    <a:pt x="308"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4"/>
            <p:cNvSpPr/>
            <p:nvPr/>
          </p:nvSpPr>
          <p:spPr>
            <a:xfrm>
              <a:off x="8012875" y="3855750"/>
              <a:ext cx="79200" cy="33775"/>
            </a:xfrm>
            <a:custGeom>
              <a:avLst/>
              <a:gdLst/>
              <a:ahLst/>
              <a:cxnLst/>
              <a:rect l="l" t="t" r="r" b="b"/>
              <a:pathLst>
                <a:path w="3168" h="1351" extrusionOk="0">
                  <a:moveTo>
                    <a:pt x="2856" y="1"/>
                  </a:moveTo>
                  <a:cubicBezTo>
                    <a:pt x="2823" y="1"/>
                    <a:pt x="2789" y="7"/>
                    <a:pt x="2756" y="21"/>
                  </a:cubicBezTo>
                  <a:lnTo>
                    <a:pt x="222" y="812"/>
                  </a:lnTo>
                  <a:cubicBezTo>
                    <a:pt x="64" y="844"/>
                    <a:pt x="0" y="1002"/>
                    <a:pt x="32" y="1161"/>
                  </a:cubicBezTo>
                  <a:cubicBezTo>
                    <a:pt x="64" y="1287"/>
                    <a:pt x="190" y="1351"/>
                    <a:pt x="317" y="1351"/>
                  </a:cubicBezTo>
                  <a:lnTo>
                    <a:pt x="380" y="1351"/>
                  </a:lnTo>
                  <a:lnTo>
                    <a:pt x="2914" y="559"/>
                  </a:lnTo>
                  <a:cubicBezTo>
                    <a:pt x="3072" y="527"/>
                    <a:pt x="3167" y="369"/>
                    <a:pt x="3104" y="211"/>
                  </a:cubicBezTo>
                  <a:cubicBezTo>
                    <a:pt x="3079" y="86"/>
                    <a:pt x="2976" y="1"/>
                    <a:pt x="28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4"/>
            <p:cNvSpPr/>
            <p:nvPr/>
          </p:nvSpPr>
          <p:spPr>
            <a:xfrm>
              <a:off x="7585350" y="3866400"/>
              <a:ext cx="440225" cy="165125"/>
            </a:xfrm>
            <a:custGeom>
              <a:avLst/>
              <a:gdLst/>
              <a:ahLst/>
              <a:cxnLst/>
              <a:rect l="l" t="t" r="r" b="b"/>
              <a:pathLst>
                <a:path w="17609" h="6605" extrusionOk="0">
                  <a:moveTo>
                    <a:pt x="17109" y="0"/>
                  </a:moveTo>
                  <a:cubicBezTo>
                    <a:pt x="17096" y="0"/>
                    <a:pt x="17083" y="2"/>
                    <a:pt x="17070" y="6"/>
                  </a:cubicBezTo>
                  <a:lnTo>
                    <a:pt x="158" y="5295"/>
                  </a:lnTo>
                  <a:cubicBezTo>
                    <a:pt x="63" y="5327"/>
                    <a:pt x="0" y="5390"/>
                    <a:pt x="32" y="5517"/>
                  </a:cubicBezTo>
                  <a:lnTo>
                    <a:pt x="317" y="6467"/>
                  </a:lnTo>
                  <a:cubicBezTo>
                    <a:pt x="341" y="6564"/>
                    <a:pt x="402" y="6605"/>
                    <a:pt x="472" y="6605"/>
                  </a:cubicBezTo>
                  <a:cubicBezTo>
                    <a:pt x="494" y="6605"/>
                    <a:pt x="516" y="6601"/>
                    <a:pt x="538" y="6594"/>
                  </a:cubicBezTo>
                  <a:lnTo>
                    <a:pt x="17450" y="1336"/>
                  </a:lnTo>
                  <a:cubicBezTo>
                    <a:pt x="17545" y="1273"/>
                    <a:pt x="17608" y="1210"/>
                    <a:pt x="17576" y="1083"/>
                  </a:cubicBezTo>
                  <a:lnTo>
                    <a:pt x="17291" y="133"/>
                  </a:lnTo>
                  <a:cubicBezTo>
                    <a:pt x="17264" y="78"/>
                    <a:pt x="17190" y="0"/>
                    <a:pt x="1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4"/>
            <p:cNvSpPr/>
            <p:nvPr/>
          </p:nvSpPr>
          <p:spPr>
            <a:xfrm>
              <a:off x="7590100" y="3867500"/>
              <a:ext cx="435475" cy="164825"/>
            </a:xfrm>
            <a:custGeom>
              <a:avLst/>
              <a:gdLst/>
              <a:ahLst/>
              <a:cxnLst/>
              <a:rect l="l" t="t" r="r" b="b"/>
              <a:pathLst>
                <a:path w="17419" h="6593" extrusionOk="0">
                  <a:moveTo>
                    <a:pt x="16944" y="0"/>
                  </a:moveTo>
                  <a:cubicBezTo>
                    <a:pt x="16920" y="0"/>
                    <a:pt x="16897" y="8"/>
                    <a:pt x="16880" y="26"/>
                  </a:cubicBezTo>
                  <a:lnTo>
                    <a:pt x="16405" y="184"/>
                  </a:lnTo>
                  <a:lnTo>
                    <a:pt x="16563" y="627"/>
                  </a:lnTo>
                  <a:cubicBezTo>
                    <a:pt x="16595" y="754"/>
                    <a:pt x="16500" y="849"/>
                    <a:pt x="16436" y="881"/>
                  </a:cubicBezTo>
                  <a:lnTo>
                    <a:pt x="0" y="5979"/>
                  </a:lnTo>
                  <a:lnTo>
                    <a:pt x="158" y="6455"/>
                  </a:lnTo>
                  <a:cubicBezTo>
                    <a:pt x="183" y="6551"/>
                    <a:pt x="262" y="6593"/>
                    <a:pt x="341" y="6593"/>
                  </a:cubicBezTo>
                  <a:cubicBezTo>
                    <a:pt x="365" y="6593"/>
                    <a:pt x="389" y="6589"/>
                    <a:pt x="412" y="6581"/>
                  </a:cubicBezTo>
                  <a:lnTo>
                    <a:pt x="17291" y="1324"/>
                  </a:lnTo>
                  <a:cubicBezTo>
                    <a:pt x="17355" y="1292"/>
                    <a:pt x="17418" y="1166"/>
                    <a:pt x="17386" y="1071"/>
                  </a:cubicBezTo>
                  <a:lnTo>
                    <a:pt x="17101" y="121"/>
                  </a:lnTo>
                  <a:cubicBezTo>
                    <a:pt x="17079" y="52"/>
                    <a:pt x="17006" y="0"/>
                    <a:pt x="1694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4"/>
            <p:cNvSpPr/>
            <p:nvPr/>
          </p:nvSpPr>
          <p:spPr>
            <a:xfrm>
              <a:off x="7723100" y="3828550"/>
              <a:ext cx="152825" cy="23775"/>
            </a:xfrm>
            <a:custGeom>
              <a:avLst/>
              <a:gdLst/>
              <a:ahLst/>
              <a:cxnLst/>
              <a:rect l="l" t="t" r="r" b="b"/>
              <a:pathLst>
                <a:path w="6113" h="951" extrusionOk="0">
                  <a:moveTo>
                    <a:pt x="5859" y="0"/>
                  </a:moveTo>
                  <a:cubicBezTo>
                    <a:pt x="5574" y="0"/>
                    <a:pt x="5384" y="95"/>
                    <a:pt x="5258" y="190"/>
                  </a:cubicBezTo>
                  <a:cubicBezTo>
                    <a:pt x="5178" y="254"/>
                    <a:pt x="5060" y="285"/>
                    <a:pt x="4941" y="285"/>
                  </a:cubicBezTo>
                  <a:cubicBezTo>
                    <a:pt x="4822" y="285"/>
                    <a:pt x="4703" y="254"/>
                    <a:pt x="4624" y="190"/>
                  </a:cubicBezTo>
                  <a:cubicBezTo>
                    <a:pt x="4466" y="95"/>
                    <a:pt x="4308" y="32"/>
                    <a:pt x="3991" y="32"/>
                  </a:cubicBezTo>
                  <a:cubicBezTo>
                    <a:pt x="3706" y="32"/>
                    <a:pt x="3516" y="159"/>
                    <a:pt x="3389" y="222"/>
                  </a:cubicBezTo>
                  <a:cubicBezTo>
                    <a:pt x="3310" y="285"/>
                    <a:pt x="3191" y="317"/>
                    <a:pt x="3072" y="317"/>
                  </a:cubicBezTo>
                  <a:cubicBezTo>
                    <a:pt x="2954" y="317"/>
                    <a:pt x="2835" y="285"/>
                    <a:pt x="2756" y="222"/>
                  </a:cubicBezTo>
                  <a:cubicBezTo>
                    <a:pt x="2597" y="159"/>
                    <a:pt x="2439" y="64"/>
                    <a:pt x="2122" y="64"/>
                  </a:cubicBezTo>
                  <a:cubicBezTo>
                    <a:pt x="1837" y="64"/>
                    <a:pt x="1647" y="190"/>
                    <a:pt x="1521" y="254"/>
                  </a:cubicBezTo>
                  <a:cubicBezTo>
                    <a:pt x="1441" y="317"/>
                    <a:pt x="1323" y="349"/>
                    <a:pt x="1204" y="349"/>
                  </a:cubicBezTo>
                  <a:cubicBezTo>
                    <a:pt x="1085" y="349"/>
                    <a:pt x="966" y="317"/>
                    <a:pt x="887" y="254"/>
                  </a:cubicBezTo>
                  <a:cubicBezTo>
                    <a:pt x="729" y="190"/>
                    <a:pt x="571" y="95"/>
                    <a:pt x="254" y="95"/>
                  </a:cubicBezTo>
                  <a:cubicBezTo>
                    <a:pt x="96" y="159"/>
                    <a:pt x="1" y="254"/>
                    <a:pt x="1" y="412"/>
                  </a:cubicBezTo>
                  <a:cubicBezTo>
                    <a:pt x="32" y="570"/>
                    <a:pt x="159" y="697"/>
                    <a:pt x="317" y="697"/>
                  </a:cubicBezTo>
                  <a:cubicBezTo>
                    <a:pt x="476" y="697"/>
                    <a:pt x="507" y="729"/>
                    <a:pt x="634" y="792"/>
                  </a:cubicBezTo>
                  <a:cubicBezTo>
                    <a:pt x="729" y="855"/>
                    <a:pt x="887" y="950"/>
                    <a:pt x="1204" y="950"/>
                  </a:cubicBezTo>
                  <a:cubicBezTo>
                    <a:pt x="1584" y="950"/>
                    <a:pt x="1742" y="855"/>
                    <a:pt x="1806" y="792"/>
                  </a:cubicBezTo>
                  <a:cubicBezTo>
                    <a:pt x="1885" y="729"/>
                    <a:pt x="2004" y="697"/>
                    <a:pt x="2122" y="697"/>
                  </a:cubicBezTo>
                  <a:cubicBezTo>
                    <a:pt x="2241" y="697"/>
                    <a:pt x="2360" y="729"/>
                    <a:pt x="2439" y="792"/>
                  </a:cubicBezTo>
                  <a:cubicBezTo>
                    <a:pt x="2597" y="855"/>
                    <a:pt x="2756" y="950"/>
                    <a:pt x="3072" y="950"/>
                  </a:cubicBezTo>
                  <a:cubicBezTo>
                    <a:pt x="3357" y="950"/>
                    <a:pt x="3547" y="824"/>
                    <a:pt x="3674" y="729"/>
                  </a:cubicBezTo>
                  <a:cubicBezTo>
                    <a:pt x="3753" y="681"/>
                    <a:pt x="3872" y="657"/>
                    <a:pt x="3991" y="657"/>
                  </a:cubicBezTo>
                  <a:cubicBezTo>
                    <a:pt x="4110" y="657"/>
                    <a:pt x="4228" y="681"/>
                    <a:pt x="4308" y="729"/>
                  </a:cubicBezTo>
                  <a:cubicBezTo>
                    <a:pt x="4466" y="824"/>
                    <a:pt x="4624" y="887"/>
                    <a:pt x="4941" y="887"/>
                  </a:cubicBezTo>
                  <a:cubicBezTo>
                    <a:pt x="5226" y="887"/>
                    <a:pt x="5416" y="792"/>
                    <a:pt x="5543" y="697"/>
                  </a:cubicBezTo>
                  <a:cubicBezTo>
                    <a:pt x="5638" y="634"/>
                    <a:pt x="5701" y="570"/>
                    <a:pt x="5859" y="570"/>
                  </a:cubicBezTo>
                  <a:cubicBezTo>
                    <a:pt x="6018" y="539"/>
                    <a:pt x="6113" y="412"/>
                    <a:pt x="6113" y="254"/>
                  </a:cubicBezTo>
                  <a:cubicBezTo>
                    <a:pt x="6113" y="95"/>
                    <a:pt x="6018" y="0"/>
                    <a:pt x="58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3" name="Google Shape;3213;p74"/>
          <p:cNvGrpSpPr/>
          <p:nvPr/>
        </p:nvGrpSpPr>
        <p:grpSpPr>
          <a:xfrm>
            <a:off x="2098660" y="2047441"/>
            <a:ext cx="467725" cy="507588"/>
            <a:chOff x="4180900" y="2568050"/>
            <a:chExt cx="498800" cy="508300"/>
          </a:xfrm>
        </p:grpSpPr>
        <p:sp>
          <p:nvSpPr>
            <p:cNvPr id="3214" name="Google Shape;3214;p74"/>
            <p:cNvSpPr/>
            <p:nvPr/>
          </p:nvSpPr>
          <p:spPr>
            <a:xfrm>
              <a:off x="4318650" y="2701050"/>
              <a:ext cx="86325" cy="296150"/>
            </a:xfrm>
            <a:custGeom>
              <a:avLst/>
              <a:gdLst/>
              <a:ahLst/>
              <a:cxnLst/>
              <a:rect l="l" t="t" r="r" b="b"/>
              <a:pathLst>
                <a:path w="3453" h="11846" extrusionOk="0">
                  <a:moveTo>
                    <a:pt x="2407" y="571"/>
                  </a:moveTo>
                  <a:lnTo>
                    <a:pt x="602" y="2376"/>
                  </a:lnTo>
                  <a:lnTo>
                    <a:pt x="602" y="571"/>
                  </a:lnTo>
                  <a:close/>
                  <a:moveTo>
                    <a:pt x="2851" y="983"/>
                  </a:moveTo>
                  <a:lnTo>
                    <a:pt x="2851" y="2819"/>
                  </a:lnTo>
                  <a:lnTo>
                    <a:pt x="1046" y="2819"/>
                  </a:lnTo>
                  <a:lnTo>
                    <a:pt x="2851" y="983"/>
                  </a:lnTo>
                  <a:close/>
                  <a:moveTo>
                    <a:pt x="2851" y="3421"/>
                  </a:moveTo>
                  <a:lnTo>
                    <a:pt x="2851" y="5226"/>
                  </a:lnTo>
                  <a:lnTo>
                    <a:pt x="1046" y="3421"/>
                  </a:lnTo>
                  <a:close/>
                  <a:moveTo>
                    <a:pt x="602" y="3833"/>
                  </a:moveTo>
                  <a:lnTo>
                    <a:pt x="2407" y="5670"/>
                  </a:lnTo>
                  <a:lnTo>
                    <a:pt x="602" y="5670"/>
                  </a:lnTo>
                  <a:lnTo>
                    <a:pt x="602" y="3833"/>
                  </a:lnTo>
                  <a:close/>
                  <a:moveTo>
                    <a:pt x="2407" y="6271"/>
                  </a:moveTo>
                  <a:lnTo>
                    <a:pt x="602" y="8076"/>
                  </a:lnTo>
                  <a:lnTo>
                    <a:pt x="602" y="6271"/>
                  </a:lnTo>
                  <a:close/>
                  <a:moveTo>
                    <a:pt x="2851" y="6651"/>
                  </a:moveTo>
                  <a:lnTo>
                    <a:pt x="2851" y="8488"/>
                  </a:lnTo>
                  <a:lnTo>
                    <a:pt x="1046" y="8488"/>
                  </a:lnTo>
                  <a:lnTo>
                    <a:pt x="2851" y="6651"/>
                  </a:lnTo>
                  <a:close/>
                  <a:moveTo>
                    <a:pt x="2851" y="9058"/>
                  </a:moveTo>
                  <a:lnTo>
                    <a:pt x="2851" y="10895"/>
                  </a:lnTo>
                  <a:lnTo>
                    <a:pt x="1046" y="9058"/>
                  </a:lnTo>
                  <a:close/>
                  <a:moveTo>
                    <a:pt x="1" y="1"/>
                  </a:moveTo>
                  <a:lnTo>
                    <a:pt x="1" y="11592"/>
                  </a:lnTo>
                  <a:lnTo>
                    <a:pt x="602" y="11592"/>
                  </a:lnTo>
                  <a:lnTo>
                    <a:pt x="602" y="9502"/>
                  </a:lnTo>
                  <a:lnTo>
                    <a:pt x="2946" y="11845"/>
                  </a:lnTo>
                  <a:lnTo>
                    <a:pt x="3452" y="11655"/>
                  </a:lnTo>
                  <a:lnTo>
                    <a:pt x="34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4"/>
            <p:cNvSpPr/>
            <p:nvPr/>
          </p:nvSpPr>
          <p:spPr>
            <a:xfrm>
              <a:off x="4224425" y="2570425"/>
              <a:ext cx="133825" cy="127500"/>
            </a:xfrm>
            <a:custGeom>
              <a:avLst/>
              <a:gdLst/>
              <a:ahLst/>
              <a:cxnLst/>
              <a:rect l="l" t="t" r="r" b="b"/>
              <a:pathLst>
                <a:path w="5353" h="5100" extrusionOk="0">
                  <a:moveTo>
                    <a:pt x="5020" y="1"/>
                  </a:moveTo>
                  <a:cubicBezTo>
                    <a:pt x="4941" y="1"/>
                    <a:pt x="4862" y="32"/>
                    <a:pt x="4815" y="96"/>
                  </a:cubicBezTo>
                  <a:lnTo>
                    <a:pt x="128" y="4593"/>
                  </a:lnTo>
                  <a:cubicBezTo>
                    <a:pt x="1" y="4719"/>
                    <a:pt x="1" y="4909"/>
                    <a:pt x="128" y="5036"/>
                  </a:cubicBezTo>
                  <a:cubicBezTo>
                    <a:pt x="159" y="5068"/>
                    <a:pt x="254" y="5099"/>
                    <a:pt x="318" y="5099"/>
                  </a:cubicBezTo>
                  <a:cubicBezTo>
                    <a:pt x="381" y="5099"/>
                    <a:pt x="444" y="5068"/>
                    <a:pt x="571" y="5036"/>
                  </a:cubicBezTo>
                  <a:lnTo>
                    <a:pt x="5226" y="507"/>
                  </a:lnTo>
                  <a:cubicBezTo>
                    <a:pt x="5353" y="412"/>
                    <a:pt x="5353" y="191"/>
                    <a:pt x="5226" y="96"/>
                  </a:cubicBezTo>
                  <a:cubicBezTo>
                    <a:pt x="5179" y="32"/>
                    <a:pt x="5100" y="1"/>
                    <a:pt x="50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4"/>
            <p:cNvSpPr/>
            <p:nvPr/>
          </p:nvSpPr>
          <p:spPr>
            <a:xfrm>
              <a:off x="4224425" y="2633775"/>
              <a:ext cx="53075" cy="144900"/>
            </a:xfrm>
            <a:custGeom>
              <a:avLst/>
              <a:gdLst/>
              <a:ahLst/>
              <a:cxnLst/>
              <a:rect l="l" t="t" r="r" b="b"/>
              <a:pathLst>
                <a:path w="2123" h="5796" extrusionOk="0">
                  <a:moveTo>
                    <a:pt x="318" y="0"/>
                  </a:moveTo>
                  <a:cubicBezTo>
                    <a:pt x="159" y="0"/>
                    <a:pt x="1" y="158"/>
                    <a:pt x="1" y="317"/>
                  </a:cubicBezTo>
                  <a:lnTo>
                    <a:pt x="1" y="5479"/>
                  </a:lnTo>
                  <a:cubicBezTo>
                    <a:pt x="1" y="5637"/>
                    <a:pt x="159" y="5795"/>
                    <a:pt x="318" y="5795"/>
                  </a:cubicBezTo>
                  <a:lnTo>
                    <a:pt x="1806" y="5795"/>
                  </a:lnTo>
                  <a:cubicBezTo>
                    <a:pt x="1964" y="5795"/>
                    <a:pt x="2123" y="5669"/>
                    <a:pt x="2123" y="5479"/>
                  </a:cubicBezTo>
                  <a:lnTo>
                    <a:pt x="2123" y="317"/>
                  </a:lnTo>
                  <a:cubicBezTo>
                    <a:pt x="2123" y="158"/>
                    <a:pt x="1964" y="0"/>
                    <a:pt x="18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4"/>
            <p:cNvSpPr/>
            <p:nvPr/>
          </p:nvSpPr>
          <p:spPr>
            <a:xfrm>
              <a:off x="4224425" y="2634550"/>
              <a:ext cx="53075" cy="144925"/>
            </a:xfrm>
            <a:custGeom>
              <a:avLst/>
              <a:gdLst/>
              <a:ahLst/>
              <a:cxnLst/>
              <a:rect l="l" t="t" r="r" b="b"/>
              <a:pathLst>
                <a:path w="2123" h="5797" extrusionOk="0">
                  <a:moveTo>
                    <a:pt x="1521" y="1"/>
                  </a:moveTo>
                  <a:lnTo>
                    <a:pt x="1521" y="4878"/>
                  </a:lnTo>
                  <a:cubicBezTo>
                    <a:pt x="1521" y="5036"/>
                    <a:pt x="1363" y="5194"/>
                    <a:pt x="1204" y="5194"/>
                  </a:cubicBezTo>
                  <a:lnTo>
                    <a:pt x="1" y="5194"/>
                  </a:lnTo>
                  <a:lnTo>
                    <a:pt x="1" y="5479"/>
                  </a:lnTo>
                  <a:cubicBezTo>
                    <a:pt x="1" y="5638"/>
                    <a:pt x="159" y="5796"/>
                    <a:pt x="318" y="5796"/>
                  </a:cubicBezTo>
                  <a:lnTo>
                    <a:pt x="1806" y="5796"/>
                  </a:lnTo>
                  <a:cubicBezTo>
                    <a:pt x="1964" y="5796"/>
                    <a:pt x="2123" y="5638"/>
                    <a:pt x="2123" y="5479"/>
                  </a:cubicBezTo>
                  <a:lnTo>
                    <a:pt x="2123" y="317"/>
                  </a:lnTo>
                  <a:cubicBezTo>
                    <a:pt x="2123" y="127"/>
                    <a:pt x="1964" y="1"/>
                    <a:pt x="1806" y="1"/>
                  </a:cubicBezTo>
                  <a:close/>
                </a:path>
              </a:pathLst>
            </a:custGeom>
            <a:solidFill>
              <a:srgbClr val="373331">
                <a:alpha val="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4"/>
            <p:cNvSpPr/>
            <p:nvPr/>
          </p:nvSpPr>
          <p:spPr>
            <a:xfrm>
              <a:off x="4243425" y="2634550"/>
              <a:ext cx="15075" cy="144925"/>
            </a:xfrm>
            <a:custGeom>
              <a:avLst/>
              <a:gdLst/>
              <a:ahLst/>
              <a:cxnLst/>
              <a:rect l="l" t="t" r="r" b="b"/>
              <a:pathLst>
                <a:path w="603" h="5797" extrusionOk="0">
                  <a:moveTo>
                    <a:pt x="1" y="1"/>
                  </a:moveTo>
                  <a:lnTo>
                    <a:pt x="1" y="5796"/>
                  </a:lnTo>
                  <a:lnTo>
                    <a:pt x="603" y="5796"/>
                  </a:lnTo>
                  <a:lnTo>
                    <a:pt x="6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4"/>
            <p:cNvSpPr/>
            <p:nvPr/>
          </p:nvSpPr>
          <p:spPr>
            <a:xfrm>
              <a:off x="4180900" y="2657525"/>
              <a:ext cx="150450" cy="44350"/>
            </a:xfrm>
            <a:custGeom>
              <a:avLst/>
              <a:gdLst/>
              <a:ahLst/>
              <a:cxnLst/>
              <a:rect l="l" t="t" r="r" b="b"/>
              <a:pathLst>
                <a:path w="6018" h="1774" extrusionOk="0">
                  <a:moveTo>
                    <a:pt x="3547" y="602"/>
                  </a:moveTo>
                  <a:lnTo>
                    <a:pt x="3547" y="1140"/>
                  </a:lnTo>
                  <a:lnTo>
                    <a:pt x="1109" y="1140"/>
                  </a:lnTo>
                  <a:lnTo>
                    <a:pt x="1109" y="602"/>
                  </a:lnTo>
                  <a:close/>
                  <a:moveTo>
                    <a:pt x="823" y="0"/>
                  </a:moveTo>
                  <a:cubicBezTo>
                    <a:pt x="665" y="0"/>
                    <a:pt x="507" y="127"/>
                    <a:pt x="507" y="317"/>
                  </a:cubicBezTo>
                  <a:lnTo>
                    <a:pt x="507" y="1140"/>
                  </a:lnTo>
                  <a:lnTo>
                    <a:pt x="317" y="1140"/>
                  </a:lnTo>
                  <a:cubicBezTo>
                    <a:pt x="158" y="1140"/>
                    <a:pt x="0" y="1267"/>
                    <a:pt x="0" y="1457"/>
                  </a:cubicBezTo>
                  <a:cubicBezTo>
                    <a:pt x="0" y="1679"/>
                    <a:pt x="127" y="1774"/>
                    <a:pt x="317" y="1774"/>
                  </a:cubicBezTo>
                  <a:lnTo>
                    <a:pt x="5701" y="1774"/>
                  </a:lnTo>
                  <a:cubicBezTo>
                    <a:pt x="5859" y="1774"/>
                    <a:pt x="6017" y="1679"/>
                    <a:pt x="6017" y="1457"/>
                  </a:cubicBezTo>
                  <a:cubicBezTo>
                    <a:pt x="6017" y="1267"/>
                    <a:pt x="5922" y="1140"/>
                    <a:pt x="5732" y="1140"/>
                  </a:cubicBezTo>
                  <a:lnTo>
                    <a:pt x="4149" y="1140"/>
                  </a:lnTo>
                  <a:lnTo>
                    <a:pt x="4149" y="317"/>
                  </a:lnTo>
                  <a:cubicBezTo>
                    <a:pt x="4149" y="158"/>
                    <a:pt x="4054" y="0"/>
                    <a:pt x="38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4"/>
            <p:cNvSpPr/>
            <p:nvPr/>
          </p:nvSpPr>
          <p:spPr>
            <a:xfrm>
              <a:off x="4527675" y="2687175"/>
              <a:ext cx="68900" cy="92300"/>
            </a:xfrm>
            <a:custGeom>
              <a:avLst/>
              <a:gdLst/>
              <a:ahLst/>
              <a:cxnLst/>
              <a:rect l="l" t="t" r="r" b="b"/>
              <a:pathLst>
                <a:path w="2756" h="3692" extrusionOk="0">
                  <a:moveTo>
                    <a:pt x="353" y="1"/>
                  </a:moveTo>
                  <a:cubicBezTo>
                    <a:pt x="321" y="1"/>
                    <a:pt x="288" y="6"/>
                    <a:pt x="254" y="18"/>
                  </a:cubicBezTo>
                  <a:cubicBezTo>
                    <a:pt x="95" y="49"/>
                    <a:pt x="0" y="208"/>
                    <a:pt x="32" y="366"/>
                  </a:cubicBezTo>
                  <a:lnTo>
                    <a:pt x="602" y="3026"/>
                  </a:lnTo>
                  <a:cubicBezTo>
                    <a:pt x="665" y="3406"/>
                    <a:pt x="982" y="3691"/>
                    <a:pt x="1394" y="3691"/>
                  </a:cubicBezTo>
                  <a:cubicBezTo>
                    <a:pt x="1774" y="3691"/>
                    <a:pt x="2090" y="3406"/>
                    <a:pt x="2185" y="3026"/>
                  </a:cubicBezTo>
                  <a:lnTo>
                    <a:pt x="2724" y="366"/>
                  </a:lnTo>
                  <a:cubicBezTo>
                    <a:pt x="2755" y="208"/>
                    <a:pt x="2660" y="49"/>
                    <a:pt x="2502" y="18"/>
                  </a:cubicBezTo>
                  <a:cubicBezTo>
                    <a:pt x="2473" y="6"/>
                    <a:pt x="2445" y="1"/>
                    <a:pt x="2417" y="1"/>
                  </a:cubicBezTo>
                  <a:cubicBezTo>
                    <a:pt x="2290" y="1"/>
                    <a:pt x="2174" y="109"/>
                    <a:pt x="2122" y="239"/>
                  </a:cubicBezTo>
                  <a:lnTo>
                    <a:pt x="1584" y="2899"/>
                  </a:lnTo>
                  <a:cubicBezTo>
                    <a:pt x="1584" y="2963"/>
                    <a:pt x="1489" y="3058"/>
                    <a:pt x="1394" y="3058"/>
                  </a:cubicBezTo>
                  <a:cubicBezTo>
                    <a:pt x="1299" y="3058"/>
                    <a:pt x="1235" y="3026"/>
                    <a:pt x="1172" y="2899"/>
                  </a:cubicBezTo>
                  <a:lnTo>
                    <a:pt x="634" y="239"/>
                  </a:lnTo>
                  <a:cubicBezTo>
                    <a:pt x="608" y="109"/>
                    <a:pt x="496" y="1"/>
                    <a:pt x="3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4"/>
            <p:cNvSpPr/>
            <p:nvPr/>
          </p:nvSpPr>
          <p:spPr>
            <a:xfrm>
              <a:off x="4364575" y="2570225"/>
              <a:ext cx="223275" cy="74650"/>
            </a:xfrm>
            <a:custGeom>
              <a:avLst/>
              <a:gdLst/>
              <a:ahLst/>
              <a:cxnLst/>
              <a:rect l="l" t="t" r="r" b="b"/>
              <a:pathLst>
                <a:path w="8931" h="2986" extrusionOk="0">
                  <a:moveTo>
                    <a:pt x="302" y="1"/>
                  </a:moveTo>
                  <a:cubicBezTo>
                    <a:pt x="173" y="1"/>
                    <a:pt x="58" y="67"/>
                    <a:pt x="32" y="199"/>
                  </a:cubicBezTo>
                  <a:cubicBezTo>
                    <a:pt x="0" y="357"/>
                    <a:pt x="64" y="515"/>
                    <a:pt x="222" y="579"/>
                  </a:cubicBezTo>
                  <a:lnTo>
                    <a:pt x="8551" y="2985"/>
                  </a:lnTo>
                  <a:lnTo>
                    <a:pt x="8614" y="2985"/>
                  </a:lnTo>
                  <a:cubicBezTo>
                    <a:pt x="8741" y="2985"/>
                    <a:pt x="8868" y="2859"/>
                    <a:pt x="8899" y="2795"/>
                  </a:cubicBezTo>
                  <a:cubicBezTo>
                    <a:pt x="8931" y="2637"/>
                    <a:pt x="8868" y="2479"/>
                    <a:pt x="8709" y="2415"/>
                  </a:cubicBezTo>
                  <a:lnTo>
                    <a:pt x="380" y="9"/>
                  </a:lnTo>
                  <a:cubicBezTo>
                    <a:pt x="354" y="3"/>
                    <a:pt x="328"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4"/>
            <p:cNvSpPr/>
            <p:nvPr/>
          </p:nvSpPr>
          <p:spPr>
            <a:xfrm>
              <a:off x="4389125" y="2630600"/>
              <a:ext cx="290575" cy="70475"/>
            </a:xfrm>
            <a:custGeom>
              <a:avLst/>
              <a:gdLst/>
              <a:ahLst/>
              <a:cxnLst/>
              <a:rect l="l" t="t" r="r" b="b"/>
              <a:pathLst>
                <a:path w="11623" h="2819" extrusionOk="0">
                  <a:moveTo>
                    <a:pt x="4465" y="602"/>
                  </a:moveTo>
                  <a:lnTo>
                    <a:pt x="4465" y="1742"/>
                  </a:lnTo>
                  <a:lnTo>
                    <a:pt x="3325" y="602"/>
                  </a:lnTo>
                  <a:close/>
                  <a:moveTo>
                    <a:pt x="6207" y="602"/>
                  </a:moveTo>
                  <a:lnTo>
                    <a:pt x="5067" y="1742"/>
                  </a:lnTo>
                  <a:lnTo>
                    <a:pt x="5067" y="602"/>
                  </a:lnTo>
                  <a:close/>
                  <a:moveTo>
                    <a:pt x="8772" y="602"/>
                  </a:moveTo>
                  <a:lnTo>
                    <a:pt x="8772" y="1742"/>
                  </a:lnTo>
                  <a:lnTo>
                    <a:pt x="7632" y="602"/>
                  </a:lnTo>
                  <a:close/>
                  <a:moveTo>
                    <a:pt x="9374" y="1014"/>
                  </a:moveTo>
                  <a:lnTo>
                    <a:pt x="10514" y="2154"/>
                  </a:lnTo>
                  <a:lnTo>
                    <a:pt x="9374" y="2154"/>
                  </a:lnTo>
                  <a:lnTo>
                    <a:pt x="9374" y="1014"/>
                  </a:lnTo>
                  <a:close/>
                  <a:moveTo>
                    <a:pt x="2280" y="1045"/>
                  </a:moveTo>
                  <a:lnTo>
                    <a:pt x="2280" y="2186"/>
                  </a:lnTo>
                  <a:lnTo>
                    <a:pt x="1140" y="2186"/>
                  </a:lnTo>
                  <a:lnTo>
                    <a:pt x="2280" y="1045"/>
                  </a:lnTo>
                  <a:close/>
                  <a:moveTo>
                    <a:pt x="2882" y="1045"/>
                  </a:moveTo>
                  <a:lnTo>
                    <a:pt x="4022" y="2186"/>
                  </a:lnTo>
                  <a:lnTo>
                    <a:pt x="2882" y="2186"/>
                  </a:lnTo>
                  <a:lnTo>
                    <a:pt x="2882" y="1045"/>
                  </a:lnTo>
                  <a:close/>
                  <a:moveTo>
                    <a:pt x="6619" y="1045"/>
                  </a:moveTo>
                  <a:lnTo>
                    <a:pt x="6619" y="2186"/>
                  </a:lnTo>
                  <a:lnTo>
                    <a:pt x="5447" y="2186"/>
                  </a:lnTo>
                  <a:lnTo>
                    <a:pt x="6619" y="1045"/>
                  </a:lnTo>
                  <a:close/>
                  <a:moveTo>
                    <a:pt x="7189" y="1045"/>
                  </a:moveTo>
                  <a:lnTo>
                    <a:pt x="8361" y="2186"/>
                  </a:lnTo>
                  <a:lnTo>
                    <a:pt x="7189" y="2186"/>
                  </a:lnTo>
                  <a:lnTo>
                    <a:pt x="7189" y="1045"/>
                  </a:lnTo>
                  <a:close/>
                  <a:moveTo>
                    <a:pt x="2597" y="0"/>
                  </a:moveTo>
                  <a:cubicBezTo>
                    <a:pt x="2470" y="0"/>
                    <a:pt x="2407" y="95"/>
                    <a:pt x="2344" y="159"/>
                  </a:cubicBezTo>
                  <a:cubicBezTo>
                    <a:pt x="2280" y="254"/>
                    <a:pt x="0" y="2376"/>
                    <a:pt x="158" y="2502"/>
                  </a:cubicBezTo>
                  <a:cubicBezTo>
                    <a:pt x="158" y="2661"/>
                    <a:pt x="285" y="2819"/>
                    <a:pt x="475" y="2819"/>
                  </a:cubicBezTo>
                  <a:lnTo>
                    <a:pt x="11274" y="2819"/>
                  </a:lnTo>
                  <a:cubicBezTo>
                    <a:pt x="11464" y="2787"/>
                    <a:pt x="11623" y="2439"/>
                    <a:pt x="11433" y="2281"/>
                  </a:cubicBezTo>
                  <a:lnTo>
                    <a:pt x="9247" y="95"/>
                  </a:lnTo>
                  <a:cubicBezTo>
                    <a:pt x="9216" y="64"/>
                    <a:pt x="9184" y="0"/>
                    <a:pt x="90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4"/>
            <p:cNvSpPr/>
            <p:nvPr/>
          </p:nvSpPr>
          <p:spPr>
            <a:xfrm>
              <a:off x="4535575" y="2762025"/>
              <a:ext cx="54675" cy="77600"/>
            </a:xfrm>
            <a:custGeom>
              <a:avLst/>
              <a:gdLst/>
              <a:ahLst/>
              <a:cxnLst/>
              <a:rect l="l" t="t" r="r" b="b"/>
              <a:pathLst>
                <a:path w="2187" h="3104" extrusionOk="0">
                  <a:moveTo>
                    <a:pt x="1078" y="0"/>
                  </a:moveTo>
                  <a:cubicBezTo>
                    <a:pt x="856" y="0"/>
                    <a:pt x="761" y="159"/>
                    <a:pt x="761" y="349"/>
                  </a:cubicBezTo>
                  <a:lnTo>
                    <a:pt x="761" y="760"/>
                  </a:lnTo>
                  <a:cubicBezTo>
                    <a:pt x="761" y="919"/>
                    <a:pt x="666" y="1077"/>
                    <a:pt x="508" y="1172"/>
                  </a:cubicBezTo>
                  <a:cubicBezTo>
                    <a:pt x="159" y="1362"/>
                    <a:pt x="1" y="1711"/>
                    <a:pt x="1" y="2122"/>
                  </a:cubicBezTo>
                  <a:cubicBezTo>
                    <a:pt x="33" y="2629"/>
                    <a:pt x="476" y="3072"/>
                    <a:pt x="983" y="3104"/>
                  </a:cubicBezTo>
                  <a:lnTo>
                    <a:pt x="1014" y="3104"/>
                  </a:lnTo>
                  <a:cubicBezTo>
                    <a:pt x="1299" y="3104"/>
                    <a:pt x="1553" y="3041"/>
                    <a:pt x="1869" y="2819"/>
                  </a:cubicBezTo>
                  <a:cubicBezTo>
                    <a:pt x="2059" y="2629"/>
                    <a:pt x="2186" y="2344"/>
                    <a:pt x="2186" y="2059"/>
                  </a:cubicBezTo>
                  <a:cubicBezTo>
                    <a:pt x="2186" y="1869"/>
                    <a:pt x="2059" y="1742"/>
                    <a:pt x="1869" y="1742"/>
                  </a:cubicBezTo>
                  <a:cubicBezTo>
                    <a:pt x="1648" y="1742"/>
                    <a:pt x="1553" y="1901"/>
                    <a:pt x="1553" y="2059"/>
                  </a:cubicBezTo>
                  <a:cubicBezTo>
                    <a:pt x="1553" y="2186"/>
                    <a:pt x="1489" y="2312"/>
                    <a:pt x="1426" y="2376"/>
                  </a:cubicBezTo>
                  <a:cubicBezTo>
                    <a:pt x="1331" y="2471"/>
                    <a:pt x="1236" y="2502"/>
                    <a:pt x="1109" y="2502"/>
                  </a:cubicBezTo>
                  <a:cubicBezTo>
                    <a:pt x="856" y="2471"/>
                    <a:pt x="666" y="2312"/>
                    <a:pt x="666" y="2091"/>
                  </a:cubicBezTo>
                  <a:cubicBezTo>
                    <a:pt x="634" y="1932"/>
                    <a:pt x="761" y="1742"/>
                    <a:pt x="856" y="1679"/>
                  </a:cubicBezTo>
                  <a:cubicBezTo>
                    <a:pt x="1173" y="1489"/>
                    <a:pt x="1394" y="1140"/>
                    <a:pt x="1394" y="760"/>
                  </a:cubicBezTo>
                  <a:lnTo>
                    <a:pt x="1394" y="349"/>
                  </a:lnTo>
                  <a:cubicBezTo>
                    <a:pt x="1394" y="127"/>
                    <a:pt x="1268" y="0"/>
                    <a:pt x="10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4"/>
            <p:cNvSpPr/>
            <p:nvPr/>
          </p:nvSpPr>
          <p:spPr>
            <a:xfrm>
              <a:off x="4553000" y="2812700"/>
              <a:ext cx="15850" cy="57025"/>
            </a:xfrm>
            <a:custGeom>
              <a:avLst/>
              <a:gdLst/>
              <a:ahLst/>
              <a:cxnLst/>
              <a:rect l="l" t="t" r="r" b="b"/>
              <a:pathLst>
                <a:path w="634" h="2281" extrusionOk="0">
                  <a:moveTo>
                    <a:pt x="317" y="0"/>
                  </a:moveTo>
                  <a:cubicBezTo>
                    <a:pt x="127" y="0"/>
                    <a:pt x="1" y="159"/>
                    <a:pt x="1" y="317"/>
                  </a:cubicBezTo>
                  <a:lnTo>
                    <a:pt x="1" y="1932"/>
                  </a:lnTo>
                  <a:cubicBezTo>
                    <a:pt x="1" y="2154"/>
                    <a:pt x="159" y="2280"/>
                    <a:pt x="317" y="2280"/>
                  </a:cubicBezTo>
                  <a:cubicBezTo>
                    <a:pt x="476" y="2280"/>
                    <a:pt x="602" y="2154"/>
                    <a:pt x="634" y="1932"/>
                  </a:cubicBezTo>
                  <a:lnTo>
                    <a:pt x="634" y="317"/>
                  </a:lnTo>
                  <a:cubicBezTo>
                    <a:pt x="634" y="127"/>
                    <a:pt x="539"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4"/>
            <p:cNvSpPr/>
            <p:nvPr/>
          </p:nvSpPr>
          <p:spPr>
            <a:xfrm>
              <a:off x="4445325" y="2862575"/>
              <a:ext cx="232000" cy="41200"/>
            </a:xfrm>
            <a:custGeom>
              <a:avLst/>
              <a:gdLst/>
              <a:ahLst/>
              <a:cxnLst/>
              <a:rect l="l" t="t" r="r" b="b"/>
              <a:pathLst>
                <a:path w="9280" h="1648" extrusionOk="0">
                  <a:moveTo>
                    <a:pt x="254" y="0"/>
                  </a:moveTo>
                  <a:cubicBezTo>
                    <a:pt x="127" y="0"/>
                    <a:pt x="1" y="95"/>
                    <a:pt x="1" y="222"/>
                  </a:cubicBezTo>
                  <a:lnTo>
                    <a:pt x="1" y="1425"/>
                  </a:lnTo>
                  <a:cubicBezTo>
                    <a:pt x="1" y="1520"/>
                    <a:pt x="127" y="1647"/>
                    <a:pt x="254" y="1647"/>
                  </a:cubicBezTo>
                  <a:lnTo>
                    <a:pt x="9026" y="1647"/>
                  </a:lnTo>
                  <a:cubicBezTo>
                    <a:pt x="9153" y="1647"/>
                    <a:pt x="9280" y="1552"/>
                    <a:pt x="9280" y="1425"/>
                  </a:cubicBezTo>
                  <a:lnTo>
                    <a:pt x="9280" y="222"/>
                  </a:lnTo>
                  <a:cubicBezTo>
                    <a:pt x="9280" y="127"/>
                    <a:pt x="9153" y="0"/>
                    <a:pt x="90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4"/>
            <p:cNvSpPr/>
            <p:nvPr/>
          </p:nvSpPr>
          <p:spPr>
            <a:xfrm>
              <a:off x="4445325" y="2862575"/>
              <a:ext cx="232000" cy="41200"/>
            </a:xfrm>
            <a:custGeom>
              <a:avLst/>
              <a:gdLst/>
              <a:ahLst/>
              <a:cxnLst/>
              <a:rect l="l" t="t" r="r" b="b"/>
              <a:pathLst>
                <a:path w="9280" h="1648" extrusionOk="0">
                  <a:moveTo>
                    <a:pt x="8520" y="0"/>
                  </a:moveTo>
                  <a:lnTo>
                    <a:pt x="8520" y="665"/>
                  </a:lnTo>
                  <a:cubicBezTo>
                    <a:pt x="8520" y="792"/>
                    <a:pt x="8393" y="887"/>
                    <a:pt x="8266" y="887"/>
                  </a:cubicBezTo>
                  <a:lnTo>
                    <a:pt x="1" y="887"/>
                  </a:lnTo>
                  <a:lnTo>
                    <a:pt x="1" y="1425"/>
                  </a:lnTo>
                  <a:cubicBezTo>
                    <a:pt x="1" y="1552"/>
                    <a:pt x="127" y="1647"/>
                    <a:pt x="222" y="1647"/>
                  </a:cubicBezTo>
                  <a:lnTo>
                    <a:pt x="9026" y="1647"/>
                  </a:lnTo>
                  <a:cubicBezTo>
                    <a:pt x="9153" y="1647"/>
                    <a:pt x="9248" y="1520"/>
                    <a:pt x="9248" y="1425"/>
                  </a:cubicBezTo>
                  <a:lnTo>
                    <a:pt x="9248" y="222"/>
                  </a:lnTo>
                  <a:cubicBezTo>
                    <a:pt x="9280" y="64"/>
                    <a:pt x="9153" y="0"/>
                    <a:pt x="9026"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4"/>
            <p:cNvSpPr/>
            <p:nvPr/>
          </p:nvSpPr>
          <p:spPr>
            <a:xfrm>
              <a:off x="4477800" y="2862575"/>
              <a:ext cx="15050" cy="41200"/>
            </a:xfrm>
            <a:custGeom>
              <a:avLst/>
              <a:gdLst/>
              <a:ahLst/>
              <a:cxnLst/>
              <a:rect l="l" t="t" r="r" b="b"/>
              <a:pathLst>
                <a:path w="602" h="1648" extrusionOk="0">
                  <a:moveTo>
                    <a:pt x="0" y="0"/>
                  </a:moveTo>
                  <a:lnTo>
                    <a:pt x="0" y="1647"/>
                  </a:lnTo>
                  <a:lnTo>
                    <a:pt x="602" y="1647"/>
                  </a:lnTo>
                  <a:lnTo>
                    <a:pt x="6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4"/>
            <p:cNvSpPr/>
            <p:nvPr/>
          </p:nvSpPr>
          <p:spPr>
            <a:xfrm>
              <a:off x="4628225" y="2862575"/>
              <a:ext cx="15050" cy="41200"/>
            </a:xfrm>
            <a:custGeom>
              <a:avLst/>
              <a:gdLst/>
              <a:ahLst/>
              <a:cxnLst/>
              <a:rect l="l" t="t" r="r" b="b"/>
              <a:pathLst>
                <a:path w="602" h="1648" extrusionOk="0">
                  <a:moveTo>
                    <a:pt x="0" y="0"/>
                  </a:moveTo>
                  <a:lnTo>
                    <a:pt x="0" y="1647"/>
                  </a:lnTo>
                  <a:lnTo>
                    <a:pt x="602" y="1647"/>
                  </a:lnTo>
                  <a:lnTo>
                    <a:pt x="6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4"/>
            <p:cNvSpPr/>
            <p:nvPr/>
          </p:nvSpPr>
          <p:spPr>
            <a:xfrm>
              <a:off x="4318650" y="2568050"/>
              <a:ext cx="86325" cy="114025"/>
            </a:xfrm>
            <a:custGeom>
              <a:avLst/>
              <a:gdLst/>
              <a:ahLst/>
              <a:cxnLst/>
              <a:rect l="l" t="t" r="r" b="b"/>
              <a:pathLst>
                <a:path w="3453" h="4561" extrusionOk="0">
                  <a:moveTo>
                    <a:pt x="2027" y="666"/>
                  </a:moveTo>
                  <a:lnTo>
                    <a:pt x="2471" y="2122"/>
                  </a:lnTo>
                  <a:lnTo>
                    <a:pt x="1299" y="982"/>
                  </a:lnTo>
                  <a:lnTo>
                    <a:pt x="1426" y="666"/>
                  </a:lnTo>
                  <a:close/>
                  <a:moveTo>
                    <a:pt x="1362" y="1"/>
                  </a:moveTo>
                  <a:cubicBezTo>
                    <a:pt x="1109" y="1"/>
                    <a:pt x="951" y="191"/>
                    <a:pt x="887" y="381"/>
                  </a:cubicBezTo>
                  <a:lnTo>
                    <a:pt x="96" y="2946"/>
                  </a:lnTo>
                  <a:cubicBezTo>
                    <a:pt x="32" y="3136"/>
                    <a:pt x="1" y="3294"/>
                    <a:pt x="1" y="3516"/>
                  </a:cubicBezTo>
                  <a:lnTo>
                    <a:pt x="1" y="4561"/>
                  </a:lnTo>
                  <a:lnTo>
                    <a:pt x="602" y="4561"/>
                  </a:lnTo>
                  <a:lnTo>
                    <a:pt x="602" y="3294"/>
                  </a:lnTo>
                  <a:lnTo>
                    <a:pt x="1109" y="1552"/>
                  </a:lnTo>
                  <a:lnTo>
                    <a:pt x="2819" y="3262"/>
                  </a:lnTo>
                  <a:cubicBezTo>
                    <a:pt x="2819" y="3357"/>
                    <a:pt x="2851" y="3421"/>
                    <a:pt x="2851" y="3484"/>
                  </a:cubicBezTo>
                  <a:lnTo>
                    <a:pt x="2851" y="4561"/>
                  </a:lnTo>
                  <a:lnTo>
                    <a:pt x="3452" y="4561"/>
                  </a:lnTo>
                  <a:lnTo>
                    <a:pt x="3452" y="3484"/>
                  </a:lnTo>
                  <a:cubicBezTo>
                    <a:pt x="3452" y="3357"/>
                    <a:pt x="3421" y="3136"/>
                    <a:pt x="3326" y="2946"/>
                  </a:cubicBezTo>
                  <a:lnTo>
                    <a:pt x="2534" y="381"/>
                  </a:lnTo>
                  <a:cubicBezTo>
                    <a:pt x="2471" y="191"/>
                    <a:pt x="2312" y="1"/>
                    <a:pt x="2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4"/>
            <p:cNvSpPr/>
            <p:nvPr/>
          </p:nvSpPr>
          <p:spPr>
            <a:xfrm>
              <a:off x="4309950" y="2638525"/>
              <a:ext cx="104525" cy="87900"/>
            </a:xfrm>
            <a:custGeom>
              <a:avLst/>
              <a:gdLst/>
              <a:ahLst/>
              <a:cxnLst/>
              <a:rect l="l" t="t" r="r" b="b"/>
              <a:pathLst>
                <a:path w="4181" h="3516" extrusionOk="0">
                  <a:moveTo>
                    <a:pt x="507" y="0"/>
                  </a:moveTo>
                  <a:cubicBezTo>
                    <a:pt x="222" y="0"/>
                    <a:pt x="0" y="253"/>
                    <a:pt x="0" y="507"/>
                  </a:cubicBezTo>
                  <a:lnTo>
                    <a:pt x="0" y="3009"/>
                  </a:lnTo>
                  <a:cubicBezTo>
                    <a:pt x="0" y="3294"/>
                    <a:pt x="222" y="3515"/>
                    <a:pt x="507" y="3515"/>
                  </a:cubicBezTo>
                  <a:lnTo>
                    <a:pt x="3642" y="3515"/>
                  </a:lnTo>
                  <a:cubicBezTo>
                    <a:pt x="3927" y="3515"/>
                    <a:pt x="4149" y="3294"/>
                    <a:pt x="4180" y="3009"/>
                  </a:cubicBezTo>
                  <a:lnTo>
                    <a:pt x="4180" y="2185"/>
                  </a:lnTo>
                  <a:lnTo>
                    <a:pt x="18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4"/>
            <p:cNvSpPr/>
            <p:nvPr/>
          </p:nvSpPr>
          <p:spPr>
            <a:xfrm>
              <a:off x="4301225" y="2989250"/>
              <a:ext cx="120375" cy="42775"/>
            </a:xfrm>
            <a:custGeom>
              <a:avLst/>
              <a:gdLst/>
              <a:ahLst/>
              <a:cxnLst/>
              <a:rect l="l" t="t" r="r" b="b"/>
              <a:pathLst>
                <a:path w="4815" h="1711" extrusionOk="0">
                  <a:moveTo>
                    <a:pt x="317" y="0"/>
                  </a:moveTo>
                  <a:cubicBezTo>
                    <a:pt x="159" y="0"/>
                    <a:pt x="1" y="159"/>
                    <a:pt x="1" y="317"/>
                  </a:cubicBezTo>
                  <a:lnTo>
                    <a:pt x="1" y="1710"/>
                  </a:lnTo>
                  <a:lnTo>
                    <a:pt x="4814" y="1710"/>
                  </a:lnTo>
                  <a:lnTo>
                    <a:pt x="4814" y="317"/>
                  </a:lnTo>
                  <a:cubicBezTo>
                    <a:pt x="4814" y="159"/>
                    <a:pt x="4656" y="0"/>
                    <a:pt x="4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4"/>
            <p:cNvSpPr/>
            <p:nvPr/>
          </p:nvSpPr>
          <p:spPr>
            <a:xfrm>
              <a:off x="4378025" y="2990050"/>
              <a:ext cx="43575" cy="42775"/>
            </a:xfrm>
            <a:custGeom>
              <a:avLst/>
              <a:gdLst/>
              <a:ahLst/>
              <a:cxnLst/>
              <a:rect l="l" t="t" r="r" b="b"/>
              <a:pathLst>
                <a:path w="1743" h="1711" extrusionOk="0">
                  <a:moveTo>
                    <a:pt x="1" y="0"/>
                  </a:moveTo>
                  <a:cubicBezTo>
                    <a:pt x="159" y="0"/>
                    <a:pt x="317" y="158"/>
                    <a:pt x="317" y="317"/>
                  </a:cubicBezTo>
                  <a:lnTo>
                    <a:pt x="317" y="1710"/>
                  </a:lnTo>
                  <a:lnTo>
                    <a:pt x="1742" y="1710"/>
                  </a:lnTo>
                  <a:lnTo>
                    <a:pt x="1742" y="317"/>
                  </a:lnTo>
                  <a:cubicBezTo>
                    <a:pt x="1742" y="127"/>
                    <a:pt x="1616" y="0"/>
                    <a:pt x="1426"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4"/>
            <p:cNvSpPr/>
            <p:nvPr/>
          </p:nvSpPr>
          <p:spPr>
            <a:xfrm>
              <a:off x="4248175" y="3029625"/>
              <a:ext cx="225675" cy="45950"/>
            </a:xfrm>
            <a:custGeom>
              <a:avLst/>
              <a:gdLst/>
              <a:ahLst/>
              <a:cxnLst/>
              <a:rect l="l" t="t" r="r" b="b"/>
              <a:pathLst>
                <a:path w="9027" h="1838" extrusionOk="0">
                  <a:moveTo>
                    <a:pt x="2471" y="0"/>
                  </a:moveTo>
                  <a:cubicBezTo>
                    <a:pt x="2249" y="0"/>
                    <a:pt x="2028" y="32"/>
                    <a:pt x="1838" y="127"/>
                  </a:cubicBezTo>
                  <a:lnTo>
                    <a:pt x="254" y="761"/>
                  </a:lnTo>
                  <a:cubicBezTo>
                    <a:pt x="128" y="792"/>
                    <a:pt x="1" y="951"/>
                    <a:pt x="1" y="1077"/>
                  </a:cubicBezTo>
                  <a:lnTo>
                    <a:pt x="1" y="1616"/>
                  </a:lnTo>
                  <a:cubicBezTo>
                    <a:pt x="1" y="1742"/>
                    <a:pt x="96" y="1837"/>
                    <a:pt x="223" y="1837"/>
                  </a:cubicBezTo>
                  <a:lnTo>
                    <a:pt x="8837" y="1837"/>
                  </a:lnTo>
                  <a:cubicBezTo>
                    <a:pt x="8963" y="1837"/>
                    <a:pt x="9027" y="1742"/>
                    <a:pt x="9027" y="1616"/>
                  </a:cubicBezTo>
                  <a:lnTo>
                    <a:pt x="9027" y="1077"/>
                  </a:lnTo>
                  <a:cubicBezTo>
                    <a:pt x="9027" y="919"/>
                    <a:pt x="8963" y="792"/>
                    <a:pt x="8805" y="761"/>
                  </a:cubicBezTo>
                  <a:lnTo>
                    <a:pt x="7222" y="127"/>
                  </a:lnTo>
                  <a:cubicBezTo>
                    <a:pt x="7063" y="32"/>
                    <a:pt x="6810" y="0"/>
                    <a:pt x="6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4"/>
            <p:cNvSpPr/>
            <p:nvPr/>
          </p:nvSpPr>
          <p:spPr>
            <a:xfrm>
              <a:off x="4344775" y="3029625"/>
              <a:ext cx="129075" cy="46725"/>
            </a:xfrm>
            <a:custGeom>
              <a:avLst/>
              <a:gdLst/>
              <a:ahLst/>
              <a:cxnLst/>
              <a:rect l="l" t="t" r="r" b="b"/>
              <a:pathLst>
                <a:path w="5163" h="1869" extrusionOk="0">
                  <a:moveTo>
                    <a:pt x="1" y="0"/>
                  </a:moveTo>
                  <a:cubicBezTo>
                    <a:pt x="317" y="0"/>
                    <a:pt x="666" y="64"/>
                    <a:pt x="951" y="190"/>
                  </a:cubicBezTo>
                  <a:lnTo>
                    <a:pt x="3326" y="1141"/>
                  </a:lnTo>
                  <a:cubicBezTo>
                    <a:pt x="3516" y="1236"/>
                    <a:pt x="3674" y="1426"/>
                    <a:pt x="3674" y="1679"/>
                  </a:cubicBezTo>
                  <a:lnTo>
                    <a:pt x="3674" y="1869"/>
                  </a:lnTo>
                  <a:lnTo>
                    <a:pt x="4909" y="1869"/>
                  </a:lnTo>
                  <a:cubicBezTo>
                    <a:pt x="5004" y="1869"/>
                    <a:pt x="5099" y="1774"/>
                    <a:pt x="5099" y="1679"/>
                  </a:cubicBezTo>
                  <a:lnTo>
                    <a:pt x="5099" y="1109"/>
                  </a:lnTo>
                  <a:cubicBezTo>
                    <a:pt x="5163" y="951"/>
                    <a:pt x="5099" y="824"/>
                    <a:pt x="4941" y="761"/>
                  </a:cubicBezTo>
                  <a:lnTo>
                    <a:pt x="3358" y="127"/>
                  </a:lnTo>
                  <a:cubicBezTo>
                    <a:pt x="3168" y="32"/>
                    <a:pt x="2946" y="0"/>
                    <a:pt x="2724"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4"/>
            <p:cNvSpPr/>
            <p:nvPr/>
          </p:nvSpPr>
          <p:spPr>
            <a:xfrm>
              <a:off x="4384375" y="2666225"/>
              <a:ext cx="29300" cy="60200"/>
            </a:xfrm>
            <a:custGeom>
              <a:avLst/>
              <a:gdLst/>
              <a:ahLst/>
              <a:cxnLst/>
              <a:rect l="l" t="t" r="r" b="b"/>
              <a:pathLst>
                <a:path w="1172" h="2408" extrusionOk="0">
                  <a:moveTo>
                    <a:pt x="0" y="0"/>
                  </a:moveTo>
                  <a:lnTo>
                    <a:pt x="0" y="2407"/>
                  </a:lnTo>
                  <a:lnTo>
                    <a:pt x="665" y="2407"/>
                  </a:lnTo>
                  <a:cubicBezTo>
                    <a:pt x="918" y="2407"/>
                    <a:pt x="1172" y="2186"/>
                    <a:pt x="1172" y="1901"/>
                  </a:cubicBezTo>
                  <a:lnTo>
                    <a:pt x="1172" y="1077"/>
                  </a:lnTo>
                  <a:lnTo>
                    <a:pt x="0"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4"/>
            <p:cNvSpPr/>
            <p:nvPr/>
          </p:nvSpPr>
          <p:spPr>
            <a:xfrm>
              <a:off x="4355075" y="2638525"/>
              <a:ext cx="59400" cy="54650"/>
            </a:xfrm>
            <a:custGeom>
              <a:avLst/>
              <a:gdLst/>
              <a:ahLst/>
              <a:cxnLst/>
              <a:rect l="l" t="t" r="r" b="b"/>
              <a:pathLst>
                <a:path w="2376" h="2186" extrusionOk="0">
                  <a:moveTo>
                    <a:pt x="0" y="0"/>
                  </a:moveTo>
                  <a:lnTo>
                    <a:pt x="0" y="1805"/>
                  </a:lnTo>
                  <a:cubicBezTo>
                    <a:pt x="0" y="2027"/>
                    <a:pt x="159" y="2185"/>
                    <a:pt x="412" y="2185"/>
                  </a:cubicBezTo>
                  <a:lnTo>
                    <a:pt x="2375" y="2185"/>
                  </a:lnTo>
                  <a:cubicBezTo>
                    <a:pt x="2375" y="1900"/>
                    <a:pt x="2280" y="1678"/>
                    <a:pt x="2122" y="1520"/>
                  </a:cubicBezTo>
                  <a:lnTo>
                    <a:pt x="792" y="285"/>
                  </a:lnTo>
                  <a:cubicBezTo>
                    <a:pt x="634" y="127"/>
                    <a:pt x="412" y="0"/>
                    <a:pt x="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4"/>
            <p:cNvSpPr/>
            <p:nvPr/>
          </p:nvSpPr>
          <p:spPr>
            <a:xfrm>
              <a:off x="4385150" y="2655925"/>
              <a:ext cx="29325" cy="38025"/>
            </a:xfrm>
            <a:custGeom>
              <a:avLst/>
              <a:gdLst/>
              <a:ahLst/>
              <a:cxnLst/>
              <a:rect l="l" t="t" r="r" b="b"/>
              <a:pathLst>
                <a:path w="1173" h="1521" extrusionOk="0">
                  <a:moveTo>
                    <a:pt x="1" y="1"/>
                  </a:moveTo>
                  <a:lnTo>
                    <a:pt x="1" y="1521"/>
                  </a:lnTo>
                  <a:lnTo>
                    <a:pt x="1172" y="1521"/>
                  </a:lnTo>
                  <a:cubicBezTo>
                    <a:pt x="1141" y="1204"/>
                    <a:pt x="1077" y="982"/>
                    <a:pt x="856" y="824"/>
                  </a:cubicBezTo>
                  <a:lnTo>
                    <a:pt x="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74"/>
          <p:cNvGrpSpPr/>
          <p:nvPr/>
        </p:nvGrpSpPr>
        <p:grpSpPr>
          <a:xfrm>
            <a:off x="6364021" y="4191327"/>
            <a:ext cx="479154" cy="316795"/>
            <a:chOff x="14111325" y="3609600"/>
            <a:chExt cx="507525" cy="315125"/>
          </a:xfrm>
        </p:grpSpPr>
        <p:sp>
          <p:nvSpPr>
            <p:cNvPr id="3239" name="Google Shape;3239;p74"/>
            <p:cNvSpPr/>
            <p:nvPr/>
          </p:nvSpPr>
          <p:spPr>
            <a:xfrm>
              <a:off x="14515100" y="3691000"/>
              <a:ext cx="32500" cy="60350"/>
            </a:xfrm>
            <a:custGeom>
              <a:avLst/>
              <a:gdLst/>
              <a:ahLst/>
              <a:cxnLst/>
              <a:rect l="l" t="t" r="r" b="b"/>
              <a:pathLst>
                <a:path w="1300" h="2414" extrusionOk="0">
                  <a:moveTo>
                    <a:pt x="927" y="1"/>
                  </a:moveTo>
                  <a:cubicBezTo>
                    <a:pt x="867" y="1"/>
                    <a:pt x="809" y="22"/>
                    <a:pt x="761" y="70"/>
                  </a:cubicBezTo>
                  <a:lnTo>
                    <a:pt x="254" y="482"/>
                  </a:lnTo>
                  <a:cubicBezTo>
                    <a:pt x="96" y="545"/>
                    <a:pt x="1" y="703"/>
                    <a:pt x="1" y="925"/>
                  </a:cubicBezTo>
                  <a:lnTo>
                    <a:pt x="1" y="2097"/>
                  </a:lnTo>
                  <a:cubicBezTo>
                    <a:pt x="1" y="2287"/>
                    <a:pt x="159" y="2413"/>
                    <a:pt x="318" y="2413"/>
                  </a:cubicBezTo>
                  <a:cubicBezTo>
                    <a:pt x="476" y="2413"/>
                    <a:pt x="634" y="2255"/>
                    <a:pt x="666" y="2128"/>
                  </a:cubicBezTo>
                  <a:lnTo>
                    <a:pt x="666" y="957"/>
                  </a:lnTo>
                  <a:lnTo>
                    <a:pt x="1141" y="545"/>
                  </a:lnTo>
                  <a:cubicBezTo>
                    <a:pt x="1268" y="450"/>
                    <a:pt x="1299" y="228"/>
                    <a:pt x="1204" y="133"/>
                  </a:cubicBezTo>
                  <a:cubicBezTo>
                    <a:pt x="1126" y="55"/>
                    <a:pt x="1024" y="1"/>
                    <a:pt x="9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4"/>
            <p:cNvSpPr/>
            <p:nvPr/>
          </p:nvSpPr>
          <p:spPr>
            <a:xfrm>
              <a:off x="14199200" y="3786825"/>
              <a:ext cx="133050" cy="130000"/>
            </a:xfrm>
            <a:custGeom>
              <a:avLst/>
              <a:gdLst/>
              <a:ahLst/>
              <a:cxnLst/>
              <a:rect l="l" t="t" r="r" b="b"/>
              <a:pathLst>
                <a:path w="5322" h="5200" extrusionOk="0">
                  <a:moveTo>
                    <a:pt x="1878" y="0"/>
                  </a:moveTo>
                  <a:cubicBezTo>
                    <a:pt x="1863" y="0"/>
                    <a:pt x="1850" y="2"/>
                    <a:pt x="1838" y="5"/>
                  </a:cubicBezTo>
                  <a:cubicBezTo>
                    <a:pt x="761" y="354"/>
                    <a:pt x="1" y="1367"/>
                    <a:pt x="1" y="2539"/>
                  </a:cubicBezTo>
                  <a:cubicBezTo>
                    <a:pt x="1" y="3996"/>
                    <a:pt x="1204" y="5199"/>
                    <a:pt x="2661" y="5199"/>
                  </a:cubicBezTo>
                  <a:cubicBezTo>
                    <a:pt x="4118" y="5199"/>
                    <a:pt x="5321" y="3996"/>
                    <a:pt x="5321" y="2539"/>
                  </a:cubicBezTo>
                  <a:cubicBezTo>
                    <a:pt x="5321" y="1367"/>
                    <a:pt x="4530" y="354"/>
                    <a:pt x="3421" y="5"/>
                  </a:cubicBezTo>
                  <a:cubicBezTo>
                    <a:pt x="3407" y="2"/>
                    <a:pt x="3392" y="0"/>
                    <a:pt x="3376" y="0"/>
                  </a:cubicBezTo>
                  <a:cubicBezTo>
                    <a:pt x="3110" y="0"/>
                    <a:pt x="2629" y="481"/>
                    <a:pt x="2629" y="481"/>
                  </a:cubicBezTo>
                  <a:cubicBezTo>
                    <a:pt x="2629" y="481"/>
                    <a:pt x="2121" y="0"/>
                    <a:pt x="1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4"/>
            <p:cNvSpPr/>
            <p:nvPr/>
          </p:nvSpPr>
          <p:spPr>
            <a:xfrm>
              <a:off x="14210300" y="3794875"/>
              <a:ext cx="121950" cy="118775"/>
            </a:xfrm>
            <a:custGeom>
              <a:avLst/>
              <a:gdLst/>
              <a:ahLst/>
              <a:cxnLst/>
              <a:rect l="l" t="t" r="r" b="b"/>
              <a:pathLst>
                <a:path w="4878" h="4751" extrusionOk="0">
                  <a:moveTo>
                    <a:pt x="3642" y="0"/>
                  </a:moveTo>
                  <a:lnTo>
                    <a:pt x="3642" y="0"/>
                  </a:lnTo>
                  <a:cubicBezTo>
                    <a:pt x="3927" y="412"/>
                    <a:pt x="4086" y="919"/>
                    <a:pt x="4086" y="1425"/>
                  </a:cubicBezTo>
                  <a:cubicBezTo>
                    <a:pt x="4086" y="2882"/>
                    <a:pt x="2882" y="4085"/>
                    <a:pt x="1425" y="4085"/>
                  </a:cubicBezTo>
                  <a:cubicBezTo>
                    <a:pt x="919" y="4085"/>
                    <a:pt x="412" y="3927"/>
                    <a:pt x="0" y="3642"/>
                  </a:cubicBezTo>
                  <a:lnTo>
                    <a:pt x="0" y="3642"/>
                  </a:lnTo>
                  <a:cubicBezTo>
                    <a:pt x="317" y="4149"/>
                    <a:pt x="824" y="4560"/>
                    <a:pt x="1425" y="4751"/>
                  </a:cubicBezTo>
                  <a:lnTo>
                    <a:pt x="2217" y="4560"/>
                  </a:lnTo>
                  <a:lnTo>
                    <a:pt x="3009" y="4751"/>
                  </a:lnTo>
                  <a:cubicBezTo>
                    <a:pt x="4086" y="4402"/>
                    <a:pt x="4846" y="3420"/>
                    <a:pt x="4846" y="2217"/>
                  </a:cubicBezTo>
                  <a:cubicBezTo>
                    <a:pt x="4877" y="1267"/>
                    <a:pt x="4371" y="475"/>
                    <a:pt x="364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4"/>
            <p:cNvSpPr/>
            <p:nvPr/>
          </p:nvSpPr>
          <p:spPr>
            <a:xfrm>
              <a:off x="14245925" y="3783775"/>
              <a:ext cx="39600" cy="132250"/>
            </a:xfrm>
            <a:custGeom>
              <a:avLst/>
              <a:gdLst/>
              <a:ahLst/>
              <a:cxnLst/>
              <a:rect l="l" t="t" r="r" b="b"/>
              <a:pathLst>
                <a:path w="1584" h="5290" extrusionOk="0">
                  <a:moveTo>
                    <a:pt x="792" y="1"/>
                  </a:moveTo>
                  <a:cubicBezTo>
                    <a:pt x="507" y="1"/>
                    <a:pt x="254" y="64"/>
                    <a:pt x="0" y="127"/>
                  </a:cubicBezTo>
                  <a:lnTo>
                    <a:pt x="0" y="5163"/>
                  </a:lnTo>
                  <a:cubicBezTo>
                    <a:pt x="254" y="5226"/>
                    <a:pt x="507" y="5290"/>
                    <a:pt x="792" y="5290"/>
                  </a:cubicBezTo>
                  <a:cubicBezTo>
                    <a:pt x="1077" y="5290"/>
                    <a:pt x="1362" y="5226"/>
                    <a:pt x="1584" y="5163"/>
                  </a:cubicBezTo>
                  <a:lnTo>
                    <a:pt x="1584" y="127"/>
                  </a:lnTo>
                  <a:cubicBezTo>
                    <a:pt x="1362" y="64"/>
                    <a:pt x="1077" y="1"/>
                    <a:pt x="7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4"/>
            <p:cNvSpPr/>
            <p:nvPr/>
          </p:nvSpPr>
          <p:spPr>
            <a:xfrm>
              <a:off x="14352025" y="3757650"/>
              <a:ext cx="122725" cy="92650"/>
            </a:xfrm>
            <a:custGeom>
              <a:avLst/>
              <a:gdLst/>
              <a:ahLst/>
              <a:cxnLst/>
              <a:rect l="l" t="t" r="r" b="b"/>
              <a:pathLst>
                <a:path w="4909" h="3706" extrusionOk="0">
                  <a:moveTo>
                    <a:pt x="0" y="1"/>
                  </a:moveTo>
                  <a:lnTo>
                    <a:pt x="0" y="3706"/>
                  </a:lnTo>
                  <a:lnTo>
                    <a:pt x="4909" y="3706"/>
                  </a:lnTo>
                  <a:lnTo>
                    <a:pt x="49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4"/>
            <p:cNvSpPr/>
            <p:nvPr/>
          </p:nvSpPr>
          <p:spPr>
            <a:xfrm>
              <a:off x="14443850" y="3757650"/>
              <a:ext cx="30900" cy="92650"/>
            </a:xfrm>
            <a:custGeom>
              <a:avLst/>
              <a:gdLst/>
              <a:ahLst/>
              <a:cxnLst/>
              <a:rect l="l" t="t" r="r" b="b"/>
              <a:pathLst>
                <a:path w="1236" h="3706" extrusionOk="0">
                  <a:moveTo>
                    <a:pt x="1" y="1"/>
                  </a:moveTo>
                  <a:lnTo>
                    <a:pt x="1" y="3706"/>
                  </a:lnTo>
                  <a:lnTo>
                    <a:pt x="1236" y="3706"/>
                  </a:lnTo>
                  <a:lnTo>
                    <a:pt x="1236"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4"/>
            <p:cNvSpPr/>
            <p:nvPr/>
          </p:nvSpPr>
          <p:spPr>
            <a:xfrm>
              <a:off x="14173075" y="3821775"/>
              <a:ext cx="445775" cy="56250"/>
            </a:xfrm>
            <a:custGeom>
              <a:avLst/>
              <a:gdLst/>
              <a:ahLst/>
              <a:cxnLst/>
              <a:rect l="l" t="t" r="r" b="b"/>
              <a:pathLst>
                <a:path w="17831" h="2250" extrusionOk="0">
                  <a:moveTo>
                    <a:pt x="318" y="1"/>
                  </a:moveTo>
                  <a:cubicBezTo>
                    <a:pt x="159" y="1"/>
                    <a:pt x="1" y="159"/>
                    <a:pt x="1" y="318"/>
                  </a:cubicBezTo>
                  <a:lnTo>
                    <a:pt x="1" y="1933"/>
                  </a:lnTo>
                  <a:cubicBezTo>
                    <a:pt x="1" y="2091"/>
                    <a:pt x="159" y="2249"/>
                    <a:pt x="318" y="2249"/>
                  </a:cubicBezTo>
                  <a:lnTo>
                    <a:pt x="15930" y="2249"/>
                  </a:lnTo>
                  <a:cubicBezTo>
                    <a:pt x="16089" y="2249"/>
                    <a:pt x="16215" y="2218"/>
                    <a:pt x="16342" y="2123"/>
                  </a:cubicBezTo>
                  <a:lnTo>
                    <a:pt x="17736" y="983"/>
                  </a:lnTo>
                  <a:cubicBezTo>
                    <a:pt x="17799" y="951"/>
                    <a:pt x="17831" y="856"/>
                    <a:pt x="17799" y="793"/>
                  </a:cubicBezTo>
                  <a:lnTo>
                    <a:pt x="177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4"/>
            <p:cNvSpPr/>
            <p:nvPr/>
          </p:nvSpPr>
          <p:spPr>
            <a:xfrm>
              <a:off x="14173075" y="3821775"/>
              <a:ext cx="445775" cy="56250"/>
            </a:xfrm>
            <a:custGeom>
              <a:avLst/>
              <a:gdLst/>
              <a:ahLst/>
              <a:cxnLst/>
              <a:rect l="l" t="t" r="r" b="b"/>
              <a:pathLst>
                <a:path w="17831" h="2250" extrusionOk="0">
                  <a:moveTo>
                    <a:pt x="17134" y="1"/>
                  </a:moveTo>
                  <a:lnTo>
                    <a:pt x="17134" y="64"/>
                  </a:lnTo>
                  <a:cubicBezTo>
                    <a:pt x="17134" y="159"/>
                    <a:pt x="17102" y="223"/>
                    <a:pt x="17007" y="286"/>
                  </a:cubicBezTo>
                  <a:lnTo>
                    <a:pt x="15899" y="1141"/>
                  </a:lnTo>
                  <a:cubicBezTo>
                    <a:pt x="15772" y="1204"/>
                    <a:pt x="15677" y="1268"/>
                    <a:pt x="15519" y="1268"/>
                  </a:cubicBezTo>
                  <a:lnTo>
                    <a:pt x="1" y="1268"/>
                  </a:lnTo>
                  <a:lnTo>
                    <a:pt x="1" y="1933"/>
                  </a:lnTo>
                  <a:cubicBezTo>
                    <a:pt x="1" y="2091"/>
                    <a:pt x="159" y="2249"/>
                    <a:pt x="318" y="2249"/>
                  </a:cubicBezTo>
                  <a:lnTo>
                    <a:pt x="15930" y="2249"/>
                  </a:lnTo>
                  <a:cubicBezTo>
                    <a:pt x="16089" y="2249"/>
                    <a:pt x="16215" y="2218"/>
                    <a:pt x="16342" y="2123"/>
                  </a:cubicBezTo>
                  <a:lnTo>
                    <a:pt x="17736" y="983"/>
                  </a:lnTo>
                  <a:cubicBezTo>
                    <a:pt x="17799" y="951"/>
                    <a:pt x="17831" y="856"/>
                    <a:pt x="17831" y="793"/>
                  </a:cubicBezTo>
                  <a:lnTo>
                    <a:pt x="17831"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4"/>
            <p:cNvSpPr/>
            <p:nvPr/>
          </p:nvSpPr>
          <p:spPr>
            <a:xfrm>
              <a:off x="14135075" y="3841575"/>
              <a:ext cx="112450" cy="68125"/>
            </a:xfrm>
            <a:custGeom>
              <a:avLst/>
              <a:gdLst/>
              <a:ahLst/>
              <a:cxnLst/>
              <a:rect l="l" t="t" r="r" b="b"/>
              <a:pathLst>
                <a:path w="4498" h="2725" extrusionOk="0">
                  <a:moveTo>
                    <a:pt x="4213" y="1"/>
                  </a:moveTo>
                  <a:cubicBezTo>
                    <a:pt x="3991" y="1"/>
                    <a:pt x="3896" y="159"/>
                    <a:pt x="3896" y="317"/>
                  </a:cubicBezTo>
                  <a:lnTo>
                    <a:pt x="3896" y="856"/>
                  </a:lnTo>
                  <a:cubicBezTo>
                    <a:pt x="3896" y="1014"/>
                    <a:pt x="3769" y="1172"/>
                    <a:pt x="3611" y="1236"/>
                  </a:cubicBezTo>
                  <a:lnTo>
                    <a:pt x="254" y="2122"/>
                  </a:lnTo>
                  <a:cubicBezTo>
                    <a:pt x="96" y="2186"/>
                    <a:pt x="1" y="2344"/>
                    <a:pt x="32" y="2502"/>
                  </a:cubicBezTo>
                  <a:cubicBezTo>
                    <a:pt x="96" y="2661"/>
                    <a:pt x="191" y="2724"/>
                    <a:pt x="317" y="2724"/>
                  </a:cubicBezTo>
                  <a:lnTo>
                    <a:pt x="444" y="2724"/>
                  </a:lnTo>
                  <a:lnTo>
                    <a:pt x="3801" y="1806"/>
                  </a:lnTo>
                  <a:cubicBezTo>
                    <a:pt x="4244" y="1711"/>
                    <a:pt x="4498" y="1299"/>
                    <a:pt x="4498" y="856"/>
                  </a:cubicBezTo>
                  <a:lnTo>
                    <a:pt x="4498" y="317"/>
                  </a:lnTo>
                  <a:cubicBezTo>
                    <a:pt x="4498" y="127"/>
                    <a:pt x="4371" y="1"/>
                    <a:pt x="4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4"/>
            <p:cNvSpPr/>
            <p:nvPr/>
          </p:nvSpPr>
          <p:spPr>
            <a:xfrm>
              <a:off x="14111325" y="3849500"/>
              <a:ext cx="48325" cy="67325"/>
            </a:xfrm>
            <a:custGeom>
              <a:avLst/>
              <a:gdLst/>
              <a:ahLst/>
              <a:cxnLst/>
              <a:rect l="l" t="t" r="r" b="b"/>
              <a:pathLst>
                <a:path w="1933" h="2693" extrusionOk="0">
                  <a:moveTo>
                    <a:pt x="412" y="0"/>
                  </a:moveTo>
                  <a:cubicBezTo>
                    <a:pt x="317" y="0"/>
                    <a:pt x="254" y="64"/>
                    <a:pt x="286" y="190"/>
                  </a:cubicBezTo>
                  <a:cubicBezTo>
                    <a:pt x="412" y="475"/>
                    <a:pt x="444" y="792"/>
                    <a:pt x="444" y="1140"/>
                  </a:cubicBezTo>
                  <a:cubicBezTo>
                    <a:pt x="444" y="1615"/>
                    <a:pt x="286" y="2090"/>
                    <a:pt x="32" y="2470"/>
                  </a:cubicBezTo>
                  <a:cubicBezTo>
                    <a:pt x="1" y="2566"/>
                    <a:pt x="32" y="2692"/>
                    <a:pt x="159" y="2692"/>
                  </a:cubicBezTo>
                  <a:lnTo>
                    <a:pt x="1046" y="2692"/>
                  </a:lnTo>
                  <a:cubicBezTo>
                    <a:pt x="1109" y="2692"/>
                    <a:pt x="1236" y="2629"/>
                    <a:pt x="1267" y="2597"/>
                  </a:cubicBezTo>
                  <a:lnTo>
                    <a:pt x="1711" y="2249"/>
                  </a:lnTo>
                  <a:cubicBezTo>
                    <a:pt x="1901" y="2090"/>
                    <a:pt x="1932" y="1805"/>
                    <a:pt x="1774" y="1615"/>
                  </a:cubicBezTo>
                  <a:lnTo>
                    <a:pt x="792" y="95"/>
                  </a:lnTo>
                  <a:cubicBezTo>
                    <a:pt x="792" y="0"/>
                    <a:pt x="761"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4"/>
            <p:cNvSpPr/>
            <p:nvPr/>
          </p:nvSpPr>
          <p:spPr>
            <a:xfrm>
              <a:off x="14117675" y="3849500"/>
              <a:ext cx="41975" cy="66525"/>
            </a:xfrm>
            <a:custGeom>
              <a:avLst/>
              <a:gdLst/>
              <a:ahLst/>
              <a:cxnLst/>
              <a:rect l="l" t="t" r="r" b="b"/>
              <a:pathLst>
                <a:path w="1679" h="2661" extrusionOk="0">
                  <a:moveTo>
                    <a:pt x="158" y="0"/>
                  </a:moveTo>
                  <a:cubicBezTo>
                    <a:pt x="63" y="0"/>
                    <a:pt x="0" y="64"/>
                    <a:pt x="32" y="190"/>
                  </a:cubicBezTo>
                  <a:cubicBezTo>
                    <a:pt x="95" y="380"/>
                    <a:pt x="158" y="634"/>
                    <a:pt x="190" y="855"/>
                  </a:cubicBezTo>
                  <a:lnTo>
                    <a:pt x="665" y="1584"/>
                  </a:lnTo>
                  <a:cubicBezTo>
                    <a:pt x="792" y="1774"/>
                    <a:pt x="728" y="2059"/>
                    <a:pt x="570" y="2217"/>
                  </a:cubicBezTo>
                  <a:lnTo>
                    <a:pt x="32" y="2661"/>
                  </a:lnTo>
                  <a:lnTo>
                    <a:pt x="823" y="2661"/>
                  </a:lnTo>
                  <a:cubicBezTo>
                    <a:pt x="887" y="2661"/>
                    <a:pt x="1013" y="2597"/>
                    <a:pt x="1045" y="2566"/>
                  </a:cubicBezTo>
                  <a:lnTo>
                    <a:pt x="1488" y="2217"/>
                  </a:lnTo>
                  <a:cubicBezTo>
                    <a:pt x="1647" y="2059"/>
                    <a:pt x="1678" y="1774"/>
                    <a:pt x="1583" y="1584"/>
                  </a:cubicBezTo>
                  <a:lnTo>
                    <a:pt x="570" y="64"/>
                  </a:lnTo>
                  <a:cubicBezTo>
                    <a:pt x="538" y="32"/>
                    <a:pt x="507" y="0"/>
                    <a:pt x="475"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4"/>
            <p:cNvSpPr/>
            <p:nvPr/>
          </p:nvSpPr>
          <p:spPr>
            <a:xfrm>
              <a:off x="14471575" y="3727575"/>
              <a:ext cx="146475" cy="110850"/>
            </a:xfrm>
            <a:custGeom>
              <a:avLst/>
              <a:gdLst/>
              <a:ahLst/>
              <a:cxnLst/>
              <a:rect l="l" t="t" r="r" b="b"/>
              <a:pathLst>
                <a:path w="5859" h="4434" extrusionOk="0">
                  <a:moveTo>
                    <a:pt x="0" y="0"/>
                  </a:moveTo>
                  <a:lnTo>
                    <a:pt x="0" y="4434"/>
                  </a:lnTo>
                  <a:lnTo>
                    <a:pt x="5859" y="4434"/>
                  </a:lnTo>
                  <a:lnTo>
                    <a:pt x="5859" y="3104"/>
                  </a:lnTo>
                  <a:cubicBezTo>
                    <a:pt x="5859" y="2977"/>
                    <a:pt x="5859" y="2882"/>
                    <a:pt x="5796" y="2819"/>
                  </a:cubicBezTo>
                  <a:cubicBezTo>
                    <a:pt x="4434" y="1267"/>
                    <a:pt x="2502" y="285"/>
                    <a:pt x="443" y="32"/>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4"/>
            <p:cNvSpPr/>
            <p:nvPr/>
          </p:nvSpPr>
          <p:spPr>
            <a:xfrm>
              <a:off x="14409025" y="3775875"/>
              <a:ext cx="148875" cy="148850"/>
            </a:xfrm>
            <a:custGeom>
              <a:avLst/>
              <a:gdLst/>
              <a:ahLst/>
              <a:cxnLst/>
              <a:rect l="l" t="t" r="r" b="b"/>
              <a:pathLst>
                <a:path w="5955" h="5954" extrusionOk="0">
                  <a:moveTo>
                    <a:pt x="2977" y="0"/>
                  </a:moveTo>
                  <a:cubicBezTo>
                    <a:pt x="1330" y="0"/>
                    <a:pt x="0" y="1330"/>
                    <a:pt x="0" y="2977"/>
                  </a:cubicBezTo>
                  <a:cubicBezTo>
                    <a:pt x="0" y="4624"/>
                    <a:pt x="1330" y="5954"/>
                    <a:pt x="2977" y="5954"/>
                  </a:cubicBezTo>
                  <a:cubicBezTo>
                    <a:pt x="4624" y="5954"/>
                    <a:pt x="5954" y="4624"/>
                    <a:pt x="5954" y="2977"/>
                  </a:cubicBezTo>
                  <a:cubicBezTo>
                    <a:pt x="5954" y="1330"/>
                    <a:pt x="4624" y="0"/>
                    <a:pt x="2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4"/>
            <p:cNvSpPr/>
            <p:nvPr/>
          </p:nvSpPr>
          <p:spPr>
            <a:xfrm>
              <a:off x="14423275" y="3789325"/>
              <a:ext cx="135400" cy="135400"/>
            </a:xfrm>
            <a:custGeom>
              <a:avLst/>
              <a:gdLst/>
              <a:ahLst/>
              <a:cxnLst/>
              <a:rect l="l" t="t" r="r" b="b"/>
              <a:pathLst>
                <a:path w="5416" h="5416" extrusionOk="0">
                  <a:moveTo>
                    <a:pt x="4117" y="0"/>
                  </a:moveTo>
                  <a:cubicBezTo>
                    <a:pt x="4434" y="476"/>
                    <a:pt x="4624" y="1046"/>
                    <a:pt x="4624" y="1647"/>
                  </a:cubicBezTo>
                  <a:cubicBezTo>
                    <a:pt x="4624" y="3262"/>
                    <a:pt x="3262" y="4624"/>
                    <a:pt x="1647" y="4624"/>
                  </a:cubicBezTo>
                  <a:cubicBezTo>
                    <a:pt x="1014" y="4624"/>
                    <a:pt x="475" y="4434"/>
                    <a:pt x="0" y="4086"/>
                  </a:cubicBezTo>
                  <a:lnTo>
                    <a:pt x="0" y="4086"/>
                  </a:lnTo>
                  <a:cubicBezTo>
                    <a:pt x="539" y="4877"/>
                    <a:pt x="1425" y="5416"/>
                    <a:pt x="2439" y="5416"/>
                  </a:cubicBezTo>
                  <a:cubicBezTo>
                    <a:pt x="4054" y="5416"/>
                    <a:pt x="5416" y="4054"/>
                    <a:pt x="5416" y="2439"/>
                  </a:cubicBezTo>
                  <a:cubicBezTo>
                    <a:pt x="5384" y="1426"/>
                    <a:pt x="4846" y="539"/>
                    <a:pt x="4117"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4"/>
            <p:cNvSpPr/>
            <p:nvPr/>
          </p:nvSpPr>
          <p:spPr>
            <a:xfrm>
              <a:off x="14454950" y="3821775"/>
              <a:ext cx="57025" cy="57050"/>
            </a:xfrm>
            <a:custGeom>
              <a:avLst/>
              <a:gdLst/>
              <a:ahLst/>
              <a:cxnLst/>
              <a:rect l="l" t="t" r="r" b="b"/>
              <a:pathLst>
                <a:path w="2281" h="2282" extrusionOk="0">
                  <a:moveTo>
                    <a:pt x="1140" y="1"/>
                  </a:moveTo>
                  <a:cubicBezTo>
                    <a:pt x="507" y="1"/>
                    <a:pt x="0" y="508"/>
                    <a:pt x="0" y="1141"/>
                  </a:cubicBezTo>
                  <a:cubicBezTo>
                    <a:pt x="0" y="1774"/>
                    <a:pt x="507" y="2281"/>
                    <a:pt x="1140" y="2281"/>
                  </a:cubicBezTo>
                  <a:cubicBezTo>
                    <a:pt x="1774" y="2281"/>
                    <a:pt x="2280" y="1774"/>
                    <a:pt x="2280" y="1141"/>
                  </a:cubicBezTo>
                  <a:cubicBezTo>
                    <a:pt x="2280" y="508"/>
                    <a:pt x="1774" y="1"/>
                    <a:pt x="1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4"/>
            <p:cNvSpPr/>
            <p:nvPr/>
          </p:nvSpPr>
          <p:spPr>
            <a:xfrm>
              <a:off x="14456525" y="3823375"/>
              <a:ext cx="55450" cy="55450"/>
            </a:xfrm>
            <a:custGeom>
              <a:avLst/>
              <a:gdLst/>
              <a:ahLst/>
              <a:cxnLst/>
              <a:rect l="l" t="t" r="r" b="b"/>
              <a:pathLst>
                <a:path w="2218" h="2218" extrusionOk="0">
                  <a:moveTo>
                    <a:pt x="1521" y="0"/>
                  </a:moveTo>
                  <a:cubicBezTo>
                    <a:pt x="1552" y="127"/>
                    <a:pt x="1584" y="285"/>
                    <a:pt x="1584" y="444"/>
                  </a:cubicBezTo>
                  <a:cubicBezTo>
                    <a:pt x="1584" y="1077"/>
                    <a:pt x="1077" y="1584"/>
                    <a:pt x="444" y="1584"/>
                  </a:cubicBezTo>
                  <a:cubicBezTo>
                    <a:pt x="285" y="1584"/>
                    <a:pt x="127" y="1552"/>
                    <a:pt x="0" y="1520"/>
                  </a:cubicBezTo>
                  <a:lnTo>
                    <a:pt x="0" y="1520"/>
                  </a:lnTo>
                  <a:cubicBezTo>
                    <a:pt x="159" y="1900"/>
                    <a:pt x="602" y="2217"/>
                    <a:pt x="1045" y="2217"/>
                  </a:cubicBezTo>
                  <a:cubicBezTo>
                    <a:pt x="1679" y="2217"/>
                    <a:pt x="2186" y="1710"/>
                    <a:pt x="2186" y="1077"/>
                  </a:cubicBezTo>
                  <a:cubicBezTo>
                    <a:pt x="2217" y="602"/>
                    <a:pt x="1901" y="222"/>
                    <a:pt x="152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4"/>
            <p:cNvSpPr/>
            <p:nvPr/>
          </p:nvSpPr>
          <p:spPr>
            <a:xfrm>
              <a:off x="14245925" y="3881950"/>
              <a:ext cx="39600" cy="34075"/>
            </a:xfrm>
            <a:custGeom>
              <a:avLst/>
              <a:gdLst/>
              <a:ahLst/>
              <a:cxnLst/>
              <a:rect l="l" t="t" r="r" b="b"/>
              <a:pathLst>
                <a:path w="1584" h="1363" extrusionOk="0">
                  <a:moveTo>
                    <a:pt x="1584" y="1"/>
                  </a:moveTo>
                  <a:cubicBezTo>
                    <a:pt x="1141" y="349"/>
                    <a:pt x="602" y="571"/>
                    <a:pt x="0" y="571"/>
                  </a:cubicBezTo>
                  <a:lnTo>
                    <a:pt x="0" y="1236"/>
                  </a:lnTo>
                  <a:cubicBezTo>
                    <a:pt x="254" y="1299"/>
                    <a:pt x="507" y="1363"/>
                    <a:pt x="792" y="1363"/>
                  </a:cubicBezTo>
                  <a:cubicBezTo>
                    <a:pt x="1077" y="1363"/>
                    <a:pt x="1362" y="1299"/>
                    <a:pt x="1584" y="1236"/>
                  </a:cubicBezTo>
                  <a:lnTo>
                    <a:pt x="1584"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4"/>
            <p:cNvSpPr/>
            <p:nvPr/>
          </p:nvSpPr>
          <p:spPr>
            <a:xfrm>
              <a:off x="14344100" y="3775075"/>
              <a:ext cx="15850" cy="118775"/>
            </a:xfrm>
            <a:custGeom>
              <a:avLst/>
              <a:gdLst/>
              <a:ahLst/>
              <a:cxnLst/>
              <a:rect l="l" t="t" r="r" b="b"/>
              <a:pathLst>
                <a:path w="634" h="4751" extrusionOk="0">
                  <a:moveTo>
                    <a:pt x="317" y="0"/>
                  </a:moveTo>
                  <a:cubicBezTo>
                    <a:pt x="95" y="0"/>
                    <a:pt x="0" y="159"/>
                    <a:pt x="0" y="317"/>
                  </a:cubicBezTo>
                  <a:lnTo>
                    <a:pt x="0" y="4434"/>
                  </a:lnTo>
                  <a:cubicBezTo>
                    <a:pt x="0" y="4624"/>
                    <a:pt x="159" y="4751"/>
                    <a:pt x="317" y="4751"/>
                  </a:cubicBezTo>
                  <a:cubicBezTo>
                    <a:pt x="475" y="4751"/>
                    <a:pt x="602" y="4592"/>
                    <a:pt x="634" y="4434"/>
                  </a:cubicBezTo>
                  <a:lnTo>
                    <a:pt x="634" y="317"/>
                  </a:lnTo>
                  <a:cubicBezTo>
                    <a:pt x="634" y="127"/>
                    <a:pt x="475" y="0"/>
                    <a:pt x="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4"/>
            <p:cNvSpPr/>
            <p:nvPr/>
          </p:nvSpPr>
          <p:spPr>
            <a:xfrm>
              <a:off x="14383675" y="3775075"/>
              <a:ext cx="15875" cy="118775"/>
            </a:xfrm>
            <a:custGeom>
              <a:avLst/>
              <a:gdLst/>
              <a:ahLst/>
              <a:cxnLst/>
              <a:rect l="l" t="t" r="r" b="b"/>
              <a:pathLst>
                <a:path w="635" h="4751" extrusionOk="0">
                  <a:moveTo>
                    <a:pt x="318" y="0"/>
                  </a:moveTo>
                  <a:cubicBezTo>
                    <a:pt x="96" y="0"/>
                    <a:pt x="1" y="159"/>
                    <a:pt x="1" y="317"/>
                  </a:cubicBezTo>
                  <a:lnTo>
                    <a:pt x="1" y="4434"/>
                  </a:lnTo>
                  <a:cubicBezTo>
                    <a:pt x="1" y="4624"/>
                    <a:pt x="159" y="4751"/>
                    <a:pt x="318" y="4751"/>
                  </a:cubicBezTo>
                  <a:cubicBezTo>
                    <a:pt x="476" y="4751"/>
                    <a:pt x="603" y="4592"/>
                    <a:pt x="634" y="4434"/>
                  </a:cubicBezTo>
                  <a:lnTo>
                    <a:pt x="634" y="317"/>
                  </a:lnTo>
                  <a:cubicBezTo>
                    <a:pt x="634" y="127"/>
                    <a:pt x="476" y="0"/>
                    <a:pt x="3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4"/>
            <p:cNvSpPr/>
            <p:nvPr/>
          </p:nvSpPr>
          <p:spPr>
            <a:xfrm>
              <a:off x="14334600" y="3619100"/>
              <a:ext cx="137775" cy="164700"/>
            </a:xfrm>
            <a:custGeom>
              <a:avLst/>
              <a:gdLst/>
              <a:ahLst/>
              <a:cxnLst/>
              <a:rect l="l" t="t" r="r" b="b"/>
              <a:pathLst>
                <a:path w="5511" h="6588" extrusionOk="0">
                  <a:moveTo>
                    <a:pt x="1901" y="1"/>
                  </a:moveTo>
                  <a:lnTo>
                    <a:pt x="127" y="4181"/>
                  </a:lnTo>
                  <a:cubicBezTo>
                    <a:pt x="64" y="4339"/>
                    <a:pt x="0" y="4529"/>
                    <a:pt x="0" y="4751"/>
                  </a:cubicBezTo>
                  <a:lnTo>
                    <a:pt x="0" y="6334"/>
                  </a:lnTo>
                  <a:cubicBezTo>
                    <a:pt x="0" y="6493"/>
                    <a:pt x="127" y="6588"/>
                    <a:pt x="285" y="6588"/>
                  </a:cubicBezTo>
                  <a:lnTo>
                    <a:pt x="3009" y="6588"/>
                  </a:lnTo>
                  <a:lnTo>
                    <a:pt x="3294" y="6176"/>
                  </a:lnTo>
                  <a:cubicBezTo>
                    <a:pt x="3294" y="6176"/>
                    <a:pt x="3500" y="6558"/>
                    <a:pt x="3600" y="6558"/>
                  </a:cubicBezTo>
                  <a:cubicBezTo>
                    <a:pt x="3603" y="6558"/>
                    <a:pt x="3607" y="6557"/>
                    <a:pt x="3611" y="6556"/>
                  </a:cubicBezTo>
                  <a:cubicBezTo>
                    <a:pt x="3706" y="6556"/>
                    <a:pt x="3769" y="6524"/>
                    <a:pt x="3864" y="6493"/>
                  </a:cubicBezTo>
                  <a:lnTo>
                    <a:pt x="5511" y="5733"/>
                  </a:lnTo>
                  <a:lnTo>
                    <a:pt x="55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4"/>
            <p:cNvSpPr/>
            <p:nvPr/>
          </p:nvSpPr>
          <p:spPr>
            <a:xfrm>
              <a:off x="14443850" y="3619100"/>
              <a:ext cx="28525" cy="156000"/>
            </a:xfrm>
            <a:custGeom>
              <a:avLst/>
              <a:gdLst/>
              <a:ahLst/>
              <a:cxnLst/>
              <a:rect l="l" t="t" r="r" b="b"/>
              <a:pathLst>
                <a:path w="1141" h="6240" extrusionOk="0">
                  <a:moveTo>
                    <a:pt x="1" y="1"/>
                  </a:moveTo>
                  <a:lnTo>
                    <a:pt x="1" y="6239"/>
                  </a:lnTo>
                  <a:lnTo>
                    <a:pt x="1141" y="5733"/>
                  </a:lnTo>
                  <a:lnTo>
                    <a:pt x="114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4"/>
            <p:cNvSpPr/>
            <p:nvPr/>
          </p:nvSpPr>
          <p:spPr>
            <a:xfrm>
              <a:off x="14344100" y="3846325"/>
              <a:ext cx="55450" cy="15875"/>
            </a:xfrm>
            <a:custGeom>
              <a:avLst/>
              <a:gdLst/>
              <a:ahLst/>
              <a:cxnLst/>
              <a:rect l="l" t="t" r="r" b="b"/>
              <a:pathLst>
                <a:path w="2218" h="635" extrusionOk="0">
                  <a:moveTo>
                    <a:pt x="317" y="1"/>
                  </a:moveTo>
                  <a:cubicBezTo>
                    <a:pt x="95" y="1"/>
                    <a:pt x="0" y="127"/>
                    <a:pt x="0" y="317"/>
                  </a:cubicBezTo>
                  <a:cubicBezTo>
                    <a:pt x="0" y="507"/>
                    <a:pt x="159" y="634"/>
                    <a:pt x="317" y="634"/>
                  </a:cubicBezTo>
                  <a:lnTo>
                    <a:pt x="1901" y="634"/>
                  </a:lnTo>
                  <a:cubicBezTo>
                    <a:pt x="2059" y="634"/>
                    <a:pt x="2217" y="507"/>
                    <a:pt x="2217" y="317"/>
                  </a:cubicBezTo>
                  <a:cubicBezTo>
                    <a:pt x="2217" y="127"/>
                    <a:pt x="2059" y="1"/>
                    <a:pt x="1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4"/>
            <p:cNvSpPr/>
            <p:nvPr/>
          </p:nvSpPr>
          <p:spPr>
            <a:xfrm>
              <a:off x="14344100" y="3813875"/>
              <a:ext cx="55450" cy="15850"/>
            </a:xfrm>
            <a:custGeom>
              <a:avLst/>
              <a:gdLst/>
              <a:ahLst/>
              <a:cxnLst/>
              <a:rect l="l" t="t" r="r" b="b"/>
              <a:pathLst>
                <a:path w="2218" h="634" extrusionOk="0">
                  <a:moveTo>
                    <a:pt x="317" y="0"/>
                  </a:moveTo>
                  <a:cubicBezTo>
                    <a:pt x="95" y="0"/>
                    <a:pt x="0" y="127"/>
                    <a:pt x="0" y="317"/>
                  </a:cubicBezTo>
                  <a:cubicBezTo>
                    <a:pt x="0" y="507"/>
                    <a:pt x="159" y="634"/>
                    <a:pt x="317" y="634"/>
                  </a:cubicBezTo>
                  <a:lnTo>
                    <a:pt x="1901" y="634"/>
                  </a:lnTo>
                  <a:cubicBezTo>
                    <a:pt x="2059" y="634"/>
                    <a:pt x="2186" y="475"/>
                    <a:pt x="2217" y="317"/>
                  </a:cubicBezTo>
                  <a:cubicBezTo>
                    <a:pt x="2217" y="127"/>
                    <a:pt x="2059" y="0"/>
                    <a:pt x="1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4"/>
            <p:cNvSpPr/>
            <p:nvPr/>
          </p:nvSpPr>
          <p:spPr>
            <a:xfrm>
              <a:off x="14471575" y="3728350"/>
              <a:ext cx="147275" cy="112450"/>
            </a:xfrm>
            <a:custGeom>
              <a:avLst/>
              <a:gdLst/>
              <a:ahLst/>
              <a:cxnLst/>
              <a:rect l="l" t="t" r="r" b="b"/>
              <a:pathLst>
                <a:path w="5891" h="4498" extrusionOk="0">
                  <a:moveTo>
                    <a:pt x="0" y="1"/>
                  </a:moveTo>
                  <a:lnTo>
                    <a:pt x="0" y="951"/>
                  </a:lnTo>
                  <a:cubicBezTo>
                    <a:pt x="1679" y="1236"/>
                    <a:pt x="3199" y="1996"/>
                    <a:pt x="4434" y="3168"/>
                  </a:cubicBezTo>
                  <a:cubicBezTo>
                    <a:pt x="4529" y="3263"/>
                    <a:pt x="4560" y="3358"/>
                    <a:pt x="4560" y="3485"/>
                  </a:cubicBezTo>
                  <a:lnTo>
                    <a:pt x="4560" y="4498"/>
                  </a:lnTo>
                  <a:lnTo>
                    <a:pt x="5859" y="4498"/>
                  </a:lnTo>
                  <a:lnTo>
                    <a:pt x="5859" y="3073"/>
                  </a:lnTo>
                  <a:cubicBezTo>
                    <a:pt x="5891" y="2978"/>
                    <a:pt x="5859" y="2851"/>
                    <a:pt x="5796" y="2820"/>
                  </a:cubicBezTo>
                  <a:cubicBezTo>
                    <a:pt x="4402" y="1236"/>
                    <a:pt x="2502" y="254"/>
                    <a:pt x="443" y="33"/>
                  </a:cubicBezTo>
                  <a:lnTo>
                    <a:pt x="0"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4"/>
            <p:cNvSpPr/>
            <p:nvPr/>
          </p:nvSpPr>
          <p:spPr>
            <a:xfrm>
              <a:off x="14570525" y="3807525"/>
              <a:ext cx="28525" cy="15875"/>
            </a:xfrm>
            <a:custGeom>
              <a:avLst/>
              <a:gdLst/>
              <a:ahLst/>
              <a:cxnLst/>
              <a:rect l="l" t="t" r="r" b="b"/>
              <a:pathLst>
                <a:path w="1141" h="635" extrusionOk="0">
                  <a:moveTo>
                    <a:pt x="317" y="1"/>
                  </a:moveTo>
                  <a:cubicBezTo>
                    <a:pt x="127" y="1"/>
                    <a:pt x="1" y="128"/>
                    <a:pt x="1" y="318"/>
                  </a:cubicBezTo>
                  <a:cubicBezTo>
                    <a:pt x="1" y="539"/>
                    <a:pt x="159" y="634"/>
                    <a:pt x="317" y="634"/>
                  </a:cubicBezTo>
                  <a:lnTo>
                    <a:pt x="824" y="634"/>
                  </a:lnTo>
                  <a:cubicBezTo>
                    <a:pt x="982" y="634"/>
                    <a:pt x="1141" y="476"/>
                    <a:pt x="1141" y="318"/>
                  </a:cubicBezTo>
                  <a:cubicBezTo>
                    <a:pt x="1141" y="128"/>
                    <a:pt x="982" y="1"/>
                    <a:pt x="824" y="1"/>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4"/>
            <p:cNvSpPr/>
            <p:nvPr/>
          </p:nvSpPr>
          <p:spPr>
            <a:xfrm>
              <a:off x="14333800" y="3618325"/>
              <a:ext cx="90275" cy="165475"/>
            </a:xfrm>
            <a:custGeom>
              <a:avLst/>
              <a:gdLst/>
              <a:ahLst/>
              <a:cxnLst/>
              <a:rect l="l" t="t" r="r" b="b"/>
              <a:pathLst>
                <a:path w="3611" h="6619" extrusionOk="0">
                  <a:moveTo>
                    <a:pt x="3009" y="0"/>
                  </a:moveTo>
                  <a:lnTo>
                    <a:pt x="3009" y="32"/>
                  </a:lnTo>
                  <a:lnTo>
                    <a:pt x="3009" y="4719"/>
                  </a:lnTo>
                  <a:lnTo>
                    <a:pt x="1" y="4719"/>
                  </a:lnTo>
                  <a:lnTo>
                    <a:pt x="1" y="4814"/>
                  </a:lnTo>
                  <a:lnTo>
                    <a:pt x="1" y="5320"/>
                  </a:lnTo>
                  <a:lnTo>
                    <a:pt x="3009" y="5320"/>
                  </a:lnTo>
                  <a:lnTo>
                    <a:pt x="3009" y="6619"/>
                  </a:lnTo>
                  <a:lnTo>
                    <a:pt x="3326" y="6619"/>
                  </a:lnTo>
                  <a:cubicBezTo>
                    <a:pt x="3421" y="6619"/>
                    <a:pt x="3548" y="6619"/>
                    <a:pt x="3611" y="6587"/>
                  </a:cubicBezTo>
                  <a:lnTo>
                    <a:pt x="36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4"/>
            <p:cNvSpPr/>
            <p:nvPr/>
          </p:nvSpPr>
          <p:spPr>
            <a:xfrm>
              <a:off x="14367050" y="3609600"/>
              <a:ext cx="118000" cy="15875"/>
            </a:xfrm>
            <a:custGeom>
              <a:avLst/>
              <a:gdLst/>
              <a:ahLst/>
              <a:cxnLst/>
              <a:rect l="l" t="t" r="r" b="b"/>
              <a:pathLst>
                <a:path w="4720" h="635" extrusionOk="0">
                  <a:moveTo>
                    <a:pt x="317" y="1"/>
                  </a:moveTo>
                  <a:cubicBezTo>
                    <a:pt x="96" y="1"/>
                    <a:pt x="1" y="127"/>
                    <a:pt x="1" y="317"/>
                  </a:cubicBezTo>
                  <a:cubicBezTo>
                    <a:pt x="1" y="507"/>
                    <a:pt x="159" y="634"/>
                    <a:pt x="317" y="634"/>
                  </a:cubicBezTo>
                  <a:lnTo>
                    <a:pt x="4434" y="634"/>
                  </a:lnTo>
                  <a:cubicBezTo>
                    <a:pt x="4624" y="634"/>
                    <a:pt x="4719" y="539"/>
                    <a:pt x="4719" y="317"/>
                  </a:cubicBezTo>
                  <a:cubicBezTo>
                    <a:pt x="4719" y="127"/>
                    <a:pt x="4593" y="1"/>
                    <a:pt x="4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74"/>
          <p:cNvGrpSpPr/>
          <p:nvPr/>
        </p:nvGrpSpPr>
        <p:grpSpPr>
          <a:xfrm>
            <a:off x="2267159" y="2761983"/>
            <a:ext cx="509100" cy="443375"/>
            <a:chOff x="1889650" y="2619575"/>
            <a:chExt cx="509100" cy="443375"/>
          </a:xfrm>
        </p:grpSpPr>
        <p:sp>
          <p:nvSpPr>
            <p:cNvPr id="3267" name="Google Shape;3267;p74"/>
            <p:cNvSpPr/>
            <p:nvPr/>
          </p:nvSpPr>
          <p:spPr>
            <a:xfrm>
              <a:off x="2227725" y="2872925"/>
              <a:ext cx="61775" cy="66525"/>
            </a:xfrm>
            <a:custGeom>
              <a:avLst/>
              <a:gdLst/>
              <a:ahLst/>
              <a:cxnLst/>
              <a:rect l="l" t="t" r="r" b="b"/>
              <a:pathLst>
                <a:path w="2471" h="2661" extrusionOk="0">
                  <a:moveTo>
                    <a:pt x="380" y="0"/>
                  </a:moveTo>
                  <a:cubicBezTo>
                    <a:pt x="159" y="0"/>
                    <a:pt x="0" y="158"/>
                    <a:pt x="0" y="412"/>
                  </a:cubicBezTo>
                  <a:lnTo>
                    <a:pt x="0" y="2249"/>
                  </a:lnTo>
                  <a:cubicBezTo>
                    <a:pt x="0" y="2502"/>
                    <a:pt x="159" y="2660"/>
                    <a:pt x="380" y="2660"/>
                  </a:cubicBezTo>
                  <a:lnTo>
                    <a:pt x="2471" y="2660"/>
                  </a:lnTo>
                  <a:lnTo>
                    <a:pt x="24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4"/>
            <p:cNvSpPr/>
            <p:nvPr/>
          </p:nvSpPr>
          <p:spPr>
            <a:xfrm>
              <a:off x="2228525" y="2872125"/>
              <a:ext cx="62550" cy="66525"/>
            </a:xfrm>
            <a:custGeom>
              <a:avLst/>
              <a:gdLst/>
              <a:ahLst/>
              <a:cxnLst/>
              <a:rect l="l" t="t" r="r" b="b"/>
              <a:pathLst>
                <a:path w="2502" h="2661" extrusionOk="0">
                  <a:moveTo>
                    <a:pt x="760" y="0"/>
                  </a:moveTo>
                  <a:lnTo>
                    <a:pt x="760" y="1425"/>
                  </a:lnTo>
                  <a:cubicBezTo>
                    <a:pt x="760" y="1742"/>
                    <a:pt x="507" y="1964"/>
                    <a:pt x="190" y="1964"/>
                  </a:cubicBezTo>
                  <a:lnTo>
                    <a:pt x="0" y="1964"/>
                  </a:lnTo>
                  <a:lnTo>
                    <a:pt x="0" y="2249"/>
                  </a:lnTo>
                  <a:cubicBezTo>
                    <a:pt x="0" y="2502"/>
                    <a:pt x="158" y="2661"/>
                    <a:pt x="380" y="2661"/>
                  </a:cubicBezTo>
                  <a:lnTo>
                    <a:pt x="2502" y="2661"/>
                  </a:lnTo>
                  <a:lnTo>
                    <a:pt x="2502"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4"/>
            <p:cNvSpPr/>
            <p:nvPr/>
          </p:nvSpPr>
          <p:spPr>
            <a:xfrm>
              <a:off x="1964075" y="2638575"/>
              <a:ext cx="68125" cy="261275"/>
            </a:xfrm>
            <a:custGeom>
              <a:avLst/>
              <a:gdLst/>
              <a:ahLst/>
              <a:cxnLst/>
              <a:rect l="l" t="t" r="r" b="b"/>
              <a:pathLst>
                <a:path w="2725" h="10451" extrusionOk="0">
                  <a:moveTo>
                    <a:pt x="2724" y="0"/>
                  </a:moveTo>
                  <a:cubicBezTo>
                    <a:pt x="1077" y="1140"/>
                    <a:pt x="1" y="3040"/>
                    <a:pt x="1" y="5225"/>
                  </a:cubicBezTo>
                  <a:cubicBezTo>
                    <a:pt x="1" y="7411"/>
                    <a:pt x="1077" y="9311"/>
                    <a:pt x="2724" y="10451"/>
                  </a:cubicBezTo>
                  <a:lnTo>
                    <a:pt x="27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4"/>
            <p:cNvSpPr/>
            <p:nvPr/>
          </p:nvSpPr>
          <p:spPr>
            <a:xfrm>
              <a:off x="1968025" y="2639350"/>
              <a:ext cx="64175" cy="261300"/>
            </a:xfrm>
            <a:custGeom>
              <a:avLst/>
              <a:gdLst/>
              <a:ahLst/>
              <a:cxnLst/>
              <a:rect l="l" t="t" r="r" b="b"/>
              <a:pathLst>
                <a:path w="2567" h="10452" extrusionOk="0">
                  <a:moveTo>
                    <a:pt x="2566" y="1"/>
                  </a:moveTo>
                  <a:cubicBezTo>
                    <a:pt x="1996" y="412"/>
                    <a:pt x="1426" y="919"/>
                    <a:pt x="983" y="1521"/>
                  </a:cubicBezTo>
                  <a:lnTo>
                    <a:pt x="983" y="6936"/>
                  </a:lnTo>
                  <a:cubicBezTo>
                    <a:pt x="983" y="7128"/>
                    <a:pt x="839" y="7262"/>
                    <a:pt x="688" y="7262"/>
                  </a:cubicBezTo>
                  <a:cubicBezTo>
                    <a:pt x="614" y="7262"/>
                    <a:pt x="538" y="7230"/>
                    <a:pt x="476" y="7158"/>
                  </a:cubicBezTo>
                  <a:cubicBezTo>
                    <a:pt x="318" y="7063"/>
                    <a:pt x="159" y="6905"/>
                    <a:pt x="1" y="6746"/>
                  </a:cubicBezTo>
                  <a:lnTo>
                    <a:pt x="1" y="6746"/>
                  </a:lnTo>
                  <a:cubicBezTo>
                    <a:pt x="413" y="8266"/>
                    <a:pt x="1299" y="9596"/>
                    <a:pt x="2566" y="10451"/>
                  </a:cubicBezTo>
                  <a:lnTo>
                    <a:pt x="2566"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4"/>
            <p:cNvSpPr/>
            <p:nvPr/>
          </p:nvSpPr>
          <p:spPr>
            <a:xfrm>
              <a:off x="2174675" y="2685275"/>
              <a:ext cx="221700" cy="168650"/>
            </a:xfrm>
            <a:custGeom>
              <a:avLst/>
              <a:gdLst/>
              <a:ahLst/>
              <a:cxnLst/>
              <a:rect l="l" t="t" r="r" b="b"/>
              <a:pathLst>
                <a:path w="8868" h="6746" extrusionOk="0">
                  <a:moveTo>
                    <a:pt x="1" y="1"/>
                  </a:moveTo>
                  <a:lnTo>
                    <a:pt x="1" y="6746"/>
                  </a:lnTo>
                  <a:lnTo>
                    <a:pt x="7284" y="6746"/>
                  </a:lnTo>
                  <a:cubicBezTo>
                    <a:pt x="8171" y="6746"/>
                    <a:pt x="8868" y="6049"/>
                    <a:pt x="8868" y="5163"/>
                  </a:cubicBezTo>
                  <a:lnTo>
                    <a:pt x="8868" y="1584"/>
                  </a:lnTo>
                  <a:cubicBezTo>
                    <a:pt x="8868" y="697"/>
                    <a:pt x="8171" y="1"/>
                    <a:pt x="7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4"/>
            <p:cNvSpPr/>
            <p:nvPr/>
          </p:nvSpPr>
          <p:spPr>
            <a:xfrm>
              <a:off x="2261775" y="2828575"/>
              <a:ext cx="136975" cy="234375"/>
            </a:xfrm>
            <a:custGeom>
              <a:avLst/>
              <a:gdLst/>
              <a:ahLst/>
              <a:cxnLst/>
              <a:rect l="l" t="t" r="r" b="b"/>
              <a:pathLst>
                <a:path w="5479" h="9375" extrusionOk="0">
                  <a:moveTo>
                    <a:pt x="0" y="1"/>
                  </a:moveTo>
                  <a:lnTo>
                    <a:pt x="0" y="3452"/>
                  </a:lnTo>
                  <a:cubicBezTo>
                    <a:pt x="0" y="3959"/>
                    <a:pt x="127" y="4434"/>
                    <a:pt x="317" y="4909"/>
                  </a:cubicBezTo>
                  <a:lnTo>
                    <a:pt x="919" y="6239"/>
                  </a:lnTo>
                  <a:cubicBezTo>
                    <a:pt x="1109" y="6714"/>
                    <a:pt x="1235" y="7189"/>
                    <a:pt x="1235" y="7696"/>
                  </a:cubicBezTo>
                  <a:lnTo>
                    <a:pt x="1235" y="8583"/>
                  </a:lnTo>
                  <a:cubicBezTo>
                    <a:pt x="1235" y="9026"/>
                    <a:pt x="1584" y="9375"/>
                    <a:pt x="2027" y="9375"/>
                  </a:cubicBezTo>
                  <a:lnTo>
                    <a:pt x="4687" y="9375"/>
                  </a:lnTo>
                  <a:cubicBezTo>
                    <a:pt x="5131" y="9375"/>
                    <a:pt x="5479" y="9026"/>
                    <a:pt x="5479" y="8583"/>
                  </a:cubicBezTo>
                  <a:lnTo>
                    <a:pt x="5479" y="7601"/>
                  </a:lnTo>
                  <a:cubicBezTo>
                    <a:pt x="5479" y="7158"/>
                    <a:pt x="5384" y="6683"/>
                    <a:pt x="5226" y="6239"/>
                  </a:cubicBezTo>
                  <a:lnTo>
                    <a:pt x="4560" y="4498"/>
                  </a:lnTo>
                  <a:cubicBezTo>
                    <a:pt x="4339" y="4086"/>
                    <a:pt x="4244" y="3611"/>
                    <a:pt x="4244" y="3167"/>
                  </a:cubicBezTo>
                  <a:lnTo>
                    <a:pt x="4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4"/>
            <p:cNvSpPr/>
            <p:nvPr/>
          </p:nvSpPr>
          <p:spPr>
            <a:xfrm>
              <a:off x="2334600" y="2827775"/>
              <a:ext cx="61775" cy="234375"/>
            </a:xfrm>
            <a:custGeom>
              <a:avLst/>
              <a:gdLst/>
              <a:ahLst/>
              <a:cxnLst/>
              <a:rect l="l" t="t" r="r" b="b"/>
              <a:pathLst>
                <a:path w="2471" h="9375" extrusionOk="0">
                  <a:moveTo>
                    <a:pt x="1" y="1"/>
                  </a:moveTo>
                  <a:lnTo>
                    <a:pt x="1" y="3168"/>
                  </a:lnTo>
                  <a:cubicBezTo>
                    <a:pt x="1" y="3580"/>
                    <a:pt x="64" y="4055"/>
                    <a:pt x="222" y="4498"/>
                  </a:cubicBezTo>
                  <a:lnTo>
                    <a:pt x="887" y="6240"/>
                  </a:lnTo>
                  <a:cubicBezTo>
                    <a:pt x="1046" y="6683"/>
                    <a:pt x="1141" y="7126"/>
                    <a:pt x="1141" y="7601"/>
                  </a:cubicBezTo>
                  <a:lnTo>
                    <a:pt x="1141" y="8583"/>
                  </a:lnTo>
                  <a:cubicBezTo>
                    <a:pt x="1141" y="9027"/>
                    <a:pt x="792" y="9375"/>
                    <a:pt x="349" y="9375"/>
                  </a:cubicBezTo>
                  <a:lnTo>
                    <a:pt x="1679" y="9375"/>
                  </a:lnTo>
                  <a:cubicBezTo>
                    <a:pt x="2123" y="9375"/>
                    <a:pt x="2471" y="9027"/>
                    <a:pt x="2471" y="8583"/>
                  </a:cubicBezTo>
                  <a:lnTo>
                    <a:pt x="2471" y="7601"/>
                  </a:lnTo>
                  <a:cubicBezTo>
                    <a:pt x="2471" y="7126"/>
                    <a:pt x="2408" y="6683"/>
                    <a:pt x="2249" y="6240"/>
                  </a:cubicBezTo>
                  <a:lnTo>
                    <a:pt x="1584" y="4498"/>
                  </a:lnTo>
                  <a:cubicBezTo>
                    <a:pt x="1426" y="4055"/>
                    <a:pt x="1331" y="3643"/>
                    <a:pt x="1331" y="3168"/>
                  </a:cubicBezTo>
                  <a:lnTo>
                    <a:pt x="1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4"/>
            <p:cNvSpPr/>
            <p:nvPr/>
          </p:nvSpPr>
          <p:spPr>
            <a:xfrm>
              <a:off x="2158850" y="2744650"/>
              <a:ext cx="204275" cy="49125"/>
            </a:xfrm>
            <a:custGeom>
              <a:avLst/>
              <a:gdLst/>
              <a:ahLst/>
              <a:cxnLst/>
              <a:rect l="l" t="t" r="r" b="b"/>
              <a:pathLst>
                <a:path w="8171" h="1965" extrusionOk="0">
                  <a:moveTo>
                    <a:pt x="0" y="1"/>
                  </a:moveTo>
                  <a:lnTo>
                    <a:pt x="0" y="1964"/>
                  </a:lnTo>
                  <a:lnTo>
                    <a:pt x="8171" y="1964"/>
                  </a:lnTo>
                  <a:lnTo>
                    <a:pt x="81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4"/>
            <p:cNvSpPr/>
            <p:nvPr/>
          </p:nvSpPr>
          <p:spPr>
            <a:xfrm>
              <a:off x="2158850" y="2744650"/>
              <a:ext cx="204275" cy="49125"/>
            </a:xfrm>
            <a:custGeom>
              <a:avLst/>
              <a:gdLst/>
              <a:ahLst/>
              <a:cxnLst/>
              <a:rect l="l" t="t" r="r" b="b"/>
              <a:pathLst>
                <a:path w="8171" h="1965" extrusionOk="0">
                  <a:moveTo>
                    <a:pt x="6144" y="1"/>
                  </a:moveTo>
                  <a:lnTo>
                    <a:pt x="6144" y="634"/>
                  </a:lnTo>
                  <a:cubicBezTo>
                    <a:pt x="6144" y="1046"/>
                    <a:pt x="5796" y="1362"/>
                    <a:pt x="5384" y="1362"/>
                  </a:cubicBezTo>
                  <a:lnTo>
                    <a:pt x="0" y="1362"/>
                  </a:lnTo>
                  <a:lnTo>
                    <a:pt x="0" y="1964"/>
                  </a:lnTo>
                  <a:lnTo>
                    <a:pt x="8171" y="1964"/>
                  </a:lnTo>
                  <a:lnTo>
                    <a:pt x="8171"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4"/>
            <p:cNvSpPr/>
            <p:nvPr/>
          </p:nvSpPr>
          <p:spPr>
            <a:xfrm>
              <a:off x="2063050" y="2642525"/>
              <a:ext cx="126700" cy="252575"/>
            </a:xfrm>
            <a:custGeom>
              <a:avLst/>
              <a:gdLst/>
              <a:ahLst/>
              <a:cxnLst/>
              <a:rect l="l" t="t" r="r" b="b"/>
              <a:pathLst>
                <a:path w="5068" h="10103" extrusionOk="0">
                  <a:moveTo>
                    <a:pt x="0" y="0"/>
                  </a:moveTo>
                  <a:lnTo>
                    <a:pt x="0" y="10103"/>
                  </a:lnTo>
                  <a:lnTo>
                    <a:pt x="4782" y="9089"/>
                  </a:lnTo>
                  <a:cubicBezTo>
                    <a:pt x="4941" y="9058"/>
                    <a:pt x="5036" y="8931"/>
                    <a:pt x="5036" y="8773"/>
                  </a:cubicBezTo>
                  <a:lnTo>
                    <a:pt x="5036" y="1267"/>
                  </a:lnTo>
                  <a:cubicBezTo>
                    <a:pt x="5067" y="1140"/>
                    <a:pt x="4941" y="1014"/>
                    <a:pt x="4782" y="982"/>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4"/>
            <p:cNvSpPr/>
            <p:nvPr/>
          </p:nvSpPr>
          <p:spPr>
            <a:xfrm>
              <a:off x="2063050" y="2661525"/>
              <a:ext cx="126700" cy="233575"/>
            </a:xfrm>
            <a:custGeom>
              <a:avLst/>
              <a:gdLst/>
              <a:ahLst/>
              <a:cxnLst/>
              <a:rect l="l" t="t" r="r" b="b"/>
              <a:pathLst>
                <a:path w="5068" h="9343" extrusionOk="0">
                  <a:moveTo>
                    <a:pt x="3642" y="0"/>
                  </a:moveTo>
                  <a:lnTo>
                    <a:pt x="3642" y="6873"/>
                  </a:lnTo>
                  <a:cubicBezTo>
                    <a:pt x="3642" y="7031"/>
                    <a:pt x="3515" y="7158"/>
                    <a:pt x="3420" y="7189"/>
                  </a:cubicBezTo>
                  <a:lnTo>
                    <a:pt x="0" y="7854"/>
                  </a:lnTo>
                  <a:lnTo>
                    <a:pt x="0" y="9343"/>
                  </a:lnTo>
                  <a:lnTo>
                    <a:pt x="4782" y="8329"/>
                  </a:lnTo>
                  <a:cubicBezTo>
                    <a:pt x="4941" y="8298"/>
                    <a:pt x="5036" y="8171"/>
                    <a:pt x="5036" y="8013"/>
                  </a:cubicBezTo>
                  <a:lnTo>
                    <a:pt x="5036" y="507"/>
                  </a:lnTo>
                  <a:cubicBezTo>
                    <a:pt x="5067" y="380"/>
                    <a:pt x="4941" y="254"/>
                    <a:pt x="4782" y="222"/>
                  </a:cubicBezTo>
                  <a:lnTo>
                    <a:pt x="36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4"/>
            <p:cNvSpPr/>
            <p:nvPr/>
          </p:nvSpPr>
          <p:spPr>
            <a:xfrm>
              <a:off x="2174675" y="2685275"/>
              <a:ext cx="221700" cy="167875"/>
            </a:xfrm>
            <a:custGeom>
              <a:avLst/>
              <a:gdLst/>
              <a:ahLst/>
              <a:cxnLst/>
              <a:rect l="l" t="t" r="r" b="b"/>
              <a:pathLst>
                <a:path w="8868" h="6715" extrusionOk="0">
                  <a:moveTo>
                    <a:pt x="7601" y="1"/>
                  </a:moveTo>
                  <a:lnTo>
                    <a:pt x="7601" y="1"/>
                  </a:lnTo>
                  <a:cubicBezTo>
                    <a:pt x="7664" y="96"/>
                    <a:pt x="7664" y="191"/>
                    <a:pt x="7664" y="317"/>
                  </a:cubicBezTo>
                  <a:lnTo>
                    <a:pt x="7664" y="4688"/>
                  </a:lnTo>
                  <a:cubicBezTo>
                    <a:pt x="7664" y="5131"/>
                    <a:pt x="7284" y="5479"/>
                    <a:pt x="6873" y="5479"/>
                  </a:cubicBezTo>
                  <a:lnTo>
                    <a:pt x="1" y="5479"/>
                  </a:lnTo>
                  <a:lnTo>
                    <a:pt x="1" y="6714"/>
                  </a:lnTo>
                  <a:lnTo>
                    <a:pt x="7284" y="6714"/>
                  </a:lnTo>
                  <a:cubicBezTo>
                    <a:pt x="8171" y="6714"/>
                    <a:pt x="8868" y="6018"/>
                    <a:pt x="8868" y="5131"/>
                  </a:cubicBezTo>
                  <a:lnTo>
                    <a:pt x="8868" y="1521"/>
                  </a:lnTo>
                  <a:cubicBezTo>
                    <a:pt x="8868" y="792"/>
                    <a:pt x="8361" y="159"/>
                    <a:pt x="7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4"/>
            <p:cNvSpPr/>
            <p:nvPr/>
          </p:nvSpPr>
          <p:spPr>
            <a:xfrm>
              <a:off x="1889650" y="2763650"/>
              <a:ext cx="46750" cy="16650"/>
            </a:xfrm>
            <a:custGeom>
              <a:avLst/>
              <a:gdLst/>
              <a:ahLst/>
              <a:cxnLst/>
              <a:rect l="l" t="t" r="r" b="b"/>
              <a:pathLst>
                <a:path w="1870" h="666" extrusionOk="0">
                  <a:moveTo>
                    <a:pt x="317" y="1"/>
                  </a:moveTo>
                  <a:cubicBezTo>
                    <a:pt x="127" y="1"/>
                    <a:pt x="1" y="127"/>
                    <a:pt x="1" y="317"/>
                  </a:cubicBezTo>
                  <a:cubicBezTo>
                    <a:pt x="1" y="539"/>
                    <a:pt x="159" y="666"/>
                    <a:pt x="317" y="666"/>
                  </a:cubicBezTo>
                  <a:lnTo>
                    <a:pt x="1552" y="666"/>
                  </a:lnTo>
                  <a:cubicBezTo>
                    <a:pt x="1742" y="666"/>
                    <a:pt x="1869" y="539"/>
                    <a:pt x="1869" y="317"/>
                  </a:cubicBezTo>
                  <a:cubicBezTo>
                    <a:pt x="1869" y="127"/>
                    <a:pt x="1711" y="1"/>
                    <a:pt x="15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4"/>
            <p:cNvSpPr/>
            <p:nvPr/>
          </p:nvSpPr>
          <p:spPr>
            <a:xfrm>
              <a:off x="1907875" y="2671850"/>
              <a:ext cx="44350" cy="29275"/>
            </a:xfrm>
            <a:custGeom>
              <a:avLst/>
              <a:gdLst/>
              <a:ahLst/>
              <a:cxnLst/>
              <a:rect l="l" t="t" r="r" b="b"/>
              <a:pathLst>
                <a:path w="1774" h="1171" extrusionOk="0">
                  <a:moveTo>
                    <a:pt x="327" y="0"/>
                  </a:moveTo>
                  <a:cubicBezTo>
                    <a:pt x="223" y="0"/>
                    <a:pt x="128" y="49"/>
                    <a:pt x="63" y="157"/>
                  </a:cubicBezTo>
                  <a:cubicBezTo>
                    <a:pt x="0" y="316"/>
                    <a:pt x="32" y="474"/>
                    <a:pt x="190" y="569"/>
                  </a:cubicBezTo>
                  <a:lnTo>
                    <a:pt x="1298" y="1108"/>
                  </a:lnTo>
                  <a:cubicBezTo>
                    <a:pt x="1330" y="1171"/>
                    <a:pt x="1394" y="1171"/>
                    <a:pt x="1425" y="1171"/>
                  </a:cubicBezTo>
                  <a:cubicBezTo>
                    <a:pt x="1489" y="1171"/>
                    <a:pt x="1615" y="1076"/>
                    <a:pt x="1710" y="1013"/>
                  </a:cubicBezTo>
                  <a:cubicBezTo>
                    <a:pt x="1774" y="823"/>
                    <a:pt x="1742" y="664"/>
                    <a:pt x="1584" y="601"/>
                  </a:cubicBezTo>
                  <a:lnTo>
                    <a:pt x="475" y="31"/>
                  </a:lnTo>
                  <a:cubicBezTo>
                    <a:pt x="425" y="11"/>
                    <a:pt x="375" y="0"/>
                    <a:pt x="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4"/>
            <p:cNvSpPr/>
            <p:nvPr/>
          </p:nvSpPr>
          <p:spPr>
            <a:xfrm>
              <a:off x="1907075" y="2844575"/>
              <a:ext cx="44350" cy="28375"/>
            </a:xfrm>
            <a:custGeom>
              <a:avLst/>
              <a:gdLst/>
              <a:ahLst/>
              <a:cxnLst/>
              <a:rect l="l" t="t" r="r" b="b"/>
              <a:pathLst>
                <a:path w="1774" h="1135" extrusionOk="0">
                  <a:moveTo>
                    <a:pt x="1424" y="1"/>
                  </a:moveTo>
                  <a:cubicBezTo>
                    <a:pt x="1384" y="1"/>
                    <a:pt x="1341" y="9"/>
                    <a:pt x="1299" y="26"/>
                  </a:cubicBezTo>
                  <a:lnTo>
                    <a:pt x="190" y="596"/>
                  </a:lnTo>
                  <a:cubicBezTo>
                    <a:pt x="64" y="659"/>
                    <a:pt x="0" y="817"/>
                    <a:pt x="64" y="976"/>
                  </a:cubicBezTo>
                  <a:cubicBezTo>
                    <a:pt x="159" y="1102"/>
                    <a:pt x="222" y="1134"/>
                    <a:pt x="349" y="1134"/>
                  </a:cubicBezTo>
                  <a:cubicBezTo>
                    <a:pt x="380" y="1134"/>
                    <a:pt x="412" y="1134"/>
                    <a:pt x="475" y="1102"/>
                  </a:cubicBezTo>
                  <a:lnTo>
                    <a:pt x="1584" y="532"/>
                  </a:lnTo>
                  <a:cubicBezTo>
                    <a:pt x="1679" y="469"/>
                    <a:pt x="1774" y="311"/>
                    <a:pt x="1679" y="152"/>
                  </a:cubicBezTo>
                  <a:cubicBezTo>
                    <a:pt x="1632" y="60"/>
                    <a:pt x="1535" y="1"/>
                    <a:pt x="14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4"/>
            <p:cNvSpPr/>
            <p:nvPr/>
          </p:nvSpPr>
          <p:spPr>
            <a:xfrm>
              <a:off x="2014750" y="2619575"/>
              <a:ext cx="64950" cy="300075"/>
            </a:xfrm>
            <a:custGeom>
              <a:avLst/>
              <a:gdLst/>
              <a:ahLst/>
              <a:cxnLst/>
              <a:rect l="l" t="t" r="r" b="b"/>
              <a:pathLst>
                <a:path w="2598" h="12003" extrusionOk="0">
                  <a:moveTo>
                    <a:pt x="317" y="0"/>
                  </a:moveTo>
                  <a:cubicBezTo>
                    <a:pt x="159" y="0"/>
                    <a:pt x="0" y="158"/>
                    <a:pt x="0" y="317"/>
                  </a:cubicBezTo>
                  <a:lnTo>
                    <a:pt x="0" y="11686"/>
                  </a:lnTo>
                  <a:cubicBezTo>
                    <a:pt x="0" y="11844"/>
                    <a:pt x="159" y="12003"/>
                    <a:pt x="317" y="12003"/>
                  </a:cubicBezTo>
                  <a:lnTo>
                    <a:pt x="2281" y="12003"/>
                  </a:lnTo>
                  <a:cubicBezTo>
                    <a:pt x="2502" y="12003"/>
                    <a:pt x="2597" y="11844"/>
                    <a:pt x="2597" y="11654"/>
                  </a:cubicBezTo>
                  <a:lnTo>
                    <a:pt x="2597" y="10894"/>
                  </a:lnTo>
                  <a:lnTo>
                    <a:pt x="2376" y="10609"/>
                  </a:lnTo>
                  <a:lnTo>
                    <a:pt x="2597" y="10292"/>
                  </a:lnTo>
                  <a:lnTo>
                    <a:pt x="2597" y="317"/>
                  </a:lnTo>
                  <a:cubicBezTo>
                    <a:pt x="2597" y="158"/>
                    <a:pt x="2439" y="0"/>
                    <a:pt x="2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4"/>
            <p:cNvSpPr/>
            <p:nvPr/>
          </p:nvSpPr>
          <p:spPr>
            <a:xfrm>
              <a:off x="2014750" y="2619575"/>
              <a:ext cx="64950" cy="299275"/>
            </a:xfrm>
            <a:custGeom>
              <a:avLst/>
              <a:gdLst/>
              <a:ahLst/>
              <a:cxnLst/>
              <a:rect l="l" t="t" r="r" b="b"/>
              <a:pathLst>
                <a:path w="2598" h="11971" extrusionOk="0">
                  <a:moveTo>
                    <a:pt x="1552" y="0"/>
                  </a:moveTo>
                  <a:lnTo>
                    <a:pt x="1552" y="10577"/>
                  </a:lnTo>
                  <a:cubicBezTo>
                    <a:pt x="1552" y="10736"/>
                    <a:pt x="1394" y="10894"/>
                    <a:pt x="1235" y="10894"/>
                  </a:cubicBezTo>
                  <a:lnTo>
                    <a:pt x="0" y="10894"/>
                  </a:lnTo>
                  <a:lnTo>
                    <a:pt x="0" y="11654"/>
                  </a:lnTo>
                  <a:cubicBezTo>
                    <a:pt x="0" y="11812"/>
                    <a:pt x="159" y="11971"/>
                    <a:pt x="317" y="11971"/>
                  </a:cubicBezTo>
                  <a:lnTo>
                    <a:pt x="2281" y="11971"/>
                  </a:lnTo>
                  <a:cubicBezTo>
                    <a:pt x="2439" y="11971"/>
                    <a:pt x="2597" y="11812"/>
                    <a:pt x="2597" y="11654"/>
                  </a:cubicBezTo>
                  <a:lnTo>
                    <a:pt x="2597" y="285"/>
                  </a:lnTo>
                  <a:cubicBezTo>
                    <a:pt x="2597" y="127"/>
                    <a:pt x="2502" y="0"/>
                    <a:pt x="2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4"/>
            <p:cNvSpPr/>
            <p:nvPr/>
          </p:nvSpPr>
          <p:spPr>
            <a:xfrm>
              <a:off x="2328275" y="2685275"/>
              <a:ext cx="68100" cy="168650"/>
            </a:xfrm>
            <a:custGeom>
              <a:avLst/>
              <a:gdLst/>
              <a:ahLst/>
              <a:cxnLst/>
              <a:rect l="l" t="t" r="r" b="b"/>
              <a:pathLst>
                <a:path w="2724" h="6746" extrusionOk="0">
                  <a:moveTo>
                    <a:pt x="0" y="1"/>
                  </a:moveTo>
                  <a:lnTo>
                    <a:pt x="0" y="6746"/>
                  </a:lnTo>
                  <a:lnTo>
                    <a:pt x="1140" y="6746"/>
                  </a:lnTo>
                  <a:cubicBezTo>
                    <a:pt x="2027" y="6746"/>
                    <a:pt x="2724" y="6049"/>
                    <a:pt x="2724" y="5163"/>
                  </a:cubicBezTo>
                  <a:lnTo>
                    <a:pt x="2724" y="1584"/>
                  </a:lnTo>
                  <a:cubicBezTo>
                    <a:pt x="2724" y="697"/>
                    <a:pt x="2027" y="1"/>
                    <a:pt x="1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4"/>
            <p:cNvSpPr/>
            <p:nvPr/>
          </p:nvSpPr>
          <p:spPr>
            <a:xfrm>
              <a:off x="2329075" y="2685275"/>
              <a:ext cx="68900" cy="167875"/>
            </a:xfrm>
            <a:custGeom>
              <a:avLst/>
              <a:gdLst/>
              <a:ahLst/>
              <a:cxnLst/>
              <a:rect l="l" t="t" r="r" b="b"/>
              <a:pathLst>
                <a:path w="2756" h="6715" extrusionOk="0">
                  <a:moveTo>
                    <a:pt x="1425" y="1"/>
                  </a:moveTo>
                  <a:lnTo>
                    <a:pt x="1425" y="1"/>
                  </a:lnTo>
                  <a:cubicBezTo>
                    <a:pt x="1488" y="96"/>
                    <a:pt x="1488" y="191"/>
                    <a:pt x="1488" y="317"/>
                  </a:cubicBezTo>
                  <a:lnTo>
                    <a:pt x="1488" y="4688"/>
                  </a:lnTo>
                  <a:cubicBezTo>
                    <a:pt x="1488" y="5131"/>
                    <a:pt x="1108" y="5479"/>
                    <a:pt x="697" y="5479"/>
                  </a:cubicBezTo>
                  <a:lnTo>
                    <a:pt x="0" y="5479"/>
                  </a:lnTo>
                  <a:lnTo>
                    <a:pt x="0" y="6714"/>
                  </a:lnTo>
                  <a:lnTo>
                    <a:pt x="1172" y="6714"/>
                  </a:lnTo>
                  <a:cubicBezTo>
                    <a:pt x="2027" y="6714"/>
                    <a:pt x="2755" y="6018"/>
                    <a:pt x="2755" y="5131"/>
                  </a:cubicBezTo>
                  <a:lnTo>
                    <a:pt x="2755" y="1521"/>
                  </a:lnTo>
                  <a:cubicBezTo>
                    <a:pt x="2692" y="792"/>
                    <a:pt x="2185" y="159"/>
                    <a:pt x="1425"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4"/>
            <p:cNvSpPr/>
            <p:nvPr/>
          </p:nvSpPr>
          <p:spPr>
            <a:xfrm>
              <a:off x="2269675" y="2956050"/>
              <a:ext cx="47525" cy="15050"/>
            </a:xfrm>
            <a:custGeom>
              <a:avLst/>
              <a:gdLst/>
              <a:ahLst/>
              <a:cxnLst/>
              <a:rect l="l" t="t" r="r" b="b"/>
              <a:pathLst>
                <a:path w="1901" h="602" extrusionOk="0">
                  <a:moveTo>
                    <a:pt x="1" y="0"/>
                  </a:moveTo>
                  <a:lnTo>
                    <a:pt x="254" y="602"/>
                  </a:lnTo>
                  <a:lnTo>
                    <a:pt x="1553" y="602"/>
                  </a:lnTo>
                  <a:cubicBezTo>
                    <a:pt x="1806" y="602"/>
                    <a:pt x="1901" y="475"/>
                    <a:pt x="1901" y="317"/>
                  </a:cubicBezTo>
                  <a:cubicBezTo>
                    <a:pt x="1901" y="159"/>
                    <a:pt x="1806" y="0"/>
                    <a:pt x="1584"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4"/>
            <p:cNvSpPr/>
            <p:nvPr/>
          </p:nvSpPr>
          <p:spPr>
            <a:xfrm>
              <a:off x="2099450" y="2801650"/>
              <a:ext cx="34075" cy="34075"/>
            </a:xfrm>
            <a:custGeom>
              <a:avLst/>
              <a:gdLst/>
              <a:ahLst/>
              <a:cxnLst/>
              <a:rect l="l" t="t" r="r" b="b"/>
              <a:pathLst>
                <a:path w="1363" h="1363" extrusionOk="0">
                  <a:moveTo>
                    <a:pt x="698" y="1"/>
                  </a:moveTo>
                  <a:cubicBezTo>
                    <a:pt x="318" y="1"/>
                    <a:pt x="1" y="318"/>
                    <a:pt x="1" y="666"/>
                  </a:cubicBezTo>
                  <a:cubicBezTo>
                    <a:pt x="1" y="1046"/>
                    <a:pt x="318" y="1363"/>
                    <a:pt x="698" y="1363"/>
                  </a:cubicBezTo>
                  <a:cubicBezTo>
                    <a:pt x="1046" y="1363"/>
                    <a:pt x="1363" y="1046"/>
                    <a:pt x="1363" y="666"/>
                  </a:cubicBezTo>
                  <a:cubicBezTo>
                    <a:pt x="1363" y="318"/>
                    <a:pt x="1046" y="1"/>
                    <a:pt x="6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4"/>
            <p:cNvSpPr/>
            <p:nvPr/>
          </p:nvSpPr>
          <p:spPr>
            <a:xfrm>
              <a:off x="2099450" y="2752575"/>
              <a:ext cx="34075" cy="33275"/>
            </a:xfrm>
            <a:custGeom>
              <a:avLst/>
              <a:gdLst/>
              <a:ahLst/>
              <a:cxnLst/>
              <a:rect l="l" t="t" r="r" b="b"/>
              <a:pathLst>
                <a:path w="1363" h="1331" extrusionOk="0">
                  <a:moveTo>
                    <a:pt x="698" y="0"/>
                  </a:moveTo>
                  <a:cubicBezTo>
                    <a:pt x="318" y="0"/>
                    <a:pt x="1" y="285"/>
                    <a:pt x="1" y="665"/>
                  </a:cubicBezTo>
                  <a:cubicBezTo>
                    <a:pt x="1" y="1014"/>
                    <a:pt x="318" y="1330"/>
                    <a:pt x="698" y="1330"/>
                  </a:cubicBezTo>
                  <a:cubicBezTo>
                    <a:pt x="1046" y="1330"/>
                    <a:pt x="1363" y="1014"/>
                    <a:pt x="1363" y="665"/>
                  </a:cubicBezTo>
                  <a:cubicBezTo>
                    <a:pt x="1363" y="285"/>
                    <a:pt x="1046"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4"/>
            <p:cNvSpPr/>
            <p:nvPr/>
          </p:nvSpPr>
          <p:spPr>
            <a:xfrm>
              <a:off x="2101825" y="2802450"/>
              <a:ext cx="32500" cy="33275"/>
            </a:xfrm>
            <a:custGeom>
              <a:avLst/>
              <a:gdLst/>
              <a:ahLst/>
              <a:cxnLst/>
              <a:rect l="l" t="t" r="r" b="b"/>
              <a:pathLst>
                <a:path w="1300" h="1331" extrusionOk="0">
                  <a:moveTo>
                    <a:pt x="824" y="1"/>
                  </a:moveTo>
                  <a:lnTo>
                    <a:pt x="824" y="1"/>
                  </a:lnTo>
                  <a:cubicBezTo>
                    <a:pt x="856" y="96"/>
                    <a:pt x="856" y="159"/>
                    <a:pt x="856" y="222"/>
                  </a:cubicBezTo>
                  <a:cubicBezTo>
                    <a:pt x="856" y="571"/>
                    <a:pt x="539" y="887"/>
                    <a:pt x="191" y="887"/>
                  </a:cubicBezTo>
                  <a:cubicBezTo>
                    <a:pt x="128" y="887"/>
                    <a:pt x="33" y="887"/>
                    <a:pt x="1" y="856"/>
                  </a:cubicBezTo>
                  <a:lnTo>
                    <a:pt x="1" y="856"/>
                  </a:lnTo>
                  <a:cubicBezTo>
                    <a:pt x="64" y="1109"/>
                    <a:pt x="349" y="1331"/>
                    <a:pt x="634" y="1331"/>
                  </a:cubicBezTo>
                  <a:cubicBezTo>
                    <a:pt x="983" y="1331"/>
                    <a:pt x="1299" y="982"/>
                    <a:pt x="1299" y="634"/>
                  </a:cubicBezTo>
                  <a:cubicBezTo>
                    <a:pt x="1268" y="381"/>
                    <a:pt x="1078" y="96"/>
                    <a:pt x="824"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4"/>
            <p:cNvSpPr/>
            <p:nvPr/>
          </p:nvSpPr>
          <p:spPr>
            <a:xfrm>
              <a:off x="2101825" y="2753375"/>
              <a:ext cx="32500" cy="32475"/>
            </a:xfrm>
            <a:custGeom>
              <a:avLst/>
              <a:gdLst/>
              <a:ahLst/>
              <a:cxnLst/>
              <a:rect l="l" t="t" r="r" b="b"/>
              <a:pathLst>
                <a:path w="1300" h="1299" extrusionOk="0">
                  <a:moveTo>
                    <a:pt x="824" y="0"/>
                  </a:moveTo>
                  <a:lnTo>
                    <a:pt x="824" y="0"/>
                  </a:lnTo>
                  <a:cubicBezTo>
                    <a:pt x="856" y="63"/>
                    <a:pt x="856" y="158"/>
                    <a:pt x="856" y="190"/>
                  </a:cubicBezTo>
                  <a:cubicBezTo>
                    <a:pt x="856" y="538"/>
                    <a:pt x="539" y="855"/>
                    <a:pt x="191" y="855"/>
                  </a:cubicBezTo>
                  <a:cubicBezTo>
                    <a:pt x="128" y="855"/>
                    <a:pt x="33" y="855"/>
                    <a:pt x="1" y="823"/>
                  </a:cubicBezTo>
                  <a:lnTo>
                    <a:pt x="1" y="823"/>
                  </a:lnTo>
                  <a:cubicBezTo>
                    <a:pt x="64" y="1108"/>
                    <a:pt x="349" y="1298"/>
                    <a:pt x="634" y="1298"/>
                  </a:cubicBezTo>
                  <a:cubicBezTo>
                    <a:pt x="983" y="1298"/>
                    <a:pt x="1299" y="982"/>
                    <a:pt x="1299" y="633"/>
                  </a:cubicBezTo>
                  <a:cubicBezTo>
                    <a:pt x="1268" y="348"/>
                    <a:pt x="1078" y="63"/>
                    <a:pt x="82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4"/>
            <p:cNvSpPr/>
            <p:nvPr/>
          </p:nvSpPr>
          <p:spPr>
            <a:xfrm>
              <a:off x="2014750" y="2762075"/>
              <a:ext cx="64950" cy="15075"/>
            </a:xfrm>
            <a:custGeom>
              <a:avLst/>
              <a:gdLst/>
              <a:ahLst/>
              <a:cxnLst/>
              <a:rect l="l" t="t" r="r" b="b"/>
              <a:pathLst>
                <a:path w="2598" h="603" extrusionOk="0">
                  <a:moveTo>
                    <a:pt x="0" y="0"/>
                  </a:moveTo>
                  <a:lnTo>
                    <a:pt x="0" y="602"/>
                  </a:lnTo>
                  <a:lnTo>
                    <a:pt x="2597" y="602"/>
                  </a:lnTo>
                  <a:lnTo>
                    <a:pt x="2597"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4"/>
            <p:cNvSpPr/>
            <p:nvPr/>
          </p:nvSpPr>
          <p:spPr>
            <a:xfrm>
              <a:off x="2014750" y="2712975"/>
              <a:ext cx="64950" cy="14275"/>
            </a:xfrm>
            <a:custGeom>
              <a:avLst/>
              <a:gdLst/>
              <a:ahLst/>
              <a:cxnLst/>
              <a:rect l="l" t="t" r="r" b="b"/>
              <a:pathLst>
                <a:path w="2598" h="571" extrusionOk="0">
                  <a:moveTo>
                    <a:pt x="0" y="1"/>
                  </a:moveTo>
                  <a:lnTo>
                    <a:pt x="0" y="571"/>
                  </a:lnTo>
                  <a:lnTo>
                    <a:pt x="2597" y="571"/>
                  </a:lnTo>
                  <a:lnTo>
                    <a:pt x="2597"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4"/>
            <p:cNvSpPr/>
            <p:nvPr/>
          </p:nvSpPr>
          <p:spPr>
            <a:xfrm>
              <a:off x="2014750" y="2662325"/>
              <a:ext cx="64950" cy="15050"/>
            </a:xfrm>
            <a:custGeom>
              <a:avLst/>
              <a:gdLst/>
              <a:ahLst/>
              <a:cxnLst/>
              <a:rect l="l" t="t" r="r" b="b"/>
              <a:pathLst>
                <a:path w="2598" h="602" extrusionOk="0">
                  <a:moveTo>
                    <a:pt x="0" y="0"/>
                  </a:moveTo>
                  <a:lnTo>
                    <a:pt x="0" y="602"/>
                  </a:lnTo>
                  <a:lnTo>
                    <a:pt x="2597" y="602"/>
                  </a:lnTo>
                  <a:lnTo>
                    <a:pt x="2597"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4"/>
            <p:cNvSpPr/>
            <p:nvPr/>
          </p:nvSpPr>
          <p:spPr>
            <a:xfrm>
              <a:off x="2014750" y="2861825"/>
              <a:ext cx="64950" cy="15075"/>
            </a:xfrm>
            <a:custGeom>
              <a:avLst/>
              <a:gdLst/>
              <a:ahLst/>
              <a:cxnLst/>
              <a:rect l="l" t="t" r="r" b="b"/>
              <a:pathLst>
                <a:path w="2598" h="603" extrusionOk="0">
                  <a:moveTo>
                    <a:pt x="0" y="1"/>
                  </a:moveTo>
                  <a:lnTo>
                    <a:pt x="0" y="602"/>
                  </a:lnTo>
                  <a:lnTo>
                    <a:pt x="2597" y="602"/>
                  </a:lnTo>
                  <a:lnTo>
                    <a:pt x="2597"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4"/>
            <p:cNvSpPr/>
            <p:nvPr/>
          </p:nvSpPr>
          <p:spPr>
            <a:xfrm>
              <a:off x="2014750" y="2811950"/>
              <a:ext cx="64950" cy="14275"/>
            </a:xfrm>
            <a:custGeom>
              <a:avLst/>
              <a:gdLst/>
              <a:ahLst/>
              <a:cxnLst/>
              <a:rect l="l" t="t" r="r" b="b"/>
              <a:pathLst>
                <a:path w="2598" h="571" extrusionOk="0">
                  <a:moveTo>
                    <a:pt x="0" y="1"/>
                  </a:moveTo>
                  <a:lnTo>
                    <a:pt x="0" y="571"/>
                  </a:lnTo>
                  <a:lnTo>
                    <a:pt x="2597" y="571"/>
                  </a:lnTo>
                  <a:lnTo>
                    <a:pt x="2597"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4"/>
            <p:cNvSpPr/>
            <p:nvPr/>
          </p:nvSpPr>
          <p:spPr>
            <a:xfrm>
              <a:off x="2053550" y="2762075"/>
              <a:ext cx="26150" cy="15075"/>
            </a:xfrm>
            <a:custGeom>
              <a:avLst/>
              <a:gdLst/>
              <a:ahLst/>
              <a:cxnLst/>
              <a:rect l="l" t="t" r="r" b="b"/>
              <a:pathLst>
                <a:path w="1046" h="603" extrusionOk="0">
                  <a:moveTo>
                    <a:pt x="0" y="0"/>
                  </a:moveTo>
                  <a:lnTo>
                    <a:pt x="0" y="602"/>
                  </a:lnTo>
                  <a:lnTo>
                    <a:pt x="1045" y="602"/>
                  </a:lnTo>
                  <a:lnTo>
                    <a:pt x="1045"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4"/>
            <p:cNvSpPr/>
            <p:nvPr/>
          </p:nvSpPr>
          <p:spPr>
            <a:xfrm>
              <a:off x="2053550" y="2712975"/>
              <a:ext cx="26150" cy="14275"/>
            </a:xfrm>
            <a:custGeom>
              <a:avLst/>
              <a:gdLst/>
              <a:ahLst/>
              <a:cxnLst/>
              <a:rect l="l" t="t" r="r" b="b"/>
              <a:pathLst>
                <a:path w="1046" h="571" extrusionOk="0">
                  <a:moveTo>
                    <a:pt x="0" y="1"/>
                  </a:moveTo>
                  <a:lnTo>
                    <a:pt x="0" y="571"/>
                  </a:lnTo>
                  <a:lnTo>
                    <a:pt x="1045" y="571"/>
                  </a:lnTo>
                  <a:lnTo>
                    <a:pt x="1045"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4"/>
            <p:cNvSpPr/>
            <p:nvPr/>
          </p:nvSpPr>
          <p:spPr>
            <a:xfrm>
              <a:off x="2053550" y="2662325"/>
              <a:ext cx="26150" cy="15050"/>
            </a:xfrm>
            <a:custGeom>
              <a:avLst/>
              <a:gdLst/>
              <a:ahLst/>
              <a:cxnLst/>
              <a:rect l="l" t="t" r="r" b="b"/>
              <a:pathLst>
                <a:path w="1046" h="602" extrusionOk="0">
                  <a:moveTo>
                    <a:pt x="0" y="0"/>
                  </a:moveTo>
                  <a:lnTo>
                    <a:pt x="0" y="602"/>
                  </a:lnTo>
                  <a:lnTo>
                    <a:pt x="1045" y="602"/>
                  </a:lnTo>
                  <a:lnTo>
                    <a:pt x="1045"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4"/>
            <p:cNvSpPr/>
            <p:nvPr/>
          </p:nvSpPr>
          <p:spPr>
            <a:xfrm>
              <a:off x="2053550" y="2861825"/>
              <a:ext cx="26150" cy="15075"/>
            </a:xfrm>
            <a:custGeom>
              <a:avLst/>
              <a:gdLst/>
              <a:ahLst/>
              <a:cxnLst/>
              <a:rect l="l" t="t" r="r" b="b"/>
              <a:pathLst>
                <a:path w="1046" h="603" extrusionOk="0">
                  <a:moveTo>
                    <a:pt x="0" y="1"/>
                  </a:moveTo>
                  <a:lnTo>
                    <a:pt x="0" y="602"/>
                  </a:lnTo>
                  <a:lnTo>
                    <a:pt x="1045" y="602"/>
                  </a:lnTo>
                  <a:lnTo>
                    <a:pt x="1045"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4"/>
            <p:cNvSpPr/>
            <p:nvPr/>
          </p:nvSpPr>
          <p:spPr>
            <a:xfrm>
              <a:off x="2053550" y="2811950"/>
              <a:ext cx="26150" cy="14275"/>
            </a:xfrm>
            <a:custGeom>
              <a:avLst/>
              <a:gdLst/>
              <a:ahLst/>
              <a:cxnLst/>
              <a:rect l="l" t="t" r="r" b="b"/>
              <a:pathLst>
                <a:path w="1046" h="571" extrusionOk="0">
                  <a:moveTo>
                    <a:pt x="0" y="1"/>
                  </a:moveTo>
                  <a:lnTo>
                    <a:pt x="0" y="571"/>
                  </a:lnTo>
                  <a:lnTo>
                    <a:pt x="1045" y="571"/>
                  </a:lnTo>
                  <a:lnTo>
                    <a:pt x="1045"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4"/>
            <p:cNvSpPr/>
            <p:nvPr/>
          </p:nvSpPr>
          <p:spPr>
            <a:xfrm>
              <a:off x="2283925" y="2988500"/>
              <a:ext cx="43575" cy="15075"/>
            </a:xfrm>
            <a:custGeom>
              <a:avLst/>
              <a:gdLst/>
              <a:ahLst/>
              <a:cxnLst/>
              <a:rect l="l" t="t" r="r" b="b"/>
              <a:pathLst>
                <a:path w="1743" h="603" extrusionOk="0">
                  <a:moveTo>
                    <a:pt x="1" y="1"/>
                  </a:moveTo>
                  <a:cubicBezTo>
                    <a:pt x="64" y="222"/>
                    <a:pt x="128" y="412"/>
                    <a:pt x="159" y="602"/>
                  </a:cubicBezTo>
                  <a:lnTo>
                    <a:pt x="1426" y="602"/>
                  </a:lnTo>
                  <a:cubicBezTo>
                    <a:pt x="1616" y="602"/>
                    <a:pt x="1743" y="476"/>
                    <a:pt x="1743" y="317"/>
                  </a:cubicBezTo>
                  <a:cubicBezTo>
                    <a:pt x="1743" y="159"/>
                    <a:pt x="1616" y="1"/>
                    <a:pt x="1426"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4"/>
            <p:cNvSpPr/>
            <p:nvPr/>
          </p:nvSpPr>
          <p:spPr>
            <a:xfrm>
              <a:off x="2289475" y="3021750"/>
              <a:ext cx="38025" cy="14650"/>
            </a:xfrm>
            <a:custGeom>
              <a:avLst/>
              <a:gdLst/>
              <a:ahLst/>
              <a:cxnLst/>
              <a:rect l="l" t="t" r="r" b="b"/>
              <a:pathLst>
                <a:path w="1521" h="586" extrusionOk="0">
                  <a:moveTo>
                    <a:pt x="1" y="1"/>
                  </a:moveTo>
                  <a:lnTo>
                    <a:pt x="1" y="571"/>
                  </a:lnTo>
                  <a:lnTo>
                    <a:pt x="1204" y="571"/>
                  </a:lnTo>
                  <a:cubicBezTo>
                    <a:pt x="1233" y="581"/>
                    <a:pt x="1261" y="585"/>
                    <a:pt x="1287" y="585"/>
                  </a:cubicBezTo>
                  <a:cubicBezTo>
                    <a:pt x="1430" y="585"/>
                    <a:pt x="1521" y="451"/>
                    <a:pt x="1521" y="317"/>
                  </a:cubicBezTo>
                  <a:cubicBezTo>
                    <a:pt x="1521" y="159"/>
                    <a:pt x="1394" y="1"/>
                    <a:pt x="1204"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74"/>
          <p:cNvGrpSpPr/>
          <p:nvPr/>
        </p:nvGrpSpPr>
        <p:grpSpPr>
          <a:xfrm>
            <a:off x="3144317" y="2856733"/>
            <a:ext cx="506725" cy="253875"/>
            <a:chOff x="2608550" y="2713275"/>
            <a:chExt cx="506725" cy="253875"/>
          </a:xfrm>
        </p:grpSpPr>
        <p:sp>
          <p:nvSpPr>
            <p:cNvPr id="3304" name="Google Shape;3304;p74"/>
            <p:cNvSpPr/>
            <p:nvPr/>
          </p:nvSpPr>
          <p:spPr>
            <a:xfrm>
              <a:off x="3021825" y="2934675"/>
              <a:ext cx="85525" cy="13475"/>
            </a:xfrm>
            <a:custGeom>
              <a:avLst/>
              <a:gdLst/>
              <a:ahLst/>
              <a:cxnLst/>
              <a:rect l="l" t="t" r="r" b="b"/>
              <a:pathLst>
                <a:path w="3421" h="539" extrusionOk="0">
                  <a:moveTo>
                    <a:pt x="285" y="0"/>
                  </a:moveTo>
                  <a:cubicBezTo>
                    <a:pt x="127" y="0"/>
                    <a:pt x="0" y="95"/>
                    <a:pt x="0" y="254"/>
                  </a:cubicBezTo>
                  <a:cubicBezTo>
                    <a:pt x="0" y="412"/>
                    <a:pt x="127" y="539"/>
                    <a:pt x="285" y="539"/>
                  </a:cubicBezTo>
                  <a:lnTo>
                    <a:pt x="3136" y="539"/>
                  </a:lnTo>
                  <a:cubicBezTo>
                    <a:pt x="3294" y="539"/>
                    <a:pt x="3421" y="380"/>
                    <a:pt x="3389" y="254"/>
                  </a:cubicBezTo>
                  <a:cubicBezTo>
                    <a:pt x="3389" y="95"/>
                    <a:pt x="3262" y="0"/>
                    <a:pt x="3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4"/>
            <p:cNvSpPr/>
            <p:nvPr/>
          </p:nvSpPr>
          <p:spPr>
            <a:xfrm>
              <a:off x="3075650" y="2901425"/>
              <a:ext cx="15075" cy="43550"/>
            </a:xfrm>
            <a:custGeom>
              <a:avLst/>
              <a:gdLst/>
              <a:ahLst/>
              <a:cxnLst/>
              <a:rect l="l" t="t" r="r" b="b"/>
              <a:pathLst>
                <a:path w="603" h="1742" extrusionOk="0">
                  <a:moveTo>
                    <a:pt x="254" y="0"/>
                  </a:moveTo>
                  <a:cubicBezTo>
                    <a:pt x="128" y="0"/>
                    <a:pt x="1" y="127"/>
                    <a:pt x="1" y="285"/>
                  </a:cubicBezTo>
                  <a:lnTo>
                    <a:pt x="1" y="1489"/>
                  </a:lnTo>
                  <a:cubicBezTo>
                    <a:pt x="1" y="1647"/>
                    <a:pt x="128" y="1742"/>
                    <a:pt x="254" y="1742"/>
                  </a:cubicBezTo>
                  <a:cubicBezTo>
                    <a:pt x="444" y="1742"/>
                    <a:pt x="603" y="1647"/>
                    <a:pt x="539" y="1489"/>
                  </a:cubicBezTo>
                  <a:lnTo>
                    <a:pt x="539" y="285"/>
                  </a:lnTo>
                  <a:cubicBezTo>
                    <a:pt x="539" y="127"/>
                    <a:pt x="413" y="0"/>
                    <a:pt x="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4"/>
            <p:cNvSpPr/>
            <p:nvPr/>
          </p:nvSpPr>
          <p:spPr>
            <a:xfrm>
              <a:off x="2999650" y="2904575"/>
              <a:ext cx="51500" cy="60200"/>
            </a:xfrm>
            <a:custGeom>
              <a:avLst/>
              <a:gdLst/>
              <a:ahLst/>
              <a:cxnLst/>
              <a:rect l="l" t="t" r="r" b="b"/>
              <a:pathLst>
                <a:path w="2060" h="2408" extrusionOk="0">
                  <a:moveTo>
                    <a:pt x="2059" y="1"/>
                  </a:moveTo>
                  <a:lnTo>
                    <a:pt x="1" y="317"/>
                  </a:lnTo>
                  <a:lnTo>
                    <a:pt x="1" y="2408"/>
                  </a:lnTo>
                  <a:lnTo>
                    <a:pt x="1109" y="2408"/>
                  </a:lnTo>
                  <a:cubicBezTo>
                    <a:pt x="1362" y="2408"/>
                    <a:pt x="1616" y="2249"/>
                    <a:pt x="1648" y="1996"/>
                  </a:cubicBezTo>
                  <a:lnTo>
                    <a:pt x="20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4"/>
            <p:cNvSpPr/>
            <p:nvPr/>
          </p:nvSpPr>
          <p:spPr>
            <a:xfrm>
              <a:off x="3009950" y="2904575"/>
              <a:ext cx="39600" cy="60200"/>
            </a:xfrm>
            <a:custGeom>
              <a:avLst/>
              <a:gdLst/>
              <a:ahLst/>
              <a:cxnLst/>
              <a:rect l="l" t="t" r="r" b="b"/>
              <a:pathLst>
                <a:path w="1584" h="2408" extrusionOk="0">
                  <a:moveTo>
                    <a:pt x="1584" y="1"/>
                  </a:moveTo>
                  <a:lnTo>
                    <a:pt x="950" y="127"/>
                  </a:lnTo>
                  <a:lnTo>
                    <a:pt x="570" y="1996"/>
                  </a:lnTo>
                  <a:cubicBezTo>
                    <a:pt x="507" y="2249"/>
                    <a:pt x="285" y="2408"/>
                    <a:pt x="0" y="2408"/>
                  </a:cubicBezTo>
                  <a:lnTo>
                    <a:pt x="634" y="2408"/>
                  </a:lnTo>
                  <a:cubicBezTo>
                    <a:pt x="919" y="2408"/>
                    <a:pt x="1109" y="2218"/>
                    <a:pt x="1204" y="1996"/>
                  </a:cubicBezTo>
                  <a:lnTo>
                    <a:pt x="1584"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4"/>
            <p:cNvSpPr/>
            <p:nvPr/>
          </p:nvSpPr>
          <p:spPr>
            <a:xfrm>
              <a:off x="3032125" y="2757325"/>
              <a:ext cx="72850" cy="146500"/>
            </a:xfrm>
            <a:custGeom>
              <a:avLst/>
              <a:gdLst/>
              <a:ahLst/>
              <a:cxnLst/>
              <a:rect l="l" t="t" r="r" b="b"/>
              <a:pathLst>
                <a:path w="2914" h="5860" extrusionOk="0">
                  <a:moveTo>
                    <a:pt x="1394" y="0"/>
                  </a:moveTo>
                  <a:lnTo>
                    <a:pt x="0" y="380"/>
                  </a:lnTo>
                  <a:lnTo>
                    <a:pt x="190" y="1140"/>
                  </a:lnTo>
                  <a:cubicBezTo>
                    <a:pt x="222" y="1299"/>
                    <a:pt x="222" y="1457"/>
                    <a:pt x="190" y="1616"/>
                  </a:cubicBezTo>
                  <a:cubicBezTo>
                    <a:pt x="63" y="2059"/>
                    <a:pt x="127" y="2566"/>
                    <a:pt x="285" y="3136"/>
                  </a:cubicBezTo>
                  <a:cubicBezTo>
                    <a:pt x="412" y="3674"/>
                    <a:pt x="697" y="4149"/>
                    <a:pt x="1014" y="4466"/>
                  </a:cubicBezTo>
                  <a:cubicBezTo>
                    <a:pt x="1140" y="4592"/>
                    <a:pt x="1204" y="4719"/>
                    <a:pt x="1267" y="4877"/>
                  </a:cubicBezTo>
                  <a:lnTo>
                    <a:pt x="1552" y="5859"/>
                  </a:lnTo>
                  <a:lnTo>
                    <a:pt x="2914" y="5447"/>
                  </a:lnTo>
                  <a:lnTo>
                    <a:pt x="2660" y="4466"/>
                  </a:lnTo>
                  <a:cubicBezTo>
                    <a:pt x="2597" y="4307"/>
                    <a:pt x="2597" y="4149"/>
                    <a:pt x="2660" y="3991"/>
                  </a:cubicBezTo>
                  <a:cubicBezTo>
                    <a:pt x="2755" y="3547"/>
                    <a:pt x="2724" y="3041"/>
                    <a:pt x="2565" y="2502"/>
                  </a:cubicBezTo>
                  <a:cubicBezTo>
                    <a:pt x="2407" y="1932"/>
                    <a:pt x="2122" y="1457"/>
                    <a:pt x="1805" y="1140"/>
                  </a:cubicBezTo>
                  <a:cubicBezTo>
                    <a:pt x="1710" y="1014"/>
                    <a:pt x="1615" y="919"/>
                    <a:pt x="1584" y="760"/>
                  </a:cubicBezTo>
                  <a:lnTo>
                    <a:pt x="13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4"/>
            <p:cNvSpPr/>
            <p:nvPr/>
          </p:nvSpPr>
          <p:spPr>
            <a:xfrm>
              <a:off x="3047950" y="2758125"/>
              <a:ext cx="57025" cy="141725"/>
            </a:xfrm>
            <a:custGeom>
              <a:avLst/>
              <a:gdLst/>
              <a:ahLst/>
              <a:cxnLst/>
              <a:rect l="l" t="t" r="r" b="b"/>
              <a:pathLst>
                <a:path w="2281" h="5669" extrusionOk="0">
                  <a:moveTo>
                    <a:pt x="729" y="0"/>
                  </a:moveTo>
                  <a:lnTo>
                    <a:pt x="1" y="190"/>
                  </a:lnTo>
                  <a:lnTo>
                    <a:pt x="191" y="918"/>
                  </a:lnTo>
                  <a:cubicBezTo>
                    <a:pt x="222" y="1077"/>
                    <a:pt x="317" y="1203"/>
                    <a:pt x="444" y="1298"/>
                  </a:cubicBezTo>
                  <a:cubicBezTo>
                    <a:pt x="761" y="1615"/>
                    <a:pt x="1014" y="2090"/>
                    <a:pt x="1172" y="2692"/>
                  </a:cubicBezTo>
                  <a:cubicBezTo>
                    <a:pt x="1331" y="3262"/>
                    <a:pt x="1331" y="3800"/>
                    <a:pt x="1267" y="4244"/>
                  </a:cubicBezTo>
                  <a:cubicBezTo>
                    <a:pt x="1204" y="4402"/>
                    <a:pt x="1204" y="4560"/>
                    <a:pt x="1267" y="4719"/>
                  </a:cubicBezTo>
                  <a:lnTo>
                    <a:pt x="1521" y="5669"/>
                  </a:lnTo>
                  <a:lnTo>
                    <a:pt x="2281" y="5479"/>
                  </a:lnTo>
                  <a:lnTo>
                    <a:pt x="1996" y="4465"/>
                  </a:lnTo>
                  <a:cubicBezTo>
                    <a:pt x="1964" y="4307"/>
                    <a:pt x="1964" y="4149"/>
                    <a:pt x="1996" y="3990"/>
                  </a:cubicBezTo>
                  <a:cubicBezTo>
                    <a:pt x="2122" y="3579"/>
                    <a:pt x="2091" y="3040"/>
                    <a:pt x="1932" y="2502"/>
                  </a:cubicBezTo>
                  <a:cubicBezTo>
                    <a:pt x="1774" y="1932"/>
                    <a:pt x="1489" y="1457"/>
                    <a:pt x="1172" y="1140"/>
                  </a:cubicBezTo>
                  <a:cubicBezTo>
                    <a:pt x="1046" y="1045"/>
                    <a:pt x="982" y="918"/>
                    <a:pt x="951" y="760"/>
                  </a:cubicBezTo>
                  <a:lnTo>
                    <a:pt x="729"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4"/>
            <p:cNvSpPr/>
            <p:nvPr/>
          </p:nvSpPr>
          <p:spPr>
            <a:xfrm>
              <a:off x="2663975" y="2726450"/>
              <a:ext cx="326200" cy="75225"/>
            </a:xfrm>
            <a:custGeom>
              <a:avLst/>
              <a:gdLst/>
              <a:ahLst/>
              <a:cxnLst/>
              <a:rect l="l" t="t" r="r" b="b"/>
              <a:pathLst>
                <a:path w="13048" h="3009" extrusionOk="0">
                  <a:moveTo>
                    <a:pt x="12889" y="0"/>
                  </a:moveTo>
                  <a:lnTo>
                    <a:pt x="0" y="1394"/>
                  </a:lnTo>
                  <a:lnTo>
                    <a:pt x="158" y="3009"/>
                  </a:lnTo>
                  <a:lnTo>
                    <a:pt x="13048" y="1615"/>
                  </a:lnTo>
                  <a:lnTo>
                    <a:pt x="128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4"/>
            <p:cNvSpPr/>
            <p:nvPr/>
          </p:nvSpPr>
          <p:spPr>
            <a:xfrm>
              <a:off x="2666350" y="2725650"/>
              <a:ext cx="325425" cy="76025"/>
            </a:xfrm>
            <a:custGeom>
              <a:avLst/>
              <a:gdLst/>
              <a:ahLst/>
              <a:cxnLst/>
              <a:rect l="l" t="t" r="r" b="b"/>
              <a:pathLst>
                <a:path w="13017" h="3041" extrusionOk="0">
                  <a:moveTo>
                    <a:pt x="12858" y="1"/>
                  </a:moveTo>
                  <a:lnTo>
                    <a:pt x="10419" y="254"/>
                  </a:lnTo>
                  <a:lnTo>
                    <a:pt x="10292" y="887"/>
                  </a:lnTo>
                  <a:cubicBezTo>
                    <a:pt x="10261" y="1014"/>
                    <a:pt x="10197" y="1141"/>
                    <a:pt x="10039" y="1141"/>
                  </a:cubicBezTo>
                  <a:lnTo>
                    <a:pt x="0" y="2249"/>
                  </a:lnTo>
                  <a:lnTo>
                    <a:pt x="95" y="3041"/>
                  </a:lnTo>
                  <a:lnTo>
                    <a:pt x="13016" y="1647"/>
                  </a:lnTo>
                  <a:lnTo>
                    <a:pt x="12858"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4"/>
            <p:cNvSpPr/>
            <p:nvPr/>
          </p:nvSpPr>
          <p:spPr>
            <a:xfrm>
              <a:off x="2610125" y="2735150"/>
              <a:ext cx="106900" cy="221700"/>
            </a:xfrm>
            <a:custGeom>
              <a:avLst/>
              <a:gdLst/>
              <a:ahLst/>
              <a:cxnLst/>
              <a:rect l="l" t="t" r="r" b="b"/>
              <a:pathLst>
                <a:path w="4276" h="8868" extrusionOk="0">
                  <a:moveTo>
                    <a:pt x="1679" y="1"/>
                  </a:moveTo>
                  <a:cubicBezTo>
                    <a:pt x="1331" y="1"/>
                    <a:pt x="1046" y="254"/>
                    <a:pt x="919" y="571"/>
                  </a:cubicBezTo>
                  <a:lnTo>
                    <a:pt x="444" y="2439"/>
                  </a:lnTo>
                  <a:cubicBezTo>
                    <a:pt x="159" y="3611"/>
                    <a:pt x="1" y="4814"/>
                    <a:pt x="1" y="6018"/>
                  </a:cubicBezTo>
                  <a:lnTo>
                    <a:pt x="1" y="8868"/>
                  </a:lnTo>
                  <a:lnTo>
                    <a:pt x="1331" y="8868"/>
                  </a:lnTo>
                  <a:lnTo>
                    <a:pt x="1331" y="8108"/>
                  </a:lnTo>
                  <a:cubicBezTo>
                    <a:pt x="1331" y="6841"/>
                    <a:pt x="1426" y="5638"/>
                    <a:pt x="1711" y="4403"/>
                  </a:cubicBezTo>
                  <a:cubicBezTo>
                    <a:pt x="1869" y="3674"/>
                    <a:pt x="2502" y="3168"/>
                    <a:pt x="3262" y="3168"/>
                  </a:cubicBezTo>
                  <a:cubicBezTo>
                    <a:pt x="3421" y="3168"/>
                    <a:pt x="3611" y="3168"/>
                    <a:pt x="3642" y="2978"/>
                  </a:cubicBezTo>
                  <a:lnTo>
                    <a:pt x="4244" y="254"/>
                  </a:lnTo>
                  <a:cubicBezTo>
                    <a:pt x="4276" y="159"/>
                    <a:pt x="4181" y="1"/>
                    <a:pt x="4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4"/>
            <p:cNvSpPr/>
            <p:nvPr/>
          </p:nvSpPr>
          <p:spPr>
            <a:xfrm>
              <a:off x="2623575" y="2735150"/>
              <a:ext cx="93450" cy="223300"/>
            </a:xfrm>
            <a:custGeom>
              <a:avLst/>
              <a:gdLst/>
              <a:ahLst/>
              <a:cxnLst/>
              <a:rect l="l" t="t" r="r" b="b"/>
              <a:pathLst>
                <a:path w="3738" h="8932" extrusionOk="0">
                  <a:moveTo>
                    <a:pt x="2851" y="1"/>
                  </a:moveTo>
                  <a:lnTo>
                    <a:pt x="2313" y="2376"/>
                  </a:lnTo>
                  <a:cubicBezTo>
                    <a:pt x="2281" y="2598"/>
                    <a:pt x="2091" y="2598"/>
                    <a:pt x="1933" y="2598"/>
                  </a:cubicBezTo>
                  <a:cubicBezTo>
                    <a:pt x="1173" y="2598"/>
                    <a:pt x="539" y="3104"/>
                    <a:pt x="381" y="3801"/>
                  </a:cubicBezTo>
                  <a:cubicBezTo>
                    <a:pt x="96" y="5036"/>
                    <a:pt x="1" y="6271"/>
                    <a:pt x="1" y="7538"/>
                  </a:cubicBezTo>
                  <a:lnTo>
                    <a:pt x="1" y="8931"/>
                  </a:lnTo>
                  <a:lnTo>
                    <a:pt x="793" y="8931"/>
                  </a:lnTo>
                  <a:lnTo>
                    <a:pt x="793" y="8171"/>
                  </a:lnTo>
                  <a:cubicBezTo>
                    <a:pt x="793" y="6904"/>
                    <a:pt x="888" y="5669"/>
                    <a:pt x="1173" y="4434"/>
                  </a:cubicBezTo>
                  <a:cubicBezTo>
                    <a:pt x="1331" y="3738"/>
                    <a:pt x="1964" y="3231"/>
                    <a:pt x="2724" y="3231"/>
                  </a:cubicBezTo>
                  <a:cubicBezTo>
                    <a:pt x="2883" y="3231"/>
                    <a:pt x="3073" y="3231"/>
                    <a:pt x="3104" y="3009"/>
                  </a:cubicBezTo>
                  <a:lnTo>
                    <a:pt x="3706" y="286"/>
                  </a:lnTo>
                  <a:cubicBezTo>
                    <a:pt x="3738" y="159"/>
                    <a:pt x="3643" y="1"/>
                    <a:pt x="3516"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4"/>
            <p:cNvSpPr/>
            <p:nvPr/>
          </p:nvSpPr>
          <p:spPr>
            <a:xfrm>
              <a:off x="2608550" y="2939425"/>
              <a:ext cx="411725" cy="27725"/>
            </a:xfrm>
            <a:custGeom>
              <a:avLst/>
              <a:gdLst/>
              <a:ahLst/>
              <a:cxnLst/>
              <a:rect l="l" t="t" r="r" b="b"/>
              <a:pathLst>
                <a:path w="16469" h="1109" extrusionOk="0">
                  <a:moveTo>
                    <a:pt x="539" y="0"/>
                  </a:moveTo>
                  <a:cubicBezTo>
                    <a:pt x="222" y="0"/>
                    <a:pt x="0" y="222"/>
                    <a:pt x="0" y="539"/>
                  </a:cubicBezTo>
                  <a:cubicBezTo>
                    <a:pt x="0" y="855"/>
                    <a:pt x="222" y="1109"/>
                    <a:pt x="539" y="1109"/>
                  </a:cubicBezTo>
                  <a:lnTo>
                    <a:pt x="15898" y="1109"/>
                  </a:lnTo>
                  <a:cubicBezTo>
                    <a:pt x="16215" y="1109"/>
                    <a:pt x="16468" y="855"/>
                    <a:pt x="16468" y="539"/>
                  </a:cubicBezTo>
                  <a:cubicBezTo>
                    <a:pt x="16468" y="222"/>
                    <a:pt x="16215" y="0"/>
                    <a:pt x="15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4"/>
            <p:cNvSpPr/>
            <p:nvPr/>
          </p:nvSpPr>
          <p:spPr>
            <a:xfrm>
              <a:off x="2608550" y="2938625"/>
              <a:ext cx="411725" cy="27725"/>
            </a:xfrm>
            <a:custGeom>
              <a:avLst/>
              <a:gdLst/>
              <a:ahLst/>
              <a:cxnLst/>
              <a:rect l="l" t="t" r="r" b="b"/>
              <a:pathLst>
                <a:path w="16469" h="1109" extrusionOk="0">
                  <a:moveTo>
                    <a:pt x="15961" y="1"/>
                  </a:moveTo>
                  <a:cubicBezTo>
                    <a:pt x="15961" y="317"/>
                    <a:pt x="15708" y="539"/>
                    <a:pt x="15391" y="539"/>
                  </a:cubicBezTo>
                  <a:lnTo>
                    <a:pt x="0" y="539"/>
                  </a:lnTo>
                  <a:cubicBezTo>
                    <a:pt x="0" y="856"/>
                    <a:pt x="222" y="1109"/>
                    <a:pt x="539" y="1109"/>
                  </a:cubicBezTo>
                  <a:lnTo>
                    <a:pt x="15898" y="1109"/>
                  </a:lnTo>
                  <a:cubicBezTo>
                    <a:pt x="16215" y="1109"/>
                    <a:pt x="16468" y="856"/>
                    <a:pt x="16468" y="539"/>
                  </a:cubicBezTo>
                  <a:cubicBezTo>
                    <a:pt x="16468" y="254"/>
                    <a:pt x="16215" y="32"/>
                    <a:pt x="1596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4"/>
            <p:cNvSpPr/>
            <p:nvPr/>
          </p:nvSpPr>
          <p:spPr>
            <a:xfrm>
              <a:off x="2941075" y="2713275"/>
              <a:ext cx="174200" cy="210325"/>
            </a:xfrm>
            <a:custGeom>
              <a:avLst/>
              <a:gdLst/>
              <a:ahLst/>
              <a:cxnLst/>
              <a:rect l="l" t="t" r="r" b="b"/>
              <a:pathLst>
                <a:path w="6968" h="8413" extrusionOk="0">
                  <a:moveTo>
                    <a:pt x="2660" y="1"/>
                  </a:moveTo>
                  <a:cubicBezTo>
                    <a:pt x="2564" y="1"/>
                    <a:pt x="2469" y="7"/>
                    <a:pt x="2375" y="21"/>
                  </a:cubicBezTo>
                  <a:lnTo>
                    <a:pt x="665" y="211"/>
                  </a:lnTo>
                  <a:cubicBezTo>
                    <a:pt x="602" y="211"/>
                    <a:pt x="507" y="306"/>
                    <a:pt x="475" y="401"/>
                  </a:cubicBezTo>
                  <a:lnTo>
                    <a:pt x="32" y="2522"/>
                  </a:lnTo>
                  <a:cubicBezTo>
                    <a:pt x="0" y="2681"/>
                    <a:pt x="95" y="2776"/>
                    <a:pt x="285" y="2776"/>
                  </a:cubicBezTo>
                  <a:cubicBezTo>
                    <a:pt x="380" y="2776"/>
                    <a:pt x="475" y="2839"/>
                    <a:pt x="507" y="2902"/>
                  </a:cubicBezTo>
                  <a:lnTo>
                    <a:pt x="1425" y="4518"/>
                  </a:lnTo>
                  <a:cubicBezTo>
                    <a:pt x="1647" y="4961"/>
                    <a:pt x="1774" y="5436"/>
                    <a:pt x="1774" y="5943"/>
                  </a:cubicBezTo>
                  <a:lnTo>
                    <a:pt x="1774" y="7146"/>
                  </a:lnTo>
                  <a:cubicBezTo>
                    <a:pt x="1774" y="7431"/>
                    <a:pt x="1869" y="7748"/>
                    <a:pt x="2059" y="7938"/>
                  </a:cubicBezTo>
                  <a:cubicBezTo>
                    <a:pt x="2280" y="8255"/>
                    <a:pt x="2660" y="8413"/>
                    <a:pt x="3040" y="8413"/>
                  </a:cubicBezTo>
                  <a:lnTo>
                    <a:pt x="3230" y="8413"/>
                  </a:lnTo>
                  <a:lnTo>
                    <a:pt x="6492" y="7938"/>
                  </a:lnTo>
                  <a:cubicBezTo>
                    <a:pt x="6777" y="7906"/>
                    <a:pt x="6967" y="7621"/>
                    <a:pt x="6936" y="7304"/>
                  </a:cubicBezTo>
                  <a:cubicBezTo>
                    <a:pt x="6877" y="7011"/>
                    <a:pt x="6655" y="6826"/>
                    <a:pt x="6370" y="6826"/>
                  </a:cubicBezTo>
                  <a:cubicBezTo>
                    <a:pt x="6348" y="6826"/>
                    <a:pt x="6325" y="6827"/>
                    <a:pt x="6302" y="6829"/>
                  </a:cubicBezTo>
                  <a:lnTo>
                    <a:pt x="3040" y="7304"/>
                  </a:lnTo>
                  <a:cubicBezTo>
                    <a:pt x="2977" y="7304"/>
                    <a:pt x="2914" y="7273"/>
                    <a:pt x="2882" y="7178"/>
                  </a:cubicBezTo>
                  <a:lnTo>
                    <a:pt x="2882" y="5943"/>
                  </a:lnTo>
                  <a:cubicBezTo>
                    <a:pt x="2882" y="5246"/>
                    <a:pt x="2692" y="4581"/>
                    <a:pt x="2375" y="3979"/>
                  </a:cubicBezTo>
                  <a:lnTo>
                    <a:pt x="1742" y="2839"/>
                  </a:lnTo>
                  <a:cubicBezTo>
                    <a:pt x="1679" y="2744"/>
                    <a:pt x="1742" y="2617"/>
                    <a:pt x="1869" y="2586"/>
                  </a:cubicBezTo>
                  <a:lnTo>
                    <a:pt x="5352" y="2206"/>
                  </a:lnTo>
                  <a:cubicBezTo>
                    <a:pt x="5669" y="2142"/>
                    <a:pt x="5732" y="1794"/>
                    <a:pt x="5511" y="1604"/>
                  </a:cubicBezTo>
                  <a:lnTo>
                    <a:pt x="4307" y="622"/>
                  </a:lnTo>
                  <a:cubicBezTo>
                    <a:pt x="3845" y="241"/>
                    <a:pt x="3242" y="1"/>
                    <a:pt x="26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4"/>
            <p:cNvSpPr/>
            <p:nvPr/>
          </p:nvSpPr>
          <p:spPr>
            <a:xfrm>
              <a:off x="2988575" y="2713275"/>
              <a:ext cx="95025" cy="56750"/>
            </a:xfrm>
            <a:custGeom>
              <a:avLst/>
              <a:gdLst/>
              <a:ahLst/>
              <a:cxnLst/>
              <a:rect l="l" t="t" r="r" b="b"/>
              <a:pathLst>
                <a:path w="3801" h="2270" extrusionOk="0">
                  <a:moveTo>
                    <a:pt x="726" y="1"/>
                  </a:moveTo>
                  <a:cubicBezTo>
                    <a:pt x="632" y="1"/>
                    <a:pt x="537" y="7"/>
                    <a:pt x="444" y="21"/>
                  </a:cubicBezTo>
                  <a:lnTo>
                    <a:pt x="0" y="52"/>
                  </a:lnTo>
                  <a:cubicBezTo>
                    <a:pt x="539" y="147"/>
                    <a:pt x="1109" y="337"/>
                    <a:pt x="1552" y="686"/>
                  </a:cubicBezTo>
                  <a:lnTo>
                    <a:pt x="2756" y="1667"/>
                  </a:lnTo>
                  <a:cubicBezTo>
                    <a:pt x="2977" y="1826"/>
                    <a:pt x="2914" y="2142"/>
                    <a:pt x="2692" y="2269"/>
                  </a:cubicBezTo>
                  <a:lnTo>
                    <a:pt x="3389" y="2206"/>
                  </a:lnTo>
                  <a:cubicBezTo>
                    <a:pt x="3706" y="2142"/>
                    <a:pt x="3801" y="1794"/>
                    <a:pt x="3547" y="1604"/>
                  </a:cubicBezTo>
                  <a:lnTo>
                    <a:pt x="2376" y="622"/>
                  </a:lnTo>
                  <a:cubicBezTo>
                    <a:pt x="1886" y="241"/>
                    <a:pt x="1303" y="1"/>
                    <a:pt x="726"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4"/>
            <p:cNvSpPr/>
            <p:nvPr/>
          </p:nvSpPr>
          <p:spPr>
            <a:xfrm>
              <a:off x="2649700" y="2762875"/>
              <a:ext cx="31700" cy="31675"/>
            </a:xfrm>
            <a:custGeom>
              <a:avLst/>
              <a:gdLst/>
              <a:ahLst/>
              <a:cxnLst/>
              <a:rect l="l" t="t" r="r" b="b"/>
              <a:pathLst>
                <a:path w="1268" h="1267" extrusionOk="0">
                  <a:moveTo>
                    <a:pt x="634" y="0"/>
                  </a:moveTo>
                  <a:cubicBezTo>
                    <a:pt x="286" y="0"/>
                    <a:pt x="1" y="285"/>
                    <a:pt x="1" y="633"/>
                  </a:cubicBezTo>
                  <a:cubicBezTo>
                    <a:pt x="1" y="982"/>
                    <a:pt x="286" y="1267"/>
                    <a:pt x="634" y="1267"/>
                  </a:cubicBezTo>
                  <a:cubicBezTo>
                    <a:pt x="983" y="1267"/>
                    <a:pt x="1268" y="982"/>
                    <a:pt x="1268" y="633"/>
                  </a:cubicBezTo>
                  <a:cubicBezTo>
                    <a:pt x="1268" y="285"/>
                    <a:pt x="983" y="0"/>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4"/>
            <p:cNvSpPr/>
            <p:nvPr/>
          </p:nvSpPr>
          <p:spPr>
            <a:xfrm>
              <a:off x="2651300" y="2764450"/>
              <a:ext cx="31700" cy="30100"/>
            </a:xfrm>
            <a:custGeom>
              <a:avLst/>
              <a:gdLst/>
              <a:ahLst/>
              <a:cxnLst/>
              <a:rect l="l" t="t" r="r" b="b"/>
              <a:pathLst>
                <a:path w="1268" h="1204" extrusionOk="0">
                  <a:moveTo>
                    <a:pt x="729" y="0"/>
                  </a:moveTo>
                  <a:cubicBezTo>
                    <a:pt x="729" y="32"/>
                    <a:pt x="792" y="95"/>
                    <a:pt x="792" y="159"/>
                  </a:cubicBezTo>
                  <a:cubicBezTo>
                    <a:pt x="792" y="507"/>
                    <a:pt x="507" y="792"/>
                    <a:pt x="159" y="792"/>
                  </a:cubicBezTo>
                  <a:cubicBezTo>
                    <a:pt x="95" y="792"/>
                    <a:pt x="32" y="792"/>
                    <a:pt x="0" y="729"/>
                  </a:cubicBezTo>
                  <a:lnTo>
                    <a:pt x="0" y="729"/>
                  </a:lnTo>
                  <a:cubicBezTo>
                    <a:pt x="64" y="1014"/>
                    <a:pt x="317" y="1204"/>
                    <a:pt x="602" y="1204"/>
                  </a:cubicBezTo>
                  <a:cubicBezTo>
                    <a:pt x="982" y="1204"/>
                    <a:pt x="1235" y="950"/>
                    <a:pt x="1235" y="570"/>
                  </a:cubicBezTo>
                  <a:cubicBezTo>
                    <a:pt x="1267" y="317"/>
                    <a:pt x="1014" y="64"/>
                    <a:pt x="729"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4"/>
            <p:cNvSpPr/>
            <p:nvPr/>
          </p:nvSpPr>
          <p:spPr>
            <a:xfrm>
              <a:off x="3079625" y="2883900"/>
              <a:ext cx="35650" cy="31000"/>
            </a:xfrm>
            <a:custGeom>
              <a:avLst/>
              <a:gdLst/>
              <a:ahLst/>
              <a:cxnLst/>
              <a:rect l="l" t="t" r="r" b="b"/>
              <a:pathLst>
                <a:path w="1426" h="1240" extrusionOk="0">
                  <a:moveTo>
                    <a:pt x="828" y="1"/>
                  </a:moveTo>
                  <a:cubicBezTo>
                    <a:pt x="806" y="1"/>
                    <a:pt x="783" y="2"/>
                    <a:pt x="760" y="4"/>
                  </a:cubicBezTo>
                  <a:lnTo>
                    <a:pt x="0" y="131"/>
                  </a:lnTo>
                  <a:cubicBezTo>
                    <a:pt x="285" y="163"/>
                    <a:pt x="475" y="353"/>
                    <a:pt x="507" y="606"/>
                  </a:cubicBezTo>
                  <a:cubicBezTo>
                    <a:pt x="539" y="859"/>
                    <a:pt x="380" y="1144"/>
                    <a:pt x="127" y="1239"/>
                  </a:cubicBezTo>
                  <a:lnTo>
                    <a:pt x="919" y="1113"/>
                  </a:lnTo>
                  <a:cubicBezTo>
                    <a:pt x="1235" y="1081"/>
                    <a:pt x="1425" y="796"/>
                    <a:pt x="1394" y="479"/>
                  </a:cubicBezTo>
                  <a:cubicBezTo>
                    <a:pt x="1335" y="186"/>
                    <a:pt x="1113" y="1"/>
                    <a:pt x="828"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74"/>
          <p:cNvGrpSpPr/>
          <p:nvPr/>
        </p:nvGrpSpPr>
        <p:grpSpPr>
          <a:xfrm>
            <a:off x="4858918" y="2815421"/>
            <a:ext cx="507525" cy="336500"/>
            <a:chOff x="4042350" y="2671825"/>
            <a:chExt cx="507525" cy="336500"/>
          </a:xfrm>
        </p:grpSpPr>
        <p:sp>
          <p:nvSpPr>
            <p:cNvPr id="3322" name="Google Shape;3322;p74"/>
            <p:cNvSpPr/>
            <p:nvPr/>
          </p:nvSpPr>
          <p:spPr>
            <a:xfrm>
              <a:off x="4106500" y="2777125"/>
              <a:ext cx="377675" cy="231200"/>
            </a:xfrm>
            <a:custGeom>
              <a:avLst/>
              <a:gdLst/>
              <a:ahLst/>
              <a:cxnLst/>
              <a:rect l="l" t="t" r="r" b="b"/>
              <a:pathLst>
                <a:path w="15107" h="9248" extrusionOk="0">
                  <a:moveTo>
                    <a:pt x="0" y="0"/>
                  </a:moveTo>
                  <a:lnTo>
                    <a:pt x="855" y="8709"/>
                  </a:lnTo>
                  <a:cubicBezTo>
                    <a:pt x="887" y="9026"/>
                    <a:pt x="1108" y="9247"/>
                    <a:pt x="1425" y="9247"/>
                  </a:cubicBezTo>
                  <a:lnTo>
                    <a:pt x="13713" y="9247"/>
                  </a:lnTo>
                  <a:cubicBezTo>
                    <a:pt x="14029" y="9247"/>
                    <a:pt x="14251" y="9026"/>
                    <a:pt x="14314" y="8709"/>
                  </a:cubicBezTo>
                  <a:lnTo>
                    <a:pt x="151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4"/>
            <p:cNvSpPr/>
            <p:nvPr/>
          </p:nvSpPr>
          <p:spPr>
            <a:xfrm>
              <a:off x="4123900" y="2777125"/>
              <a:ext cx="358675" cy="231200"/>
            </a:xfrm>
            <a:custGeom>
              <a:avLst/>
              <a:gdLst/>
              <a:ahLst/>
              <a:cxnLst/>
              <a:rect l="l" t="t" r="r" b="b"/>
              <a:pathLst>
                <a:path w="14347" h="9248" extrusionOk="0">
                  <a:moveTo>
                    <a:pt x="12573" y="0"/>
                  </a:moveTo>
                  <a:lnTo>
                    <a:pt x="12098" y="5099"/>
                  </a:lnTo>
                  <a:cubicBezTo>
                    <a:pt x="11972" y="6524"/>
                    <a:pt x="10800" y="7601"/>
                    <a:pt x="9375" y="7601"/>
                  </a:cubicBezTo>
                  <a:lnTo>
                    <a:pt x="1" y="7601"/>
                  </a:lnTo>
                  <a:lnTo>
                    <a:pt x="96" y="8709"/>
                  </a:lnTo>
                  <a:cubicBezTo>
                    <a:pt x="159" y="9026"/>
                    <a:pt x="381" y="9247"/>
                    <a:pt x="698" y="9247"/>
                  </a:cubicBezTo>
                  <a:lnTo>
                    <a:pt x="12985" y="9247"/>
                  </a:lnTo>
                  <a:cubicBezTo>
                    <a:pt x="13302" y="9247"/>
                    <a:pt x="13523" y="9026"/>
                    <a:pt x="13555" y="8709"/>
                  </a:cubicBezTo>
                  <a:lnTo>
                    <a:pt x="14347"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4"/>
            <p:cNvSpPr/>
            <p:nvPr/>
          </p:nvSpPr>
          <p:spPr>
            <a:xfrm>
              <a:off x="4304425" y="2818275"/>
              <a:ext cx="175775" cy="77625"/>
            </a:xfrm>
            <a:custGeom>
              <a:avLst/>
              <a:gdLst/>
              <a:ahLst/>
              <a:cxnLst/>
              <a:rect l="l" t="t" r="r" b="b"/>
              <a:pathLst>
                <a:path w="7031" h="3105" extrusionOk="0">
                  <a:moveTo>
                    <a:pt x="444" y="1"/>
                  </a:moveTo>
                  <a:cubicBezTo>
                    <a:pt x="222" y="1"/>
                    <a:pt x="0" y="223"/>
                    <a:pt x="0" y="444"/>
                  </a:cubicBezTo>
                  <a:lnTo>
                    <a:pt x="0" y="2661"/>
                  </a:lnTo>
                  <a:cubicBezTo>
                    <a:pt x="0" y="2883"/>
                    <a:pt x="222" y="3104"/>
                    <a:pt x="444" y="3104"/>
                  </a:cubicBezTo>
                  <a:lnTo>
                    <a:pt x="6746" y="3104"/>
                  </a:lnTo>
                  <a:lnTo>
                    <a:pt x="703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4"/>
            <p:cNvSpPr/>
            <p:nvPr/>
          </p:nvSpPr>
          <p:spPr>
            <a:xfrm>
              <a:off x="4427150" y="2818275"/>
              <a:ext cx="53050" cy="78425"/>
            </a:xfrm>
            <a:custGeom>
              <a:avLst/>
              <a:gdLst/>
              <a:ahLst/>
              <a:cxnLst/>
              <a:rect l="l" t="t" r="r" b="b"/>
              <a:pathLst>
                <a:path w="2122" h="3137" extrusionOk="0">
                  <a:moveTo>
                    <a:pt x="285" y="1"/>
                  </a:moveTo>
                  <a:lnTo>
                    <a:pt x="0" y="3136"/>
                  </a:lnTo>
                  <a:lnTo>
                    <a:pt x="1837" y="3136"/>
                  </a:lnTo>
                  <a:lnTo>
                    <a:pt x="2122"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4"/>
            <p:cNvSpPr/>
            <p:nvPr/>
          </p:nvSpPr>
          <p:spPr>
            <a:xfrm>
              <a:off x="4097775" y="2690825"/>
              <a:ext cx="395900" cy="53850"/>
            </a:xfrm>
            <a:custGeom>
              <a:avLst/>
              <a:gdLst/>
              <a:ahLst/>
              <a:cxnLst/>
              <a:rect l="l" t="t" r="r" b="b"/>
              <a:pathLst>
                <a:path w="15836" h="2154" extrusionOk="0">
                  <a:moveTo>
                    <a:pt x="286" y="0"/>
                  </a:moveTo>
                  <a:cubicBezTo>
                    <a:pt x="127" y="0"/>
                    <a:pt x="1" y="127"/>
                    <a:pt x="1" y="285"/>
                  </a:cubicBezTo>
                  <a:lnTo>
                    <a:pt x="1" y="2154"/>
                  </a:lnTo>
                  <a:lnTo>
                    <a:pt x="15835" y="2154"/>
                  </a:lnTo>
                  <a:lnTo>
                    <a:pt x="15835" y="285"/>
                  </a:lnTo>
                  <a:cubicBezTo>
                    <a:pt x="15835" y="127"/>
                    <a:pt x="15709" y="0"/>
                    <a:pt x="15550" y="0"/>
                  </a:cubicBezTo>
                  <a:close/>
                </a:path>
              </a:pathLst>
            </a:custGeom>
            <a:solidFill>
              <a:srgbClr val="B9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4"/>
            <p:cNvSpPr/>
            <p:nvPr/>
          </p:nvSpPr>
          <p:spPr>
            <a:xfrm>
              <a:off x="4097775" y="2671825"/>
              <a:ext cx="395900" cy="54650"/>
            </a:xfrm>
            <a:custGeom>
              <a:avLst/>
              <a:gdLst/>
              <a:ahLst/>
              <a:cxnLst/>
              <a:rect l="l" t="t" r="r" b="b"/>
              <a:pathLst>
                <a:path w="15836" h="2186" extrusionOk="0">
                  <a:moveTo>
                    <a:pt x="286" y="0"/>
                  </a:moveTo>
                  <a:cubicBezTo>
                    <a:pt x="127" y="0"/>
                    <a:pt x="1" y="127"/>
                    <a:pt x="1" y="285"/>
                  </a:cubicBezTo>
                  <a:lnTo>
                    <a:pt x="1" y="2185"/>
                  </a:lnTo>
                  <a:lnTo>
                    <a:pt x="15835" y="2185"/>
                  </a:lnTo>
                  <a:lnTo>
                    <a:pt x="15835" y="285"/>
                  </a:lnTo>
                  <a:cubicBezTo>
                    <a:pt x="15835" y="127"/>
                    <a:pt x="15709" y="0"/>
                    <a:pt x="15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4"/>
            <p:cNvSpPr/>
            <p:nvPr/>
          </p:nvSpPr>
          <p:spPr>
            <a:xfrm>
              <a:off x="4042350" y="2750200"/>
              <a:ext cx="507525" cy="197150"/>
            </a:xfrm>
            <a:custGeom>
              <a:avLst/>
              <a:gdLst/>
              <a:ahLst/>
              <a:cxnLst/>
              <a:rect l="l" t="t" r="r" b="b"/>
              <a:pathLst>
                <a:path w="20301" h="7886" extrusionOk="0">
                  <a:moveTo>
                    <a:pt x="666" y="602"/>
                  </a:moveTo>
                  <a:lnTo>
                    <a:pt x="666" y="634"/>
                  </a:lnTo>
                  <a:lnTo>
                    <a:pt x="19604" y="634"/>
                  </a:lnTo>
                  <a:cubicBezTo>
                    <a:pt x="19636" y="634"/>
                    <a:pt x="19667" y="665"/>
                    <a:pt x="19667" y="729"/>
                  </a:cubicBezTo>
                  <a:lnTo>
                    <a:pt x="19667" y="2439"/>
                  </a:lnTo>
                  <a:cubicBezTo>
                    <a:pt x="19667" y="3421"/>
                    <a:pt x="19192" y="4307"/>
                    <a:pt x="18464" y="4877"/>
                  </a:cubicBezTo>
                  <a:lnTo>
                    <a:pt x="15550" y="7031"/>
                  </a:lnTo>
                  <a:cubicBezTo>
                    <a:pt x="15392" y="7158"/>
                    <a:pt x="15170" y="7253"/>
                    <a:pt x="14980" y="7253"/>
                  </a:cubicBezTo>
                  <a:lnTo>
                    <a:pt x="5321" y="7253"/>
                  </a:lnTo>
                  <a:cubicBezTo>
                    <a:pt x="5100" y="7253"/>
                    <a:pt x="4878" y="7158"/>
                    <a:pt x="4720" y="7031"/>
                  </a:cubicBezTo>
                  <a:lnTo>
                    <a:pt x="1838" y="4877"/>
                  </a:lnTo>
                  <a:cubicBezTo>
                    <a:pt x="1046" y="4307"/>
                    <a:pt x="603" y="3421"/>
                    <a:pt x="603" y="2439"/>
                  </a:cubicBezTo>
                  <a:lnTo>
                    <a:pt x="603" y="665"/>
                  </a:lnTo>
                  <a:cubicBezTo>
                    <a:pt x="603" y="634"/>
                    <a:pt x="634" y="602"/>
                    <a:pt x="666" y="602"/>
                  </a:cubicBezTo>
                  <a:close/>
                  <a:moveTo>
                    <a:pt x="729" y="0"/>
                  </a:moveTo>
                  <a:cubicBezTo>
                    <a:pt x="318" y="0"/>
                    <a:pt x="1" y="317"/>
                    <a:pt x="1" y="729"/>
                  </a:cubicBezTo>
                  <a:lnTo>
                    <a:pt x="1" y="2502"/>
                  </a:lnTo>
                  <a:cubicBezTo>
                    <a:pt x="1" y="3611"/>
                    <a:pt x="571" y="4719"/>
                    <a:pt x="1458" y="5384"/>
                  </a:cubicBezTo>
                  <a:lnTo>
                    <a:pt x="4371" y="7569"/>
                  </a:lnTo>
                  <a:cubicBezTo>
                    <a:pt x="4625" y="7759"/>
                    <a:pt x="4941" y="7886"/>
                    <a:pt x="5321" y="7886"/>
                  </a:cubicBezTo>
                  <a:lnTo>
                    <a:pt x="14980" y="7886"/>
                  </a:lnTo>
                  <a:cubicBezTo>
                    <a:pt x="15297" y="7886"/>
                    <a:pt x="15645" y="7759"/>
                    <a:pt x="15962" y="7569"/>
                  </a:cubicBezTo>
                  <a:lnTo>
                    <a:pt x="18844" y="5384"/>
                  </a:lnTo>
                  <a:cubicBezTo>
                    <a:pt x="19762" y="4719"/>
                    <a:pt x="20301" y="3642"/>
                    <a:pt x="20301" y="2502"/>
                  </a:cubicBezTo>
                  <a:lnTo>
                    <a:pt x="20301" y="729"/>
                  </a:lnTo>
                  <a:cubicBezTo>
                    <a:pt x="20301" y="317"/>
                    <a:pt x="19984" y="0"/>
                    <a:pt x="19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4"/>
            <p:cNvSpPr/>
            <p:nvPr/>
          </p:nvSpPr>
          <p:spPr>
            <a:xfrm>
              <a:off x="4073225" y="2726450"/>
              <a:ext cx="444200" cy="63350"/>
            </a:xfrm>
            <a:custGeom>
              <a:avLst/>
              <a:gdLst/>
              <a:ahLst/>
              <a:cxnLst/>
              <a:rect l="l" t="t" r="r" b="b"/>
              <a:pathLst>
                <a:path w="17768" h="2534" extrusionOk="0">
                  <a:moveTo>
                    <a:pt x="286" y="0"/>
                  </a:moveTo>
                  <a:cubicBezTo>
                    <a:pt x="128" y="0"/>
                    <a:pt x="1" y="127"/>
                    <a:pt x="1" y="285"/>
                  </a:cubicBezTo>
                  <a:lnTo>
                    <a:pt x="1" y="2249"/>
                  </a:lnTo>
                  <a:cubicBezTo>
                    <a:pt x="1" y="2407"/>
                    <a:pt x="128" y="2534"/>
                    <a:pt x="286" y="2534"/>
                  </a:cubicBezTo>
                  <a:lnTo>
                    <a:pt x="17482" y="2534"/>
                  </a:lnTo>
                  <a:cubicBezTo>
                    <a:pt x="17641" y="2534"/>
                    <a:pt x="17767" y="2375"/>
                    <a:pt x="17767" y="2249"/>
                  </a:cubicBezTo>
                  <a:lnTo>
                    <a:pt x="17767" y="285"/>
                  </a:lnTo>
                  <a:cubicBezTo>
                    <a:pt x="17767" y="127"/>
                    <a:pt x="17641" y="0"/>
                    <a:pt x="17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4"/>
            <p:cNvSpPr/>
            <p:nvPr/>
          </p:nvSpPr>
          <p:spPr>
            <a:xfrm>
              <a:off x="4097775" y="2671825"/>
              <a:ext cx="395900" cy="53850"/>
            </a:xfrm>
            <a:custGeom>
              <a:avLst/>
              <a:gdLst/>
              <a:ahLst/>
              <a:cxnLst/>
              <a:rect l="l" t="t" r="r" b="b"/>
              <a:pathLst>
                <a:path w="15836" h="2154" extrusionOk="0">
                  <a:moveTo>
                    <a:pt x="14885" y="0"/>
                  </a:moveTo>
                  <a:lnTo>
                    <a:pt x="14885" y="919"/>
                  </a:lnTo>
                  <a:cubicBezTo>
                    <a:pt x="14885" y="1077"/>
                    <a:pt x="14758" y="1204"/>
                    <a:pt x="14600" y="1204"/>
                  </a:cubicBezTo>
                  <a:lnTo>
                    <a:pt x="1" y="1204"/>
                  </a:lnTo>
                  <a:lnTo>
                    <a:pt x="1" y="2154"/>
                  </a:lnTo>
                  <a:lnTo>
                    <a:pt x="15835" y="2154"/>
                  </a:lnTo>
                  <a:lnTo>
                    <a:pt x="15835" y="285"/>
                  </a:lnTo>
                  <a:cubicBezTo>
                    <a:pt x="15835" y="158"/>
                    <a:pt x="15709" y="0"/>
                    <a:pt x="15550"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4"/>
            <p:cNvSpPr/>
            <p:nvPr/>
          </p:nvSpPr>
          <p:spPr>
            <a:xfrm>
              <a:off x="4073225" y="2726450"/>
              <a:ext cx="444200" cy="63350"/>
            </a:xfrm>
            <a:custGeom>
              <a:avLst/>
              <a:gdLst/>
              <a:ahLst/>
              <a:cxnLst/>
              <a:rect l="l" t="t" r="r" b="b"/>
              <a:pathLst>
                <a:path w="17768" h="2534" extrusionOk="0">
                  <a:moveTo>
                    <a:pt x="16817" y="0"/>
                  </a:moveTo>
                  <a:lnTo>
                    <a:pt x="16817" y="1299"/>
                  </a:lnTo>
                  <a:cubicBezTo>
                    <a:pt x="16817" y="1457"/>
                    <a:pt x="16691" y="1584"/>
                    <a:pt x="16532" y="1584"/>
                  </a:cubicBezTo>
                  <a:lnTo>
                    <a:pt x="1" y="1584"/>
                  </a:lnTo>
                  <a:lnTo>
                    <a:pt x="1" y="2249"/>
                  </a:lnTo>
                  <a:cubicBezTo>
                    <a:pt x="1" y="2407"/>
                    <a:pt x="128" y="2534"/>
                    <a:pt x="286" y="2534"/>
                  </a:cubicBezTo>
                  <a:lnTo>
                    <a:pt x="17482" y="2534"/>
                  </a:lnTo>
                  <a:cubicBezTo>
                    <a:pt x="17641" y="2534"/>
                    <a:pt x="17767" y="2407"/>
                    <a:pt x="17767" y="2249"/>
                  </a:cubicBezTo>
                  <a:lnTo>
                    <a:pt x="17767" y="285"/>
                  </a:lnTo>
                  <a:cubicBezTo>
                    <a:pt x="17767" y="127"/>
                    <a:pt x="17641" y="0"/>
                    <a:pt x="1748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4"/>
            <p:cNvSpPr/>
            <p:nvPr/>
          </p:nvSpPr>
          <p:spPr>
            <a:xfrm>
              <a:off x="4195950" y="2917250"/>
              <a:ext cx="199550" cy="45150"/>
            </a:xfrm>
            <a:custGeom>
              <a:avLst/>
              <a:gdLst/>
              <a:ahLst/>
              <a:cxnLst/>
              <a:rect l="l" t="t" r="r" b="b"/>
              <a:pathLst>
                <a:path w="7982" h="1806" extrusionOk="0">
                  <a:moveTo>
                    <a:pt x="317" y="1"/>
                  </a:moveTo>
                  <a:cubicBezTo>
                    <a:pt x="159" y="1"/>
                    <a:pt x="1" y="159"/>
                    <a:pt x="1" y="317"/>
                  </a:cubicBezTo>
                  <a:lnTo>
                    <a:pt x="1" y="1489"/>
                  </a:lnTo>
                  <a:cubicBezTo>
                    <a:pt x="1" y="1647"/>
                    <a:pt x="159" y="1806"/>
                    <a:pt x="317" y="1806"/>
                  </a:cubicBezTo>
                  <a:lnTo>
                    <a:pt x="7665" y="1806"/>
                  </a:lnTo>
                  <a:cubicBezTo>
                    <a:pt x="7823" y="1806"/>
                    <a:pt x="7981" y="1647"/>
                    <a:pt x="7981" y="1489"/>
                  </a:cubicBezTo>
                  <a:lnTo>
                    <a:pt x="7981" y="317"/>
                  </a:lnTo>
                  <a:cubicBezTo>
                    <a:pt x="7981" y="159"/>
                    <a:pt x="7823" y="1"/>
                    <a:pt x="7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4"/>
            <p:cNvSpPr/>
            <p:nvPr/>
          </p:nvSpPr>
          <p:spPr>
            <a:xfrm>
              <a:off x="4196750" y="2917250"/>
              <a:ext cx="200325" cy="43575"/>
            </a:xfrm>
            <a:custGeom>
              <a:avLst/>
              <a:gdLst/>
              <a:ahLst/>
              <a:cxnLst/>
              <a:rect l="l" t="t" r="r" b="b"/>
              <a:pathLst>
                <a:path w="8013" h="1743" extrusionOk="0">
                  <a:moveTo>
                    <a:pt x="7221" y="1"/>
                  </a:moveTo>
                  <a:lnTo>
                    <a:pt x="7221" y="697"/>
                  </a:lnTo>
                  <a:cubicBezTo>
                    <a:pt x="7221" y="856"/>
                    <a:pt x="7063" y="1014"/>
                    <a:pt x="6904" y="1014"/>
                  </a:cubicBezTo>
                  <a:lnTo>
                    <a:pt x="0" y="1014"/>
                  </a:lnTo>
                  <a:lnTo>
                    <a:pt x="0" y="1426"/>
                  </a:lnTo>
                  <a:cubicBezTo>
                    <a:pt x="0" y="1584"/>
                    <a:pt x="159" y="1742"/>
                    <a:pt x="317" y="1742"/>
                  </a:cubicBezTo>
                  <a:lnTo>
                    <a:pt x="7696" y="1742"/>
                  </a:lnTo>
                  <a:cubicBezTo>
                    <a:pt x="7854" y="1742"/>
                    <a:pt x="8013" y="1584"/>
                    <a:pt x="8013" y="1426"/>
                  </a:cubicBezTo>
                  <a:lnTo>
                    <a:pt x="8013" y="286"/>
                  </a:lnTo>
                  <a:cubicBezTo>
                    <a:pt x="7949" y="159"/>
                    <a:pt x="7791" y="1"/>
                    <a:pt x="7633"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4"/>
            <p:cNvSpPr/>
            <p:nvPr/>
          </p:nvSpPr>
          <p:spPr>
            <a:xfrm>
              <a:off x="4370925" y="2726450"/>
              <a:ext cx="70500" cy="35650"/>
            </a:xfrm>
            <a:custGeom>
              <a:avLst/>
              <a:gdLst/>
              <a:ahLst/>
              <a:cxnLst/>
              <a:rect l="l" t="t" r="r" b="b"/>
              <a:pathLst>
                <a:path w="2820" h="1426" extrusionOk="0">
                  <a:moveTo>
                    <a:pt x="1" y="0"/>
                  </a:moveTo>
                  <a:lnTo>
                    <a:pt x="1" y="950"/>
                  </a:lnTo>
                  <a:cubicBezTo>
                    <a:pt x="1" y="1204"/>
                    <a:pt x="191" y="1425"/>
                    <a:pt x="476" y="1425"/>
                  </a:cubicBezTo>
                  <a:lnTo>
                    <a:pt x="2344" y="1425"/>
                  </a:lnTo>
                  <a:cubicBezTo>
                    <a:pt x="2566" y="1425"/>
                    <a:pt x="2819" y="1235"/>
                    <a:pt x="2819" y="950"/>
                  </a:cubicBezTo>
                  <a:lnTo>
                    <a:pt x="2819" y="0"/>
                  </a:lnTo>
                  <a:close/>
                </a:path>
              </a:pathLst>
            </a:custGeom>
            <a:solidFill>
              <a:srgbClr val="373331">
                <a:alpha val="31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4"/>
            <p:cNvSpPr/>
            <p:nvPr/>
          </p:nvSpPr>
          <p:spPr>
            <a:xfrm>
              <a:off x="4370925" y="2726450"/>
              <a:ext cx="70500" cy="35650"/>
            </a:xfrm>
            <a:custGeom>
              <a:avLst/>
              <a:gdLst/>
              <a:ahLst/>
              <a:cxnLst/>
              <a:rect l="l" t="t" r="r" b="b"/>
              <a:pathLst>
                <a:path w="2820" h="1426" extrusionOk="0">
                  <a:moveTo>
                    <a:pt x="2091" y="0"/>
                  </a:moveTo>
                  <a:lnTo>
                    <a:pt x="2091" y="475"/>
                  </a:lnTo>
                  <a:cubicBezTo>
                    <a:pt x="2091" y="602"/>
                    <a:pt x="1996" y="729"/>
                    <a:pt x="1869" y="729"/>
                  </a:cubicBezTo>
                  <a:lnTo>
                    <a:pt x="1" y="729"/>
                  </a:lnTo>
                  <a:lnTo>
                    <a:pt x="1" y="950"/>
                  </a:lnTo>
                  <a:cubicBezTo>
                    <a:pt x="1" y="1235"/>
                    <a:pt x="254" y="1425"/>
                    <a:pt x="476" y="1425"/>
                  </a:cubicBezTo>
                  <a:lnTo>
                    <a:pt x="2344" y="1425"/>
                  </a:lnTo>
                  <a:cubicBezTo>
                    <a:pt x="2597" y="1425"/>
                    <a:pt x="2819" y="1204"/>
                    <a:pt x="2819" y="950"/>
                  </a:cubicBezTo>
                  <a:lnTo>
                    <a:pt x="2819"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4"/>
            <p:cNvSpPr/>
            <p:nvPr/>
          </p:nvSpPr>
          <p:spPr>
            <a:xfrm>
              <a:off x="4187250" y="2846600"/>
              <a:ext cx="27725" cy="41375"/>
            </a:xfrm>
            <a:custGeom>
              <a:avLst/>
              <a:gdLst/>
              <a:ahLst/>
              <a:cxnLst/>
              <a:rect l="l" t="t" r="r" b="b"/>
              <a:pathLst>
                <a:path w="1109" h="1655" extrusionOk="0">
                  <a:moveTo>
                    <a:pt x="543" y="0"/>
                  </a:moveTo>
                  <a:cubicBezTo>
                    <a:pt x="515" y="0"/>
                    <a:pt x="491" y="24"/>
                    <a:pt x="475" y="71"/>
                  </a:cubicBezTo>
                  <a:cubicBezTo>
                    <a:pt x="317" y="293"/>
                    <a:pt x="0" y="863"/>
                    <a:pt x="0" y="1085"/>
                  </a:cubicBezTo>
                  <a:cubicBezTo>
                    <a:pt x="0" y="1401"/>
                    <a:pt x="222" y="1655"/>
                    <a:pt x="539" y="1655"/>
                  </a:cubicBezTo>
                  <a:cubicBezTo>
                    <a:pt x="855" y="1655"/>
                    <a:pt x="1109" y="1401"/>
                    <a:pt x="1109" y="1085"/>
                  </a:cubicBezTo>
                  <a:cubicBezTo>
                    <a:pt x="1109" y="863"/>
                    <a:pt x="792" y="293"/>
                    <a:pt x="634" y="71"/>
                  </a:cubicBezTo>
                  <a:cubicBezTo>
                    <a:pt x="602" y="24"/>
                    <a:pt x="570"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4"/>
            <p:cNvSpPr/>
            <p:nvPr/>
          </p:nvSpPr>
          <p:spPr>
            <a:xfrm>
              <a:off x="4187250" y="2846600"/>
              <a:ext cx="27725" cy="41375"/>
            </a:xfrm>
            <a:custGeom>
              <a:avLst/>
              <a:gdLst/>
              <a:ahLst/>
              <a:cxnLst/>
              <a:rect l="l" t="t" r="r" b="b"/>
              <a:pathLst>
                <a:path w="1109" h="1655" extrusionOk="0">
                  <a:moveTo>
                    <a:pt x="543" y="0"/>
                  </a:moveTo>
                  <a:cubicBezTo>
                    <a:pt x="515" y="0"/>
                    <a:pt x="491" y="24"/>
                    <a:pt x="475" y="71"/>
                  </a:cubicBezTo>
                  <a:cubicBezTo>
                    <a:pt x="412" y="103"/>
                    <a:pt x="412" y="135"/>
                    <a:pt x="380" y="230"/>
                  </a:cubicBezTo>
                  <a:cubicBezTo>
                    <a:pt x="475" y="420"/>
                    <a:pt x="539" y="578"/>
                    <a:pt x="539" y="705"/>
                  </a:cubicBezTo>
                  <a:cubicBezTo>
                    <a:pt x="539" y="1021"/>
                    <a:pt x="317" y="1243"/>
                    <a:pt x="0" y="1243"/>
                  </a:cubicBezTo>
                  <a:cubicBezTo>
                    <a:pt x="64" y="1496"/>
                    <a:pt x="254" y="1655"/>
                    <a:pt x="539" y="1655"/>
                  </a:cubicBezTo>
                  <a:cubicBezTo>
                    <a:pt x="855" y="1655"/>
                    <a:pt x="1109" y="1401"/>
                    <a:pt x="1109" y="1085"/>
                  </a:cubicBezTo>
                  <a:cubicBezTo>
                    <a:pt x="1109" y="863"/>
                    <a:pt x="792" y="293"/>
                    <a:pt x="634" y="71"/>
                  </a:cubicBezTo>
                  <a:cubicBezTo>
                    <a:pt x="602" y="24"/>
                    <a:pt x="570" y="0"/>
                    <a:pt x="543"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4"/>
            <p:cNvSpPr/>
            <p:nvPr/>
          </p:nvSpPr>
          <p:spPr>
            <a:xfrm>
              <a:off x="4127875" y="2671825"/>
              <a:ext cx="163900" cy="173450"/>
            </a:xfrm>
            <a:custGeom>
              <a:avLst/>
              <a:gdLst/>
              <a:ahLst/>
              <a:cxnLst/>
              <a:rect l="l" t="t" r="r" b="b"/>
              <a:pathLst>
                <a:path w="6556" h="6938" extrusionOk="0">
                  <a:moveTo>
                    <a:pt x="0" y="0"/>
                  </a:moveTo>
                  <a:lnTo>
                    <a:pt x="158" y="1172"/>
                  </a:lnTo>
                  <a:cubicBezTo>
                    <a:pt x="190" y="1489"/>
                    <a:pt x="475" y="1710"/>
                    <a:pt x="824" y="1710"/>
                  </a:cubicBezTo>
                  <a:lnTo>
                    <a:pt x="1362" y="1710"/>
                  </a:lnTo>
                  <a:cubicBezTo>
                    <a:pt x="1679" y="1710"/>
                    <a:pt x="1964" y="1964"/>
                    <a:pt x="2027" y="2280"/>
                  </a:cubicBezTo>
                  <a:cubicBezTo>
                    <a:pt x="2122" y="2597"/>
                    <a:pt x="2344" y="2819"/>
                    <a:pt x="2724" y="2819"/>
                  </a:cubicBezTo>
                  <a:lnTo>
                    <a:pt x="3705" y="2819"/>
                  </a:lnTo>
                  <a:cubicBezTo>
                    <a:pt x="3864" y="2819"/>
                    <a:pt x="3990" y="2945"/>
                    <a:pt x="3990" y="3104"/>
                  </a:cubicBezTo>
                  <a:lnTo>
                    <a:pt x="4212" y="4719"/>
                  </a:lnTo>
                  <a:cubicBezTo>
                    <a:pt x="4244" y="5036"/>
                    <a:pt x="4180" y="5321"/>
                    <a:pt x="3990" y="5542"/>
                  </a:cubicBezTo>
                  <a:cubicBezTo>
                    <a:pt x="3832" y="5701"/>
                    <a:pt x="3769" y="5954"/>
                    <a:pt x="3769" y="6176"/>
                  </a:cubicBezTo>
                  <a:cubicBezTo>
                    <a:pt x="3832" y="6587"/>
                    <a:pt x="4149" y="6904"/>
                    <a:pt x="4529" y="6936"/>
                  </a:cubicBezTo>
                  <a:cubicBezTo>
                    <a:pt x="4549" y="6937"/>
                    <a:pt x="4568" y="6937"/>
                    <a:pt x="4588" y="6937"/>
                  </a:cubicBezTo>
                  <a:cubicBezTo>
                    <a:pt x="5069" y="6937"/>
                    <a:pt x="5479" y="6569"/>
                    <a:pt x="5479" y="6112"/>
                  </a:cubicBezTo>
                  <a:cubicBezTo>
                    <a:pt x="5479" y="5922"/>
                    <a:pt x="5416" y="5701"/>
                    <a:pt x="5289" y="5542"/>
                  </a:cubicBezTo>
                  <a:cubicBezTo>
                    <a:pt x="5099" y="5321"/>
                    <a:pt x="5004" y="5036"/>
                    <a:pt x="5036" y="4719"/>
                  </a:cubicBezTo>
                  <a:lnTo>
                    <a:pt x="5289" y="3104"/>
                  </a:lnTo>
                  <a:cubicBezTo>
                    <a:pt x="5321" y="2945"/>
                    <a:pt x="5447" y="2819"/>
                    <a:pt x="5574" y="2819"/>
                  </a:cubicBezTo>
                  <a:cubicBezTo>
                    <a:pt x="5624" y="2832"/>
                    <a:pt x="5673" y="2839"/>
                    <a:pt x="5720" y="2839"/>
                  </a:cubicBezTo>
                  <a:cubicBezTo>
                    <a:pt x="5999" y="2839"/>
                    <a:pt x="6212" y="2610"/>
                    <a:pt x="6239" y="2312"/>
                  </a:cubicBezTo>
                  <a:lnTo>
                    <a:pt x="65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4"/>
            <p:cNvSpPr/>
            <p:nvPr/>
          </p:nvSpPr>
          <p:spPr>
            <a:xfrm>
              <a:off x="4229200" y="2671825"/>
              <a:ext cx="63375" cy="174250"/>
            </a:xfrm>
            <a:custGeom>
              <a:avLst/>
              <a:gdLst/>
              <a:ahLst/>
              <a:cxnLst/>
              <a:rect l="l" t="t" r="r" b="b"/>
              <a:pathLst>
                <a:path w="2535" h="6970" extrusionOk="0">
                  <a:moveTo>
                    <a:pt x="1806" y="0"/>
                  </a:moveTo>
                  <a:lnTo>
                    <a:pt x="1521" y="2059"/>
                  </a:lnTo>
                  <a:cubicBezTo>
                    <a:pt x="1489" y="2375"/>
                    <a:pt x="1204" y="2629"/>
                    <a:pt x="856" y="2629"/>
                  </a:cubicBezTo>
                  <a:cubicBezTo>
                    <a:pt x="697" y="2629"/>
                    <a:pt x="571" y="2755"/>
                    <a:pt x="571" y="2914"/>
                  </a:cubicBezTo>
                  <a:lnTo>
                    <a:pt x="317" y="4529"/>
                  </a:lnTo>
                  <a:cubicBezTo>
                    <a:pt x="286" y="4782"/>
                    <a:pt x="381" y="5131"/>
                    <a:pt x="571" y="5352"/>
                  </a:cubicBezTo>
                  <a:cubicBezTo>
                    <a:pt x="697" y="5511"/>
                    <a:pt x="761" y="5701"/>
                    <a:pt x="761" y="5922"/>
                  </a:cubicBezTo>
                  <a:cubicBezTo>
                    <a:pt x="761" y="6334"/>
                    <a:pt x="444" y="6714"/>
                    <a:pt x="1" y="6746"/>
                  </a:cubicBezTo>
                  <a:cubicBezTo>
                    <a:pt x="127" y="6872"/>
                    <a:pt x="317" y="6967"/>
                    <a:pt x="539" y="6967"/>
                  </a:cubicBezTo>
                  <a:cubicBezTo>
                    <a:pt x="559" y="6969"/>
                    <a:pt x="579" y="6969"/>
                    <a:pt x="598" y="6969"/>
                  </a:cubicBezTo>
                  <a:cubicBezTo>
                    <a:pt x="1080" y="6969"/>
                    <a:pt x="1489" y="6600"/>
                    <a:pt x="1489" y="6144"/>
                  </a:cubicBezTo>
                  <a:cubicBezTo>
                    <a:pt x="1489" y="5954"/>
                    <a:pt x="1394" y="5764"/>
                    <a:pt x="1268" y="5574"/>
                  </a:cubicBezTo>
                  <a:cubicBezTo>
                    <a:pt x="1078" y="5352"/>
                    <a:pt x="1014" y="5067"/>
                    <a:pt x="1046" y="4750"/>
                  </a:cubicBezTo>
                  <a:lnTo>
                    <a:pt x="1268" y="3135"/>
                  </a:lnTo>
                  <a:cubicBezTo>
                    <a:pt x="1331" y="2977"/>
                    <a:pt x="1426" y="2850"/>
                    <a:pt x="1553" y="2850"/>
                  </a:cubicBezTo>
                  <a:cubicBezTo>
                    <a:pt x="1869" y="2850"/>
                    <a:pt x="2154" y="2629"/>
                    <a:pt x="2218" y="2312"/>
                  </a:cubicBezTo>
                  <a:lnTo>
                    <a:pt x="2534"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4"/>
            <p:cNvSpPr/>
            <p:nvPr/>
          </p:nvSpPr>
          <p:spPr>
            <a:xfrm>
              <a:off x="4324225" y="2834125"/>
              <a:ext cx="95025" cy="15850"/>
            </a:xfrm>
            <a:custGeom>
              <a:avLst/>
              <a:gdLst/>
              <a:ahLst/>
              <a:cxnLst/>
              <a:rect l="l" t="t" r="r" b="b"/>
              <a:pathLst>
                <a:path w="3801" h="634" extrusionOk="0">
                  <a:moveTo>
                    <a:pt x="317" y="0"/>
                  </a:moveTo>
                  <a:cubicBezTo>
                    <a:pt x="127" y="0"/>
                    <a:pt x="0" y="159"/>
                    <a:pt x="0" y="317"/>
                  </a:cubicBezTo>
                  <a:cubicBezTo>
                    <a:pt x="0" y="539"/>
                    <a:pt x="158" y="634"/>
                    <a:pt x="317" y="634"/>
                  </a:cubicBezTo>
                  <a:lnTo>
                    <a:pt x="3484" y="634"/>
                  </a:lnTo>
                  <a:cubicBezTo>
                    <a:pt x="3642" y="634"/>
                    <a:pt x="3800" y="475"/>
                    <a:pt x="3800" y="317"/>
                  </a:cubicBezTo>
                  <a:cubicBezTo>
                    <a:pt x="3800" y="127"/>
                    <a:pt x="3642" y="0"/>
                    <a:pt x="348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4"/>
            <p:cNvSpPr/>
            <p:nvPr/>
          </p:nvSpPr>
          <p:spPr>
            <a:xfrm>
              <a:off x="4325800" y="2861050"/>
              <a:ext cx="53075" cy="15850"/>
            </a:xfrm>
            <a:custGeom>
              <a:avLst/>
              <a:gdLst/>
              <a:ahLst/>
              <a:cxnLst/>
              <a:rect l="l" t="t" r="r" b="b"/>
              <a:pathLst>
                <a:path w="2123" h="634" extrusionOk="0">
                  <a:moveTo>
                    <a:pt x="317" y="0"/>
                  </a:moveTo>
                  <a:cubicBezTo>
                    <a:pt x="95" y="0"/>
                    <a:pt x="0" y="158"/>
                    <a:pt x="0" y="317"/>
                  </a:cubicBezTo>
                  <a:cubicBezTo>
                    <a:pt x="0" y="507"/>
                    <a:pt x="159" y="633"/>
                    <a:pt x="317" y="633"/>
                  </a:cubicBezTo>
                  <a:lnTo>
                    <a:pt x="1806" y="633"/>
                  </a:lnTo>
                  <a:cubicBezTo>
                    <a:pt x="1964" y="633"/>
                    <a:pt x="2091" y="507"/>
                    <a:pt x="2122" y="317"/>
                  </a:cubicBezTo>
                  <a:cubicBezTo>
                    <a:pt x="2122" y="127"/>
                    <a:pt x="1964" y="0"/>
                    <a:pt x="180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74"/>
          <p:cNvGrpSpPr/>
          <p:nvPr/>
        </p:nvGrpSpPr>
        <p:grpSpPr>
          <a:xfrm>
            <a:off x="5734501" y="2759208"/>
            <a:ext cx="507525" cy="448925"/>
            <a:chOff x="4758875" y="2616400"/>
            <a:chExt cx="507525" cy="448925"/>
          </a:xfrm>
        </p:grpSpPr>
        <p:sp>
          <p:nvSpPr>
            <p:cNvPr id="3343" name="Google Shape;3343;p74"/>
            <p:cNvSpPr/>
            <p:nvPr/>
          </p:nvSpPr>
          <p:spPr>
            <a:xfrm>
              <a:off x="4781825" y="2734350"/>
              <a:ext cx="462400" cy="169475"/>
            </a:xfrm>
            <a:custGeom>
              <a:avLst/>
              <a:gdLst/>
              <a:ahLst/>
              <a:cxnLst/>
              <a:rect l="l" t="t" r="r" b="b"/>
              <a:pathLst>
                <a:path w="18496" h="6779" extrusionOk="0">
                  <a:moveTo>
                    <a:pt x="1616" y="1"/>
                  </a:moveTo>
                  <a:cubicBezTo>
                    <a:pt x="698" y="1"/>
                    <a:pt x="1" y="729"/>
                    <a:pt x="1" y="1584"/>
                  </a:cubicBezTo>
                  <a:lnTo>
                    <a:pt x="1" y="6778"/>
                  </a:lnTo>
                  <a:lnTo>
                    <a:pt x="1109" y="6778"/>
                  </a:lnTo>
                  <a:lnTo>
                    <a:pt x="1109" y="1584"/>
                  </a:lnTo>
                  <a:cubicBezTo>
                    <a:pt x="1109" y="1363"/>
                    <a:pt x="1331" y="1109"/>
                    <a:pt x="1616" y="1109"/>
                  </a:cubicBezTo>
                  <a:lnTo>
                    <a:pt x="16849" y="1109"/>
                  </a:lnTo>
                  <a:cubicBezTo>
                    <a:pt x="17134" y="1109"/>
                    <a:pt x="17387" y="1299"/>
                    <a:pt x="17387" y="1584"/>
                  </a:cubicBezTo>
                  <a:lnTo>
                    <a:pt x="17387" y="6778"/>
                  </a:lnTo>
                  <a:lnTo>
                    <a:pt x="18496" y="6778"/>
                  </a:lnTo>
                  <a:lnTo>
                    <a:pt x="18496" y="1584"/>
                  </a:lnTo>
                  <a:cubicBezTo>
                    <a:pt x="18496" y="729"/>
                    <a:pt x="17767" y="1"/>
                    <a:pt x="168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4"/>
            <p:cNvSpPr/>
            <p:nvPr/>
          </p:nvSpPr>
          <p:spPr>
            <a:xfrm>
              <a:off x="4931475" y="2722475"/>
              <a:ext cx="55450" cy="190850"/>
            </a:xfrm>
            <a:custGeom>
              <a:avLst/>
              <a:gdLst/>
              <a:ahLst/>
              <a:cxnLst/>
              <a:rect l="l" t="t" r="r" b="b"/>
              <a:pathLst>
                <a:path w="2218" h="7634" extrusionOk="0">
                  <a:moveTo>
                    <a:pt x="190" y="1"/>
                  </a:moveTo>
                  <a:lnTo>
                    <a:pt x="0" y="444"/>
                  </a:lnTo>
                  <a:lnTo>
                    <a:pt x="0" y="7633"/>
                  </a:lnTo>
                  <a:lnTo>
                    <a:pt x="2217" y="7633"/>
                  </a:lnTo>
                  <a:lnTo>
                    <a:pt x="2217" y="444"/>
                  </a:lnTo>
                  <a:lnTo>
                    <a:pt x="19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4"/>
            <p:cNvSpPr/>
            <p:nvPr/>
          </p:nvSpPr>
          <p:spPr>
            <a:xfrm>
              <a:off x="4967900" y="2722475"/>
              <a:ext cx="19800" cy="190850"/>
            </a:xfrm>
            <a:custGeom>
              <a:avLst/>
              <a:gdLst/>
              <a:ahLst/>
              <a:cxnLst/>
              <a:rect l="l" t="t" r="r" b="b"/>
              <a:pathLst>
                <a:path w="792" h="7634" extrusionOk="0">
                  <a:moveTo>
                    <a:pt x="0" y="1"/>
                  </a:moveTo>
                  <a:lnTo>
                    <a:pt x="0" y="7633"/>
                  </a:lnTo>
                  <a:lnTo>
                    <a:pt x="792" y="7633"/>
                  </a:lnTo>
                  <a:lnTo>
                    <a:pt x="792" y="444"/>
                  </a:lnTo>
                  <a:lnTo>
                    <a:pt x="538"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4"/>
            <p:cNvSpPr/>
            <p:nvPr/>
          </p:nvSpPr>
          <p:spPr>
            <a:xfrm>
              <a:off x="5126225" y="2800075"/>
              <a:ext cx="58625" cy="57825"/>
            </a:xfrm>
            <a:custGeom>
              <a:avLst/>
              <a:gdLst/>
              <a:ahLst/>
              <a:cxnLst/>
              <a:rect l="l" t="t" r="r" b="b"/>
              <a:pathLst>
                <a:path w="2345" h="2313" extrusionOk="0">
                  <a:moveTo>
                    <a:pt x="1141" y="1"/>
                  </a:moveTo>
                  <a:lnTo>
                    <a:pt x="1" y="1141"/>
                  </a:lnTo>
                  <a:lnTo>
                    <a:pt x="1173" y="2312"/>
                  </a:lnTo>
                  <a:lnTo>
                    <a:pt x="2344" y="1172"/>
                  </a:lnTo>
                  <a:lnTo>
                    <a:pt x="11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4"/>
            <p:cNvSpPr/>
            <p:nvPr/>
          </p:nvSpPr>
          <p:spPr>
            <a:xfrm>
              <a:off x="5126225" y="2813525"/>
              <a:ext cx="44375" cy="44375"/>
            </a:xfrm>
            <a:custGeom>
              <a:avLst/>
              <a:gdLst/>
              <a:ahLst/>
              <a:cxnLst/>
              <a:rect l="l" t="t" r="r" b="b"/>
              <a:pathLst>
                <a:path w="1775" h="1775" extrusionOk="0">
                  <a:moveTo>
                    <a:pt x="603" y="1"/>
                  </a:moveTo>
                  <a:lnTo>
                    <a:pt x="1" y="603"/>
                  </a:lnTo>
                  <a:lnTo>
                    <a:pt x="1173" y="1774"/>
                  </a:lnTo>
                  <a:lnTo>
                    <a:pt x="1774" y="1204"/>
                  </a:lnTo>
                  <a:lnTo>
                    <a:pt x="603"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4"/>
            <p:cNvSpPr/>
            <p:nvPr/>
          </p:nvSpPr>
          <p:spPr>
            <a:xfrm>
              <a:off x="5190375" y="2734350"/>
              <a:ext cx="53850" cy="169475"/>
            </a:xfrm>
            <a:custGeom>
              <a:avLst/>
              <a:gdLst/>
              <a:ahLst/>
              <a:cxnLst/>
              <a:rect l="l" t="t" r="r" b="b"/>
              <a:pathLst>
                <a:path w="2154" h="6779" extrusionOk="0">
                  <a:moveTo>
                    <a:pt x="0" y="1"/>
                  </a:moveTo>
                  <a:cubicBezTo>
                    <a:pt x="918" y="1"/>
                    <a:pt x="1615" y="729"/>
                    <a:pt x="1615" y="1584"/>
                  </a:cubicBezTo>
                  <a:lnTo>
                    <a:pt x="1615" y="6778"/>
                  </a:lnTo>
                  <a:lnTo>
                    <a:pt x="2154" y="6778"/>
                  </a:lnTo>
                  <a:lnTo>
                    <a:pt x="2154" y="1584"/>
                  </a:lnTo>
                  <a:cubicBezTo>
                    <a:pt x="2154" y="729"/>
                    <a:pt x="1425" y="1"/>
                    <a:pt x="507"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4"/>
            <p:cNvSpPr/>
            <p:nvPr/>
          </p:nvSpPr>
          <p:spPr>
            <a:xfrm>
              <a:off x="4766000" y="2682900"/>
              <a:ext cx="119575" cy="232800"/>
            </a:xfrm>
            <a:custGeom>
              <a:avLst/>
              <a:gdLst/>
              <a:ahLst/>
              <a:cxnLst/>
              <a:rect l="l" t="t" r="r" b="b"/>
              <a:pathLst>
                <a:path w="4783" h="9312" extrusionOk="0">
                  <a:moveTo>
                    <a:pt x="2059" y="1"/>
                  </a:moveTo>
                  <a:lnTo>
                    <a:pt x="222" y="507"/>
                  </a:lnTo>
                  <a:cubicBezTo>
                    <a:pt x="64" y="571"/>
                    <a:pt x="0" y="729"/>
                    <a:pt x="32" y="887"/>
                  </a:cubicBezTo>
                  <a:lnTo>
                    <a:pt x="2439" y="9311"/>
                  </a:lnTo>
                  <a:lnTo>
                    <a:pt x="4782" y="8646"/>
                  </a:lnTo>
                  <a:lnTo>
                    <a:pt x="2376" y="191"/>
                  </a:lnTo>
                  <a:cubicBezTo>
                    <a:pt x="2281" y="96"/>
                    <a:pt x="2186" y="1"/>
                    <a:pt x="20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4"/>
            <p:cNvSpPr/>
            <p:nvPr/>
          </p:nvSpPr>
          <p:spPr>
            <a:xfrm>
              <a:off x="4803200" y="2682700"/>
              <a:ext cx="82375" cy="221900"/>
            </a:xfrm>
            <a:custGeom>
              <a:avLst/>
              <a:gdLst/>
              <a:ahLst/>
              <a:cxnLst/>
              <a:rect l="l" t="t" r="r" b="b"/>
              <a:pathLst>
                <a:path w="3295" h="8876" extrusionOk="0">
                  <a:moveTo>
                    <a:pt x="618" y="1"/>
                  </a:moveTo>
                  <a:cubicBezTo>
                    <a:pt x="592" y="1"/>
                    <a:pt x="566" y="3"/>
                    <a:pt x="539" y="9"/>
                  </a:cubicBezTo>
                  <a:lnTo>
                    <a:pt x="1" y="167"/>
                  </a:lnTo>
                  <a:lnTo>
                    <a:pt x="2503" y="8876"/>
                  </a:lnTo>
                  <a:lnTo>
                    <a:pt x="3294" y="8654"/>
                  </a:lnTo>
                  <a:lnTo>
                    <a:pt x="888" y="199"/>
                  </a:lnTo>
                  <a:cubicBezTo>
                    <a:pt x="861" y="67"/>
                    <a:pt x="747" y="1"/>
                    <a:pt x="618" y="1"/>
                  </a:cubicBezTo>
                  <a:close/>
                </a:path>
              </a:pathLst>
            </a:custGeom>
            <a:solidFill>
              <a:srgbClr val="373331">
                <a:alpha val="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4"/>
            <p:cNvSpPr/>
            <p:nvPr/>
          </p:nvSpPr>
          <p:spPr>
            <a:xfrm>
              <a:off x="4798450" y="2809375"/>
              <a:ext cx="38025" cy="22400"/>
            </a:xfrm>
            <a:custGeom>
              <a:avLst/>
              <a:gdLst/>
              <a:ahLst/>
              <a:cxnLst/>
              <a:rect l="l" t="t" r="r" b="b"/>
              <a:pathLst>
                <a:path w="1521" h="896" extrusionOk="0">
                  <a:moveTo>
                    <a:pt x="1188" y="1"/>
                  </a:moveTo>
                  <a:cubicBezTo>
                    <a:pt x="1162" y="1"/>
                    <a:pt x="1136" y="3"/>
                    <a:pt x="1109" y="9"/>
                  </a:cubicBezTo>
                  <a:lnTo>
                    <a:pt x="1" y="325"/>
                  </a:lnTo>
                  <a:lnTo>
                    <a:pt x="159" y="895"/>
                  </a:lnTo>
                  <a:lnTo>
                    <a:pt x="1268" y="579"/>
                  </a:lnTo>
                  <a:cubicBezTo>
                    <a:pt x="1426" y="515"/>
                    <a:pt x="1521" y="357"/>
                    <a:pt x="1458" y="199"/>
                  </a:cubicBezTo>
                  <a:cubicBezTo>
                    <a:pt x="1431" y="67"/>
                    <a:pt x="1317" y="1"/>
                    <a:pt x="1188"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4"/>
            <p:cNvSpPr/>
            <p:nvPr/>
          </p:nvSpPr>
          <p:spPr>
            <a:xfrm>
              <a:off x="4810325" y="2852125"/>
              <a:ext cx="26150" cy="19225"/>
            </a:xfrm>
            <a:custGeom>
              <a:avLst/>
              <a:gdLst/>
              <a:ahLst/>
              <a:cxnLst/>
              <a:rect l="l" t="t" r="r" b="b"/>
              <a:pathLst>
                <a:path w="1046" h="769" extrusionOk="0">
                  <a:moveTo>
                    <a:pt x="713" y="1"/>
                  </a:moveTo>
                  <a:cubicBezTo>
                    <a:pt x="687" y="1"/>
                    <a:pt x="661" y="3"/>
                    <a:pt x="634" y="9"/>
                  </a:cubicBezTo>
                  <a:lnTo>
                    <a:pt x="1" y="199"/>
                  </a:lnTo>
                  <a:lnTo>
                    <a:pt x="159" y="769"/>
                  </a:lnTo>
                  <a:lnTo>
                    <a:pt x="793" y="547"/>
                  </a:lnTo>
                  <a:cubicBezTo>
                    <a:pt x="951" y="515"/>
                    <a:pt x="1046" y="357"/>
                    <a:pt x="983" y="199"/>
                  </a:cubicBezTo>
                  <a:cubicBezTo>
                    <a:pt x="956" y="67"/>
                    <a:pt x="842" y="1"/>
                    <a:pt x="71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4"/>
            <p:cNvSpPr/>
            <p:nvPr/>
          </p:nvSpPr>
          <p:spPr>
            <a:xfrm>
              <a:off x="4777075" y="2731000"/>
              <a:ext cx="37250" cy="22400"/>
            </a:xfrm>
            <a:custGeom>
              <a:avLst/>
              <a:gdLst/>
              <a:ahLst/>
              <a:cxnLst/>
              <a:rect l="l" t="t" r="r" b="b"/>
              <a:pathLst>
                <a:path w="1490" h="896" extrusionOk="0">
                  <a:moveTo>
                    <a:pt x="1186" y="1"/>
                  </a:moveTo>
                  <a:cubicBezTo>
                    <a:pt x="1161" y="1"/>
                    <a:pt x="1135" y="3"/>
                    <a:pt x="1109" y="8"/>
                  </a:cubicBezTo>
                  <a:lnTo>
                    <a:pt x="1" y="325"/>
                  </a:lnTo>
                  <a:lnTo>
                    <a:pt x="159" y="895"/>
                  </a:lnTo>
                  <a:lnTo>
                    <a:pt x="1268" y="578"/>
                  </a:lnTo>
                  <a:cubicBezTo>
                    <a:pt x="1426" y="547"/>
                    <a:pt x="1489" y="388"/>
                    <a:pt x="1458" y="230"/>
                  </a:cubicBezTo>
                  <a:cubicBezTo>
                    <a:pt x="1431" y="71"/>
                    <a:pt x="1316" y="1"/>
                    <a:pt x="118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4"/>
            <p:cNvSpPr/>
            <p:nvPr/>
          </p:nvSpPr>
          <p:spPr>
            <a:xfrm>
              <a:off x="4787375" y="2773750"/>
              <a:ext cx="26150" cy="19225"/>
            </a:xfrm>
            <a:custGeom>
              <a:avLst/>
              <a:gdLst/>
              <a:ahLst/>
              <a:cxnLst/>
              <a:rect l="l" t="t" r="r" b="b"/>
              <a:pathLst>
                <a:path w="1046" h="769" extrusionOk="0">
                  <a:moveTo>
                    <a:pt x="713" y="1"/>
                  </a:moveTo>
                  <a:cubicBezTo>
                    <a:pt x="687" y="1"/>
                    <a:pt x="660" y="3"/>
                    <a:pt x="634" y="8"/>
                  </a:cubicBezTo>
                  <a:lnTo>
                    <a:pt x="0" y="198"/>
                  </a:lnTo>
                  <a:lnTo>
                    <a:pt x="159" y="768"/>
                  </a:lnTo>
                  <a:lnTo>
                    <a:pt x="792" y="578"/>
                  </a:lnTo>
                  <a:cubicBezTo>
                    <a:pt x="951" y="515"/>
                    <a:pt x="1046" y="357"/>
                    <a:pt x="1014" y="198"/>
                  </a:cubicBezTo>
                  <a:cubicBezTo>
                    <a:pt x="961" y="66"/>
                    <a:pt x="842" y="1"/>
                    <a:pt x="71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4"/>
            <p:cNvSpPr/>
            <p:nvPr/>
          </p:nvSpPr>
          <p:spPr>
            <a:xfrm>
              <a:off x="4868925" y="2679725"/>
              <a:ext cx="29325" cy="106925"/>
            </a:xfrm>
            <a:custGeom>
              <a:avLst/>
              <a:gdLst/>
              <a:ahLst/>
              <a:cxnLst/>
              <a:rect l="l" t="t" r="r" b="b"/>
              <a:pathLst>
                <a:path w="1173" h="4277" extrusionOk="0">
                  <a:moveTo>
                    <a:pt x="0" y="1"/>
                  </a:moveTo>
                  <a:lnTo>
                    <a:pt x="0" y="4276"/>
                  </a:lnTo>
                  <a:lnTo>
                    <a:pt x="1172" y="4276"/>
                  </a:lnTo>
                  <a:lnTo>
                    <a:pt x="11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4"/>
            <p:cNvSpPr/>
            <p:nvPr/>
          </p:nvSpPr>
          <p:spPr>
            <a:xfrm>
              <a:off x="4883975" y="2679725"/>
              <a:ext cx="14275" cy="106925"/>
            </a:xfrm>
            <a:custGeom>
              <a:avLst/>
              <a:gdLst/>
              <a:ahLst/>
              <a:cxnLst/>
              <a:rect l="l" t="t" r="r" b="b"/>
              <a:pathLst>
                <a:path w="571" h="4277" extrusionOk="0">
                  <a:moveTo>
                    <a:pt x="0" y="1"/>
                  </a:moveTo>
                  <a:lnTo>
                    <a:pt x="0" y="4276"/>
                  </a:lnTo>
                  <a:lnTo>
                    <a:pt x="570" y="4276"/>
                  </a:lnTo>
                  <a:lnTo>
                    <a:pt x="570"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4"/>
            <p:cNvSpPr/>
            <p:nvPr/>
          </p:nvSpPr>
          <p:spPr>
            <a:xfrm>
              <a:off x="4845950" y="2772375"/>
              <a:ext cx="74450" cy="212200"/>
            </a:xfrm>
            <a:custGeom>
              <a:avLst/>
              <a:gdLst/>
              <a:ahLst/>
              <a:cxnLst/>
              <a:rect l="l" t="t" r="r" b="b"/>
              <a:pathLst>
                <a:path w="2978" h="8488" extrusionOk="0">
                  <a:moveTo>
                    <a:pt x="729" y="0"/>
                  </a:moveTo>
                  <a:cubicBezTo>
                    <a:pt x="603" y="0"/>
                    <a:pt x="508" y="63"/>
                    <a:pt x="508" y="190"/>
                  </a:cubicBezTo>
                  <a:lnTo>
                    <a:pt x="508" y="1995"/>
                  </a:lnTo>
                  <a:cubicBezTo>
                    <a:pt x="508" y="2217"/>
                    <a:pt x="476" y="2439"/>
                    <a:pt x="413" y="2597"/>
                  </a:cubicBezTo>
                  <a:cubicBezTo>
                    <a:pt x="159" y="3104"/>
                    <a:pt x="1" y="3800"/>
                    <a:pt x="1" y="4497"/>
                  </a:cubicBezTo>
                  <a:cubicBezTo>
                    <a:pt x="1" y="5225"/>
                    <a:pt x="159" y="5891"/>
                    <a:pt x="413" y="6397"/>
                  </a:cubicBezTo>
                  <a:cubicBezTo>
                    <a:pt x="476" y="6587"/>
                    <a:pt x="508" y="6809"/>
                    <a:pt x="508" y="6999"/>
                  </a:cubicBezTo>
                  <a:lnTo>
                    <a:pt x="508" y="8487"/>
                  </a:lnTo>
                  <a:lnTo>
                    <a:pt x="2471" y="8487"/>
                  </a:lnTo>
                  <a:lnTo>
                    <a:pt x="2471" y="6999"/>
                  </a:lnTo>
                  <a:cubicBezTo>
                    <a:pt x="2471" y="6809"/>
                    <a:pt x="2503" y="6556"/>
                    <a:pt x="2566" y="6397"/>
                  </a:cubicBezTo>
                  <a:cubicBezTo>
                    <a:pt x="2851" y="5891"/>
                    <a:pt x="2978" y="5257"/>
                    <a:pt x="2978" y="4497"/>
                  </a:cubicBezTo>
                  <a:cubicBezTo>
                    <a:pt x="2978" y="3737"/>
                    <a:pt x="2820" y="3104"/>
                    <a:pt x="2566" y="2597"/>
                  </a:cubicBezTo>
                  <a:cubicBezTo>
                    <a:pt x="2503" y="2407"/>
                    <a:pt x="2471" y="2217"/>
                    <a:pt x="2471" y="1995"/>
                  </a:cubicBezTo>
                  <a:lnTo>
                    <a:pt x="2471" y="190"/>
                  </a:lnTo>
                  <a:cubicBezTo>
                    <a:pt x="2471" y="63"/>
                    <a:pt x="2376" y="0"/>
                    <a:pt x="2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4"/>
            <p:cNvSpPr/>
            <p:nvPr/>
          </p:nvSpPr>
          <p:spPr>
            <a:xfrm>
              <a:off x="4881600" y="2772375"/>
              <a:ext cx="39600" cy="212200"/>
            </a:xfrm>
            <a:custGeom>
              <a:avLst/>
              <a:gdLst/>
              <a:ahLst/>
              <a:cxnLst/>
              <a:rect l="l" t="t" r="r" b="b"/>
              <a:pathLst>
                <a:path w="1584" h="8488" extrusionOk="0">
                  <a:moveTo>
                    <a:pt x="0" y="0"/>
                  </a:moveTo>
                  <a:cubicBezTo>
                    <a:pt x="127" y="0"/>
                    <a:pt x="190" y="63"/>
                    <a:pt x="190" y="190"/>
                  </a:cubicBezTo>
                  <a:lnTo>
                    <a:pt x="190" y="1995"/>
                  </a:lnTo>
                  <a:cubicBezTo>
                    <a:pt x="190" y="2217"/>
                    <a:pt x="253" y="2439"/>
                    <a:pt x="317" y="2597"/>
                  </a:cubicBezTo>
                  <a:cubicBezTo>
                    <a:pt x="570" y="3104"/>
                    <a:pt x="728" y="3800"/>
                    <a:pt x="728" y="4497"/>
                  </a:cubicBezTo>
                  <a:cubicBezTo>
                    <a:pt x="728" y="5257"/>
                    <a:pt x="570" y="5891"/>
                    <a:pt x="317" y="6397"/>
                  </a:cubicBezTo>
                  <a:cubicBezTo>
                    <a:pt x="253" y="6587"/>
                    <a:pt x="190" y="6809"/>
                    <a:pt x="190" y="6999"/>
                  </a:cubicBezTo>
                  <a:lnTo>
                    <a:pt x="190" y="8487"/>
                  </a:lnTo>
                  <a:lnTo>
                    <a:pt x="1077" y="8487"/>
                  </a:lnTo>
                  <a:lnTo>
                    <a:pt x="1077" y="6999"/>
                  </a:lnTo>
                  <a:cubicBezTo>
                    <a:pt x="1077" y="6809"/>
                    <a:pt x="1109" y="6556"/>
                    <a:pt x="1204" y="6397"/>
                  </a:cubicBezTo>
                  <a:cubicBezTo>
                    <a:pt x="1425" y="5891"/>
                    <a:pt x="1584" y="5225"/>
                    <a:pt x="1584" y="4497"/>
                  </a:cubicBezTo>
                  <a:cubicBezTo>
                    <a:pt x="1552" y="3800"/>
                    <a:pt x="1425" y="3104"/>
                    <a:pt x="1204" y="2597"/>
                  </a:cubicBezTo>
                  <a:cubicBezTo>
                    <a:pt x="1109" y="2407"/>
                    <a:pt x="1077" y="2217"/>
                    <a:pt x="1077" y="1995"/>
                  </a:cubicBezTo>
                  <a:lnTo>
                    <a:pt x="1077" y="190"/>
                  </a:lnTo>
                  <a:cubicBezTo>
                    <a:pt x="1077" y="63"/>
                    <a:pt x="982" y="0"/>
                    <a:pt x="887"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4"/>
            <p:cNvSpPr/>
            <p:nvPr/>
          </p:nvSpPr>
          <p:spPr>
            <a:xfrm>
              <a:off x="4858625" y="2616400"/>
              <a:ext cx="49900" cy="84725"/>
            </a:xfrm>
            <a:custGeom>
              <a:avLst/>
              <a:gdLst/>
              <a:ahLst/>
              <a:cxnLst/>
              <a:rect l="l" t="t" r="r" b="b"/>
              <a:pathLst>
                <a:path w="1996" h="3389" extrusionOk="0">
                  <a:moveTo>
                    <a:pt x="697" y="0"/>
                  </a:moveTo>
                  <a:cubicBezTo>
                    <a:pt x="571" y="0"/>
                    <a:pt x="476" y="95"/>
                    <a:pt x="444" y="159"/>
                  </a:cubicBezTo>
                  <a:lnTo>
                    <a:pt x="1" y="1647"/>
                  </a:lnTo>
                  <a:lnTo>
                    <a:pt x="1" y="1742"/>
                  </a:lnTo>
                  <a:lnTo>
                    <a:pt x="444" y="3231"/>
                  </a:lnTo>
                  <a:cubicBezTo>
                    <a:pt x="476" y="3294"/>
                    <a:pt x="507" y="3389"/>
                    <a:pt x="602" y="3389"/>
                  </a:cubicBezTo>
                  <a:lnTo>
                    <a:pt x="1299" y="3389"/>
                  </a:lnTo>
                  <a:cubicBezTo>
                    <a:pt x="1426" y="3389"/>
                    <a:pt x="1521" y="3294"/>
                    <a:pt x="1552" y="3231"/>
                  </a:cubicBezTo>
                  <a:lnTo>
                    <a:pt x="1996" y="1742"/>
                  </a:lnTo>
                  <a:lnTo>
                    <a:pt x="1996" y="1647"/>
                  </a:lnTo>
                  <a:lnTo>
                    <a:pt x="1552" y="159"/>
                  </a:lnTo>
                  <a:cubicBezTo>
                    <a:pt x="1521" y="64"/>
                    <a:pt x="1394" y="0"/>
                    <a:pt x="13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4"/>
            <p:cNvSpPr/>
            <p:nvPr/>
          </p:nvSpPr>
          <p:spPr>
            <a:xfrm>
              <a:off x="4873675" y="2616400"/>
              <a:ext cx="34850" cy="84725"/>
            </a:xfrm>
            <a:custGeom>
              <a:avLst/>
              <a:gdLst/>
              <a:ahLst/>
              <a:cxnLst/>
              <a:rect l="l" t="t" r="r" b="b"/>
              <a:pathLst>
                <a:path w="1394" h="3389" extrusionOk="0">
                  <a:moveTo>
                    <a:pt x="0" y="0"/>
                  </a:moveTo>
                  <a:cubicBezTo>
                    <a:pt x="64" y="64"/>
                    <a:pt x="159" y="95"/>
                    <a:pt x="159" y="159"/>
                  </a:cubicBezTo>
                  <a:lnTo>
                    <a:pt x="602" y="1647"/>
                  </a:lnTo>
                  <a:lnTo>
                    <a:pt x="602" y="1742"/>
                  </a:lnTo>
                  <a:lnTo>
                    <a:pt x="159" y="3231"/>
                  </a:lnTo>
                  <a:cubicBezTo>
                    <a:pt x="127" y="3294"/>
                    <a:pt x="64" y="3389"/>
                    <a:pt x="0" y="3389"/>
                  </a:cubicBezTo>
                  <a:lnTo>
                    <a:pt x="665" y="3389"/>
                  </a:lnTo>
                  <a:cubicBezTo>
                    <a:pt x="792" y="3389"/>
                    <a:pt x="887" y="3294"/>
                    <a:pt x="919" y="3231"/>
                  </a:cubicBezTo>
                  <a:lnTo>
                    <a:pt x="1362" y="1742"/>
                  </a:lnTo>
                  <a:cubicBezTo>
                    <a:pt x="1394" y="1710"/>
                    <a:pt x="1394" y="1679"/>
                    <a:pt x="1362" y="1647"/>
                  </a:cubicBezTo>
                  <a:lnTo>
                    <a:pt x="919" y="159"/>
                  </a:lnTo>
                  <a:cubicBezTo>
                    <a:pt x="887" y="64"/>
                    <a:pt x="792" y="0"/>
                    <a:pt x="665"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4"/>
            <p:cNvSpPr/>
            <p:nvPr/>
          </p:nvSpPr>
          <p:spPr>
            <a:xfrm>
              <a:off x="4916425" y="2770775"/>
              <a:ext cx="209050" cy="209050"/>
            </a:xfrm>
            <a:custGeom>
              <a:avLst/>
              <a:gdLst/>
              <a:ahLst/>
              <a:cxnLst/>
              <a:rect l="l" t="t" r="r" b="b"/>
              <a:pathLst>
                <a:path w="8362" h="8362" extrusionOk="0">
                  <a:moveTo>
                    <a:pt x="6873" y="1"/>
                  </a:moveTo>
                  <a:lnTo>
                    <a:pt x="1" y="6905"/>
                  </a:lnTo>
                  <a:lnTo>
                    <a:pt x="1457" y="8361"/>
                  </a:lnTo>
                  <a:lnTo>
                    <a:pt x="8361" y="1489"/>
                  </a:lnTo>
                  <a:lnTo>
                    <a:pt x="68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4"/>
            <p:cNvSpPr/>
            <p:nvPr/>
          </p:nvSpPr>
          <p:spPr>
            <a:xfrm>
              <a:off x="4939375" y="2792950"/>
              <a:ext cx="186875" cy="186875"/>
            </a:xfrm>
            <a:custGeom>
              <a:avLst/>
              <a:gdLst/>
              <a:ahLst/>
              <a:cxnLst/>
              <a:rect l="l" t="t" r="r" b="b"/>
              <a:pathLst>
                <a:path w="7475" h="7475" extrusionOk="0">
                  <a:moveTo>
                    <a:pt x="6873" y="0"/>
                  </a:moveTo>
                  <a:lnTo>
                    <a:pt x="1" y="6873"/>
                  </a:lnTo>
                  <a:lnTo>
                    <a:pt x="571" y="7474"/>
                  </a:lnTo>
                  <a:lnTo>
                    <a:pt x="7475" y="602"/>
                  </a:lnTo>
                  <a:lnTo>
                    <a:pt x="6873" y="0"/>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4"/>
            <p:cNvSpPr/>
            <p:nvPr/>
          </p:nvSpPr>
          <p:spPr>
            <a:xfrm>
              <a:off x="5007475" y="2685925"/>
              <a:ext cx="174200" cy="167025"/>
            </a:xfrm>
            <a:custGeom>
              <a:avLst/>
              <a:gdLst/>
              <a:ahLst/>
              <a:cxnLst/>
              <a:rect l="l" t="t" r="r" b="b"/>
              <a:pathLst>
                <a:path w="6968" h="6681" extrusionOk="0">
                  <a:moveTo>
                    <a:pt x="1867" y="0"/>
                  </a:moveTo>
                  <a:cubicBezTo>
                    <a:pt x="1561" y="0"/>
                    <a:pt x="1252" y="44"/>
                    <a:pt x="951" y="133"/>
                  </a:cubicBezTo>
                  <a:lnTo>
                    <a:pt x="127" y="386"/>
                  </a:lnTo>
                  <a:cubicBezTo>
                    <a:pt x="0" y="450"/>
                    <a:pt x="0" y="608"/>
                    <a:pt x="127" y="640"/>
                  </a:cubicBezTo>
                  <a:lnTo>
                    <a:pt x="1172" y="988"/>
                  </a:lnTo>
                  <a:cubicBezTo>
                    <a:pt x="1647" y="1146"/>
                    <a:pt x="2122" y="1431"/>
                    <a:pt x="2502" y="1780"/>
                  </a:cubicBezTo>
                  <a:lnTo>
                    <a:pt x="2851" y="2128"/>
                  </a:lnTo>
                  <a:cubicBezTo>
                    <a:pt x="2914" y="2223"/>
                    <a:pt x="2914" y="2286"/>
                    <a:pt x="2851" y="2381"/>
                  </a:cubicBezTo>
                  <a:lnTo>
                    <a:pt x="1521" y="3680"/>
                  </a:lnTo>
                  <a:cubicBezTo>
                    <a:pt x="1394" y="3838"/>
                    <a:pt x="1394" y="4091"/>
                    <a:pt x="1521" y="4250"/>
                  </a:cubicBezTo>
                  <a:lnTo>
                    <a:pt x="3864" y="6562"/>
                  </a:lnTo>
                  <a:cubicBezTo>
                    <a:pt x="3943" y="6641"/>
                    <a:pt x="4046" y="6680"/>
                    <a:pt x="4149" y="6680"/>
                  </a:cubicBezTo>
                  <a:cubicBezTo>
                    <a:pt x="4252" y="6680"/>
                    <a:pt x="4355" y="6641"/>
                    <a:pt x="4434" y="6562"/>
                  </a:cubicBezTo>
                  <a:lnTo>
                    <a:pt x="6746" y="4250"/>
                  </a:lnTo>
                  <a:cubicBezTo>
                    <a:pt x="6968" y="4091"/>
                    <a:pt x="6968" y="3838"/>
                    <a:pt x="6809" y="3680"/>
                  </a:cubicBezTo>
                  <a:lnTo>
                    <a:pt x="3991" y="861"/>
                  </a:lnTo>
                  <a:cubicBezTo>
                    <a:pt x="3421" y="291"/>
                    <a:pt x="2654" y="0"/>
                    <a:pt x="1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4"/>
            <p:cNvSpPr/>
            <p:nvPr/>
          </p:nvSpPr>
          <p:spPr>
            <a:xfrm>
              <a:off x="5042300" y="2769200"/>
              <a:ext cx="137800" cy="82950"/>
            </a:xfrm>
            <a:custGeom>
              <a:avLst/>
              <a:gdLst/>
              <a:ahLst/>
              <a:cxnLst/>
              <a:rect l="l" t="t" r="r" b="b"/>
              <a:pathLst>
                <a:path w="5512" h="3318" extrusionOk="0">
                  <a:moveTo>
                    <a:pt x="476" y="0"/>
                  </a:moveTo>
                  <a:lnTo>
                    <a:pt x="128" y="317"/>
                  </a:lnTo>
                  <a:cubicBezTo>
                    <a:pt x="1" y="475"/>
                    <a:pt x="1" y="697"/>
                    <a:pt x="128" y="855"/>
                  </a:cubicBezTo>
                  <a:lnTo>
                    <a:pt x="2471" y="3199"/>
                  </a:lnTo>
                  <a:cubicBezTo>
                    <a:pt x="2550" y="3278"/>
                    <a:pt x="2653" y="3318"/>
                    <a:pt x="2756" y="3318"/>
                  </a:cubicBezTo>
                  <a:cubicBezTo>
                    <a:pt x="2859" y="3318"/>
                    <a:pt x="2962" y="3278"/>
                    <a:pt x="3041" y="3199"/>
                  </a:cubicBezTo>
                  <a:lnTo>
                    <a:pt x="5353" y="855"/>
                  </a:lnTo>
                  <a:cubicBezTo>
                    <a:pt x="5511" y="697"/>
                    <a:pt x="5511" y="475"/>
                    <a:pt x="5353" y="317"/>
                  </a:cubicBezTo>
                  <a:lnTo>
                    <a:pt x="5068" y="0"/>
                  </a:lnTo>
                  <a:lnTo>
                    <a:pt x="3041" y="2027"/>
                  </a:lnTo>
                  <a:cubicBezTo>
                    <a:pt x="2962" y="2106"/>
                    <a:pt x="2859" y="2146"/>
                    <a:pt x="2756" y="2146"/>
                  </a:cubicBezTo>
                  <a:cubicBezTo>
                    <a:pt x="2653" y="2146"/>
                    <a:pt x="2550" y="2106"/>
                    <a:pt x="2471" y="2027"/>
                  </a:cubicBezTo>
                  <a:lnTo>
                    <a:pt x="476"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4"/>
            <p:cNvSpPr/>
            <p:nvPr/>
          </p:nvSpPr>
          <p:spPr>
            <a:xfrm>
              <a:off x="5149200" y="2822450"/>
              <a:ext cx="92650" cy="90100"/>
            </a:xfrm>
            <a:custGeom>
              <a:avLst/>
              <a:gdLst/>
              <a:ahLst/>
              <a:cxnLst/>
              <a:rect l="l" t="t" r="r" b="b"/>
              <a:pathLst>
                <a:path w="3706" h="3604" extrusionOk="0">
                  <a:moveTo>
                    <a:pt x="1726" y="0"/>
                  </a:moveTo>
                  <a:cubicBezTo>
                    <a:pt x="1631" y="0"/>
                    <a:pt x="1536" y="40"/>
                    <a:pt x="1457" y="119"/>
                  </a:cubicBezTo>
                  <a:lnTo>
                    <a:pt x="507" y="1069"/>
                  </a:lnTo>
                  <a:lnTo>
                    <a:pt x="475" y="1322"/>
                  </a:lnTo>
                  <a:lnTo>
                    <a:pt x="222" y="1354"/>
                  </a:lnTo>
                  <a:lnTo>
                    <a:pt x="159" y="1417"/>
                  </a:lnTo>
                  <a:cubicBezTo>
                    <a:pt x="0" y="1576"/>
                    <a:pt x="0" y="1829"/>
                    <a:pt x="159" y="1987"/>
                  </a:cubicBezTo>
                  <a:lnTo>
                    <a:pt x="1679" y="3539"/>
                  </a:lnTo>
                  <a:cubicBezTo>
                    <a:pt x="1748" y="3581"/>
                    <a:pt x="1835" y="3604"/>
                    <a:pt x="1927" y="3604"/>
                  </a:cubicBezTo>
                  <a:cubicBezTo>
                    <a:pt x="2046" y="3604"/>
                    <a:pt x="2173" y="3565"/>
                    <a:pt x="2280" y="3476"/>
                  </a:cubicBezTo>
                  <a:lnTo>
                    <a:pt x="3547" y="2209"/>
                  </a:lnTo>
                  <a:cubicBezTo>
                    <a:pt x="3706" y="2051"/>
                    <a:pt x="3706" y="1829"/>
                    <a:pt x="3547" y="1671"/>
                  </a:cubicBezTo>
                  <a:lnTo>
                    <a:pt x="1995" y="119"/>
                  </a:lnTo>
                  <a:cubicBezTo>
                    <a:pt x="1916" y="40"/>
                    <a:pt x="1821" y="0"/>
                    <a:pt x="1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4"/>
            <p:cNvSpPr/>
            <p:nvPr/>
          </p:nvSpPr>
          <p:spPr>
            <a:xfrm>
              <a:off x="5149200" y="2849150"/>
              <a:ext cx="91850" cy="63175"/>
            </a:xfrm>
            <a:custGeom>
              <a:avLst/>
              <a:gdLst/>
              <a:ahLst/>
              <a:cxnLst/>
              <a:rect l="l" t="t" r="r" b="b"/>
              <a:pathLst>
                <a:path w="3674" h="2527" extrusionOk="0">
                  <a:moveTo>
                    <a:pt x="475" y="1"/>
                  </a:moveTo>
                  <a:lnTo>
                    <a:pt x="159" y="318"/>
                  </a:lnTo>
                  <a:cubicBezTo>
                    <a:pt x="0" y="476"/>
                    <a:pt x="0" y="729"/>
                    <a:pt x="159" y="888"/>
                  </a:cubicBezTo>
                  <a:lnTo>
                    <a:pt x="1679" y="2408"/>
                  </a:lnTo>
                  <a:cubicBezTo>
                    <a:pt x="1758" y="2487"/>
                    <a:pt x="1861" y="2527"/>
                    <a:pt x="1964" y="2527"/>
                  </a:cubicBezTo>
                  <a:cubicBezTo>
                    <a:pt x="2067" y="2527"/>
                    <a:pt x="2170" y="2487"/>
                    <a:pt x="2249" y="2408"/>
                  </a:cubicBezTo>
                  <a:lnTo>
                    <a:pt x="3516" y="1141"/>
                  </a:lnTo>
                  <a:cubicBezTo>
                    <a:pt x="3674" y="983"/>
                    <a:pt x="3674" y="761"/>
                    <a:pt x="3516" y="603"/>
                  </a:cubicBezTo>
                  <a:lnTo>
                    <a:pt x="3199" y="286"/>
                  </a:lnTo>
                  <a:lnTo>
                    <a:pt x="2249" y="1236"/>
                  </a:lnTo>
                  <a:cubicBezTo>
                    <a:pt x="2170" y="1315"/>
                    <a:pt x="2067" y="1355"/>
                    <a:pt x="1964" y="1355"/>
                  </a:cubicBezTo>
                  <a:cubicBezTo>
                    <a:pt x="1861" y="1355"/>
                    <a:pt x="1758" y="1315"/>
                    <a:pt x="1679" y="1236"/>
                  </a:cubicBezTo>
                  <a:lnTo>
                    <a:pt x="475"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4"/>
            <p:cNvSpPr/>
            <p:nvPr/>
          </p:nvSpPr>
          <p:spPr>
            <a:xfrm>
              <a:off x="4759675" y="2884000"/>
              <a:ext cx="506725" cy="181325"/>
            </a:xfrm>
            <a:custGeom>
              <a:avLst/>
              <a:gdLst/>
              <a:ahLst/>
              <a:cxnLst/>
              <a:rect l="l" t="t" r="r" b="b"/>
              <a:pathLst>
                <a:path w="20269" h="7253" extrusionOk="0">
                  <a:moveTo>
                    <a:pt x="602" y="0"/>
                  </a:moveTo>
                  <a:cubicBezTo>
                    <a:pt x="285" y="0"/>
                    <a:pt x="0" y="254"/>
                    <a:pt x="0" y="602"/>
                  </a:cubicBezTo>
                  <a:lnTo>
                    <a:pt x="0" y="6651"/>
                  </a:lnTo>
                  <a:cubicBezTo>
                    <a:pt x="0" y="6968"/>
                    <a:pt x="285" y="7253"/>
                    <a:pt x="602" y="7253"/>
                  </a:cubicBezTo>
                  <a:lnTo>
                    <a:pt x="19698" y="7253"/>
                  </a:lnTo>
                  <a:cubicBezTo>
                    <a:pt x="20015" y="7253"/>
                    <a:pt x="20268" y="6968"/>
                    <a:pt x="20268" y="6651"/>
                  </a:cubicBezTo>
                  <a:lnTo>
                    <a:pt x="20268" y="602"/>
                  </a:lnTo>
                  <a:cubicBezTo>
                    <a:pt x="20268" y="254"/>
                    <a:pt x="20015" y="0"/>
                    <a:pt x="196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4"/>
            <p:cNvSpPr/>
            <p:nvPr/>
          </p:nvSpPr>
          <p:spPr>
            <a:xfrm>
              <a:off x="4758875" y="2884000"/>
              <a:ext cx="507525" cy="179750"/>
            </a:xfrm>
            <a:custGeom>
              <a:avLst/>
              <a:gdLst/>
              <a:ahLst/>
              <a:cxnLst/>
              <a:rect l="l" t="t" r="r" b="b"/>
              <a:pathLst>
                <a:path w="20301" h="7190" extrusionOk="0">
                  <a:moveTo>
                    <a:pt x="18685" y="0"/>
                  </a:moveTo>
                  <a:lnTo>
                    <a:pt x="18685" y="5004"/>
                  </a:lnTo>
                  <a:cubicBezTo>
                    <a:pt x="18685" y="5352"/>
                    <a:pt x="18400" y="5606"/>
                    <a:pt x="18083" y="5606"/>
                  </a:cubicBezTo>
                  <a:lnTo>
                    <a:pt x="0" y="5606"/>
                  </a:lnTo>
                  <a:lnTo>
                    <a:pt x="0" y="6588"/>
                  </a:lnTo>
                  <a:cubicBezTo>
                    <a:pt x="0" y="6936"/>
                    <a:pt x="285" y="7189"/>
                    <a:pt x="602" y="7189"/>
                  </a:cubicBezTo>
                  <a:lnTo>
                    <a:pt x="19667" y="7189"/>
                  </a:lnTo>
                  <a:cubicBezTo>
                    <a:pt x="19984" y="7189"/>
                    <a:pt x="20269" y="6936"/>
                    <a:pt x="20269" y="6588"/>
                  </a:cubicBezTo>
                  <a:lnTo>
                    <a:pt x="20269" y="539"/>
                  </a:lnTo>
                  <a:cubicBezTo>
                    <a:pt x="20300" y="285"/>
                    <a:pt x="20047" y="0"/>
                    <a:pt x="19730"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4"/>
            <p:cNvSpPr/>
            <p:nvPr/>
          </p:nvSpPr>
          <p:spPr>
            <a:xfrm>
              <a:off x="4759675" y="2911700"/>
              <a:ext cx="506725" cy="15075"/>
            </a:xfrm>
            <a:custGeom>
              <a:avLst/>
              <a:gdLst/>
              <a:ahLst/>
              <a:cxnLst/>
              <a:rect l="l" t="t" r="r" b="b"/>
              <a:pathLst>
                <a:path w="20269" h="603" extrusionOk="0">
                  <a:moveTo>
                    <a:pt x="0" y="1"/>
                  </a:moveTo>
                  <a:lnTo>
                    <a:pt x="0" y="603"/>
                  </a:lnTo>
                  <a:lnTo>
                    <a:pt x="20268" y="603"/>
                  </a:lnTo>
                  <a:lnTo>
                    <a:pt x="2026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4"/>
            <p:cNvSpPr/>
            <p:nvPr/>
          </p:nvSpPr>
          <p:spPr>
            <a:xfrm>
              <a:off x="4759675" y="2948125"/>
              <a:ext cx="506725" cy="15075"/>
            </a:xfrm>
            <a:custGeom>
              <a:avLst/>
              <a:gdLst/>
              <a:ahLst/>
              <a:cxnLst/>
              <a:rect l="l" t="t" r="r" b="b"/>
              <a:pathLst>
                <a:path w="20269" h="603" extrusionOk="0">
                  <a:moveTo>
                    <a:pt x="0" y="1"/>
                  </a:moveTo>
                  <a:lnTo>
                    <a:pt x="0" y="602"/>
                  </a:lnTo>
                  <a:lnTo>
                    <a:pt x="20268" y="602"/>
                  </a:lnTo>
                  <a:lnTo>
                    <a:pt x="2026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4"/>
            <p:cNvSpPr/>
            <p:nvPr/>
          </p:nvSpPr>
          <p:spPr>
            <a:xfrm>
              <a:off x="4759675" y="2984550"/>
              <a:ext cx="506725" cy="15075"/>
            </a:xfrm>
            <a:custGeom>
              <a:avLst/>
              <a:gdLst/>
              <a:ahLst/>
              <a:cxnLst/>
              <a:rect l="l" t="t" r="r" b="b"/>
              <a:pathLst>
                <a:path w="20269" h="603" extrusionOk="0">
                  <a:moveTo>
                    <a:pt x="0" y="0"/>
                  </a:moveTo>
                  <a:lnTo>
                    <a:pt x="0" y="602"/>
                  </a:lnTo>
                  <a:lnTo>
                    <a:pt x="20268" y="602"/>
                  </a:lnTo>
                  <a:lnTo>
                    <a:pt x="20268"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4"/>
            <p:cNvSpPr/>
            <p:nvPr/>
          </p:nvSpPr>
          <p:spPr>
            <a:xfrm>
              <a:off x="4759675" y="3021750"/>
              <a:ext cx="506725" cy="14275"/>
            </a:xfrm>
            <a:custGeom>
              <a:avLst/>
              <a:gdLst/>
              <a:ahLst/>
              <a:cxnLst/>
              <a:rect l="l" t="t" r="r" b="b"/>
              <a:pathLst>
                <a:path w="20269" h="571" extrusionOk="0">
                  <a:moveTo>
                    <a:pt x="0" y="1"/>
                  </a:moveTo>
                  <a:lnTo>
                    <a:pt x="0" y="571"/>
                  </a:lnTo>
                  <a:lnTo>
                    <a:pt x="20268" y="571"/>
                  </a:lnTo>
                  <a:lnTo>
                    <a:pt x="2026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4"/>
            <p:cNvSpPr/>
            <p:nvPr/>
          </p:nvSpPr>
          <p:spPr>
            <a:xfrm>
              <a:off x="4899800" y="2928325"/>
              <a:ext cx="227250" cy="92675"/>
            </a:xfrm>
            <a:custGeom>
              <a:avLst/>
              <a:gdLst/>
              <a:ahLst/>
              <a:cxnLst/>
              <a:rect l="l" t="t" r="r" b="b"/>
              <a:pathLst>
                <a:path w="9090" h="3707" extrusionOk="0">
                  <a:moveTo>
                    <a:pt x="4529" y="1"/>
                  </a:moveTo>
                  <a:cubicBezTo>
                    <a:pt x="2027" y="1"/>
                    <a:pt x="0" y="824"/>
                    <a:pt x="0" y="1869"/>
                  </a:cubicBezTo>
                  <a:cubicBezTo>
                    <a:pt x="0" y="2883"/>
                    <a:pt x="2027" y="3706"/>
                    <a:pt x="4529" y="3706"/>
                  </a:cubicBezTo>
                  <a:cubicBezTo>
                    <a:pt x="7063" y="3706"/>
                    <a:pt x="9090" y="2883"/>
                    <a:pt x="9090" y="1869"/>
                  </a:cubicBezTo>
                  <a:cubicBezTo>
                    <a:pt x="9090" y="824"/>
                    <a:pt x="7063" y="1"/>
                    <a:pt x="45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4"/>
            <p:cNvSpPr/>
            <p:nvPr/>
          </p:nvSpPr>
          <p:spPr>
            <a:xfrm>
              <a:off x="4925125" y="2935450"/>
              <a:ext cx="201925" cy="86325"/>
            </a:xfrm>
            <a:custGeom>
              <a:avLst/>
              <a:gdLst/>
              <a:ahLst/>
              <a:cxnLst/>
              <a:rect l="l" t="t" r="r" b="b"/>
              <a:pathLst>
                <a:path w="8077" h="3453" extrusionOk="0">
                  <a:moveTo>
                    <a:pt x="5828" y="1"/>
                  </a:moveTo>
                  <a:lnTo>
                    <a:pt x="5828" y="1"/>
                  </a:lnTo>
                  <a:cubicBezTo>
                    <a:pt x="6493" y="318"/>
                    <a:pt x="6905" y="761"/>
                    <a:pt x="6905" y="1173"/>
                  </a:cubicBezTo>
                  <a:cubicBezTo>
                    <a:pt x="6905" y="2218"/>
                    <a:pt x="4878" y="3041"/>
                    <a:pt x="2344" y="3041"/>
                  </a:cubicBezTo>
                  <a:cubicBezTo>
                    <a:pt x="1521" y="3041"/>
                    <a:pt x="729" y="2978"/>
                    <a:pt x="1" y="2756"/>
                  </a:cubicBezTo>
                  <a:lnTo>
                    <a:pt x="1" y="2756"/>
                  </a:lnTo>
                  <a:cubicBezTo>
                    <a:pt x="824" y="3168"/>
                    <a:pt x="2091" y="3453"/>
                    <a:pt x="3484" y="3453"/>
                  </a:cubicBezTo>
                  <a:cubicBezTo>
                    <a:pt x="5986" y="3453"/>
                    <a:pt x="8045" y="2598"/>
                    <a:pt x="8045" y="1584"/>
                  </a:cubicBezTo>
                  <a:cubicBezTo>
                    <a:pt x="8077" y="919"/>
                    <a:pt x="7158" y="318"/>
                    <a:pt x="5828"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4"/>
            <p:cNvSpPr/>
            <p:nvPr/>
          </p:nvSpPr>
          <p:spPr>
            <a:xfrm>
              <a:off x="4972650" y="2949700"/>
              <a:ext cx="79975" cy="16650"/>
            </a:xfrm>
            <a:custGeom>
              <a:avLst/>
              <a:gdLst/>
              <a:ahLst/>
              <a:cxnLst/>
              <a:rect l="l" t="t" r="r" b="b"/>
              <a:pathLst>
                <a:path w="3199" h="666" extrusionOk="0">
                  <a:moveTo>
                    <a:pt x="317" y="1"/>
                  </a:moveTo>
                  <a:cubicBezTo>
                    <a:pt x="127" y="1"/>
                    <a:pt x="0" y="191"/>
                    <a:pt x="0" y="349"/>
                  </a:cubicBezTo>
                  <a:cubicBezTo>
                    <a:pt x="0" y="539"/>
                    <a:pt x="158" y="666"/>
                    <a:pt x="317" y="666"/>
                  </a:cubicBezTo>
                  <a:lnTo>
                    <a:pt x="2882" y="666"/>
                  </a:lnTo>
                  <a:cubicBezTo>
                    <a:pt x="3104" y="666"/>
                    <a:pt x="3199" y="539"/>
                    <a:pt x="3199" y="349"/>
                  </a:cubicBezTo>
                  <a:cubicBezTo>
                    <a:pt x="3199" y="128"/>
                    <a:pt x="3040" y="1"/>
                    <a:pt x="2882"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4"/>
            <p:cNvSpPr/>
            <p:nvPr/>
          </p:nvSpPr>
          <p:spPr>
            <a:xfrm>
              <a:off x="4972650" y="2979800"/>
              <a:ext cx="79975" cy="15850"/>
            </a:xfrm>
            <a:custGeom>
              <a:avLst/>
              <a:gdLst/>
              <a:ahLst/>
              <a:cxnLst/>
              <a:rect l="l" t="t" r="r" b="b"/>
              <a:pathLst>
                <a:path w="3199" h="634" extrusionOk="0">
                  <a:moveTo>
                    <a:pt x="317" y="0"/>
                  </a:moveTo>
                  <a:cubicBezTo>
                    <a:pt x="127" y="0"/>
                    <a:pt x="0" y="159"/>
                    <a:pt x="0" y="317"/>
                  </a:cubicBezTo>
                  <a:cubicBezTo>
                    <a:pt x="0" y="507"/>
                    <a:pt x="158" y="634"/>
                    <a:pt x="317" y="634"/>
                  </a:cubicBezTo>
                  <a:lnTo>
                    <a:pt x="2882" y="634"/>
                  </a:lnTo>
                  <a:cubicBezTo>
                    <a:pt x="3104" y="634"/>
                    <a:pt x="3199" y="507"/>
                    <a:pt x="3199" y="317"/>
                  </a:cubicBezTo>
                  <a:cubicBezTo>
                    <a:pt x="3199" y="127"/>
                    <a:pt x="3040" y="0"/>
                    <a:pt x="2882"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4"/>
            <p:cNvSpPr/>
            <p:nvPr/>
          </p:nvSpPr>
          <p:spPr>
            <a:xfrm>
              <a:off x="4932250" y="2693975"/>
              <a:ext cx="55450" cy="39625"/>
            </a:xfrm>
            <a:custGeom>
              <a:avLst/>
              <a:gdLst/>
              <a:ahLst/>
              <a:cxnLst/>
              <a:rect l="l" t="t" r="r" b="b"/>
              <a:pathLst>
                <a:path w="2218" h="1585" extrusionOk="0">
                  <a:moveTo>
                    <a:pt x="571" y="1"/>
                  </a:moveTo>
                  <a:lnTo>
                    <a:pt x="254" y="223"/>
                  </a:lnTo>
                  <a:lnTo>
                    <a:pt x="159" y="508"/>
                  </a:lnTo>
                  <a:cubicBezTo>
                    <a:pt x="64" y="698"/>
                    <a:pt x="1" y="951"/>
                    <a:pt x="1" y="1173"/>
                  </a:cubicBezTo>
                  <a:lnTo>
                    <a:pt x="1" y="1584"/>
                  </a:lnTo>
                  <a:cubicBezTo>
                    <a:pt x="191" y="1584"/>
                    <a:pt x="349" y="1458"/>
                    <a:pt x="476" y="1331"/>
                  </a:cubicBezTo>
                  <a:cubicBezTo>
                    <a:pt x="492" y="1315"/>
                    <a:pt x="508" y="1307"/>
                    <a:pt x="523" y="1307"/>
                  </a:cubicBezTo>
                  <a:cubicBezTo>
                    <a:pt x="539" y="1307"/>
                    <a:pt x="555" y="1315"/>
                    <a:pt x="571" y="1331"/>
                  </a:cubicBezTo>
                  <a:cubicBezTo>
                    <a:pt x="698" y="1489"/>
                    <a:pt x="919" y="1584"/>
                    <a:pt x="1109" y="1584"/>
                  </a:cubicBezTo>
                  <a:cubicBezTo>
                    <a:pt x="1299" y="1584"/>
                    <a:pt x="1489" y="1489"/>
                    <a:pt x="1616" y="1331"/>
                  </a:cubicBezTo>
                  <a:cubicBezTo>
                    <a:pt x="1632" y="1315"/>
                    <a:pt x="1656" y="1307"/>
                    <a:pt x="1679" y="1307"/>
                  </a:cubicBezTo>
                  <a:cubicBezTo>
                    <a:pt x="1703" y="1307"/>
                    <a:pt x="1727" y="1315"/>
                    <a:pt x="1743" y="1331"/>
                  </a:cubicBezTo>
                  <a:cubicBezTo>
                    <a:pt x="1869" y="1458"/>
                    <a:pt x="2028" y="1521"/>
                    <a:pt x="2218" y="1584"/>
                  </a:cubicBezTo>
                  <a:lnTo>
                    <a:pt x="2218" y="1173"/>
                  </a:lnTo>
                  <a:cubicBezTo>
                    <a:pt x="2218" y="983"/>
                    <a:pt x="2154" y="729"/>
                    <a:pt x="2091" y="539"/>
                  </a:cubicBezTo>
                  <a:lnTo>
                    <a:pt x="1964" y="223"/>
                  </a:lnTo>
                  <a:lnTo>
                    <a:pt x="16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4"/>
            <p:cNvSpPr/>
            <p:nvPr/>
          </p:nvSpPr>
          <p:spPr>
            <a:xfrm>
              <a:off x="4959175" y="2693975"/>
              <a:ext cx="28525" cy="38825"/>
            </a:xfrm>
            <a:custGeom>
              <a:avLst/>
              <a:gdLst/>
              <a:ahLst/>
              <a:cxnLst/>
              <a:rect l="l" t="t" r="r" b="b"/>
              <a:pathLst>
                <a:path w="1141" h="1553" extrusionOk="0">
                  <a:moveTo>
                    <a:pt x="1" y="1"/>
                  </a:moveTo>
                  <a:lnTo>
                    <a:pt x="222" y="539"/>
                  </a:lnTo>
                  <a:cubicBezTo>
                    <a:pt x="317" y="761"/>
                    <a:pt x="349" y="951"/>
                    <a:pt x="349" y="1141"/>
                  </a:cubicBezTo>
                  <a:lnTo>
                    <a:pt x="349" y="1458"/>
                  </a:lnTo>
                  <a:cubicBezTo>
                    <a:pt x="412" y="1426"/>
                    <a:pt x="507" y="1394"/>
                    <a:pt x="539" y="1299"/>
                  </a:cubicBezTo>
                  <a:cubicBezTo>
                    <a:pt x="555" y="1283"/>
                    <a:pt x="579" y="1276"/>
                    <a:pt x="602" y="1276"/>
                  </a:cubicBezTo>
                  <a:cubicBezTo>
                    <a:pt x="626" y="1276"/>
                    <a:pt x="650" y="1283"/>
                    <a:pt x="666" y="1299"/>
                  </a:cubicBezTo>
                  <a:cubicBezTo>
                    <a:pt x="792" y="1426"/>
                    <a:pt x="951" y="1489"/>
                    <a:pt x="1141" y="1553"/>
                  </a:cubicBezTo>
                  <a:lnTo>
                    <a:pt x="1141" y="1141"/>
                  </a:lnTo>
                  <a:cubicBezTo>
                    <a:pt x="1141" y="951"/>
                    <a:pt x="1109" y="698"/>
                    <a:pt x="1014" y="508"/>
                  </a:cubicBezTo>
                  <a:lnTo>
                    <a:pt x="887" y="191"/>
                  </a:lnTo>
                  <a:lnTo>
                    <a:pt x="539"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4"/>
            <p:cNvSpPr/>
            <p:nvPr/>
          </p:nvSpPr>
          <p:spPr>
            <a:xfrm>
              <a:off x="4939375" y="2659950"/>
              <a:ext cx="41200" cy="39600"/>
            </a:xfrm>
            <a:custGeom>
              <a:avLst/>
              <a:gdLst/>
              <a:ahLst/>
              <a:cxnLst/>
              <a:rect l="l" t="t" r="r" b="b"/>
              <a:pathLst>
                <a:path w="1648" h="1584" extrusionOk="0">
                  <a:moveTo>
                    <a:pt x="868" y="0"/>
                  </a:moveTo>
                  <a:cubicBezTo>
                    <a:pt x="808" y="0"/>
                    <a:pt x="745" y="32"/>
                    <a:pt x="698" y="95"/>
                  </a:cubicBezTo>
                  <a:lnTo>
                    <a:pt x="1" y="1584"/>
                  </a:lnTo>
                  <a:lnTo>
                    <a:pt x="1648" y="1584"/>
                  </a:lnTo>
                  <a:lnTo>
                    <a:pt x="1014" y="95"/>
                  </a:lnTo>
                  <a:cubicBezTo>
                    <a:pt x="983" y="32"/>
                    <a:pt x="927" y="0"/>
                    <a:pt x="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4"/>
            <p:cNvSpPr/>
            <p:nvPr/>
          </p:nvSpPr>
          <p:spPr>
            <a:xfrm>
              <a:off x="4952050" y="2659950"/>
              <a:ext cx="28525" cy="39600"/>
            </a:xfrm>
            <a:custGeom>
              <a:avLst/>
              <a:gdLst/>
              <a:ahLst/>
              <a:cxnLst/>
              <a:rect l="l" t="t" r="r" b="b"/>
              <a:pathLst>
                <a:path w="1141" h="1584" extrusionOk="0">
                  <a:moveTo>
                    <a:pt x="365" y="0"/>
                  </a:moveTo>
                  <a:cubicBezTo>
                    <a:pt x="301" y="0"/>
                    <a:pt x="238" y="32"/>
                    <a:pt x="222" y="95"/>
                  </a:cubicBezTo>
                  <a:lnTo>
                    <a:pt x="1" y="602"/>
                  </a:lnTo>
                  <a:lnTo>
                    <a:pt x="349" y="1584"/>
                  </a:lnTo>
                  <a:lnTo>
                    <a:pt x="1141" y="1584"/>
                  </a:lnTo>
                  <a:lnTo>
                    <a:pt x="507" y="95"/>
                  </a:lnTo>
                  <a:cubicBezTo>
                    <a:pt x="492" y="32"/>
                    <a:pt x="428" y="0"/>
                    <a:pt x="365"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74"/>
          <p:cNvGrpSpPr/>
          <p:nvPr/>
        </p:nvGrpSpPr>
        <p:grpSpPr>
          <a:xfrm>
            <a:off x="7217442" y="2730408"/>
            <a:ext cx="330975" cy="506525"/>
            <a:chOff x="5921125" y="2587100"/>
            <a:chExt cx="330975" cy="506525"/>
          </a:xfrm>
        </p:grpSpPr>
        <p:sp>
          <p:nvSpPr>
            <p:cNvPr id="3382" name="Google Shape;3382;p74"/>
            <p:cNvSpPr/>
            <p:nvPr/>
          </p:nvSpPr>
          <p:spPr>
            <a:xfrm>
              <a:off x="5970225" y="2758900"/>
              <a:ext cx="229625" cy="229625"/>
            </a:xfrm>
            <a:custGeom>
              <a:avLst/>
              <a:gdLst/>
              <a:ahLst/>
              <a:cxnLst/>
              <a:rect l="l" t="t" r="r" b="b"/>
              <a:pathLst>
                <a:path w="9185" h="9185" extrusionOk="0">
                  <a:moveTo>
                    <a:pt x="4592" y="1"/>
                  </a:moveTo>
                  <a:cubicBezTo>
                    <a:pt x="2059" y="1"/>
                    <a:pt x="0" y="2059"/>
                    <a:pt x="0" y="4593"/>
                  </a:cubicBezTo>
                  <a:cubicBezTo>
                    <a:pt x="0" y="7126"/>
                    <a:pt x="2059" y="9185"/>
                    <a:pt x="4592" y="9185"/>
                  </a:cubicBezTo>
                  <a:cubicBezTo>
                    <a:pt x="7126" y="9185"/>
                    <a:pt x="9184" y="7126"/>
                    <a:pt x="9184" y="4593"/>
                  </a:cubicBezTo>
                  <a:cubicBezTo>
                    <a:pt x="9184" y="2059"/>
                    <a:pt x="7126" y="1"/>
                    <a:pt x="45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4"/>
            <p:cNvSpPr/>
            <p:nvPr/>
          </p:nvSpPr>
          <p:spPr>
            <a:xfrm>
              <a:off x="5996350" y="2786625"/>
              <a:ext cx="203500" cy="203500"/>
            </a:xfrm>
            <a:custGeom>
              <a:avLst/>
              <a:gdLst/>
              <a:ahLst/>
              <a:cxnLst/>
              <a:rect l="l" t="t" r="r" b="b"/>
              <a:pathLst>
                <a:path w="8140" h="8140" extrusionOk="0">
                  <a:moveTo>
                    <a:pt x="6492" y="0"/>
                  </a:moveTo>
                  <a:cubicBezTo>
                    <a:pt x="7157" y="792"/>
                    <a:pt x="7537" y="1837"/>
                    <a:pt x="7537" y="2977"/>
                  </a:cubicBezTo>
                  <a:cubicBezTo>
                    <a:pt x="7537" y="5511"/>
                    <a:pt x="5479" y="7569"/>
                    <a:pt x="2945" y="7569"/>
                  </a:cubicBezTo>
                  <a:cubicBezTo>
                    <a:pt x="1837" y="7569"/>
                    <a:pt x="824" y="7189"/>
                    <a:pt x="0" y="6492"/>
                  </a:cubicBezTo>
                  <a:lnTo>
                    <a:pt x="0" y="6492"/>
                  </a:lnTo>
                  <a:cubicBezTo>
                    <a:pt x="824" y="7506"/>
                    <a:pt x="2090" y="8139"/>
                    <a:pt x="3515" y="8139"/>
                  </a:cubicBezTo>
                  <a:cubicBezTo>
                    <a:pt x="6049" y="8139"/>
                    <a:pt x="8107" y="6081"/>
                    <a:pt x="8107" y="3547"/>
                  </a:cubicBezTo>
                  <a:cubicBezTo>
                    <a:pt x="8139" y="2122"/>
                    <a:pt x="7506" y="855"/>
                    <a:pt x="649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4"/>
            <p:cNvSpPr/>
            <p:nvPr/>
          </p:nvSpPr>
          <p:spPr>
            <a:xfrm>
              <a:off x="5997925" y="2786625"/>
              <a:ext cx="174200" cy="174200"/>
            </a:xfrm>
            <a:custGeom>
              <a:avLst/>
              <a:gdLst/>
              <a:ahLst/>
              <a:cxnLst/>
              <a:rect l="l" t="t" r="r" b="b"/>
              <a:pathLst>
                <a:path w="6968" h="6968" extrusionOk="0">
                  <a:moveTo>
                    <a:pt x="3484" y="634"/>
                  </a:moveTo>
                  <a:cubicBezTo>
                    <a:pt x="5068" y="634"/>
                    <a:pt x="6366" y="1964"/>
                    <a:pt x="6366" y="3547"/>
                  </a:cubicBezTo>
                  <a:cubicBezTo>
                    <a:pt x="6366" y="5130"/>
                    <a:pt x="5068" y="6429"/>
                    <a:pt x="3484" y="6429"/>
                  </a:cubicBezTo>
                  <a:cubicBezTo>
                    <a:pt x="1901" y="6429"/>
                    <a:pt x="602" y="5130"/>
                    <a:pt x="602" y="3547"/>
                  </a:cubicBezTo>
                  <a:cubicBezTo>
                    <a:pt x="602" y="1964"/>
                    <a:pt x="1901" y="634"/>
                    <a:pt x="3484" y="634"/>
                  </a:cubicBezTo>
                  <a:close/>
                  <a:moveTo>
                    <a:pt x="3484" y="0"/>
                  </a:moveTo>
                  <a:cubicBezTo>
                    <a:pt x="1584" y="0"/>
                    <a:pt x="0" y="1552"/>
                    <a:pt x="0" y="3484"/>
                  </a:cubicBezTo>
                  <a:cubicBezTo>
                    <a:pt x="0" y="5384"/>
                    <a:pt x="1552" y="6967"/>
                    <a:pt x="3484" y="6967"/>
                  </a:cubicBezTo>
                  <a:cubicBezTo>
                    <a:pt x="5384" y="6967"/>
                    <a:pt x="6968" y="5447"/>
                    <a:pt x="6968" y="3484"/>
                  </a:cubicBezTo>
                  <a:cubicBezTo>
                    <a:pt x="6968" y="1584"/>
                    <a:pt x="5416" y="0"/>
                    <a:pt x="348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4"/>
            <p:cNvSpPr/>
            <p:nvPr/>
          </p:nvSpPr>
          <p:spPr>
            <a:xfrm>
              <a:off x="5976550" y="2954450"/>
              <a:ext cx="84725" cy="53075"/>
            </a:xfrm>
            <a:custGeom>
              <a:avLst/>
              <a:gdLst/>
              <a:ahLst/>
              <a:cxnLst/>
              <a:rect l="l" t="t" r="r" b="b"/>
              <a:pathLst>
                <a:path w="3389" h="2123" extrusionOk="0">
                  <a:moveTo>
                    <a:pt x="1299" y="634"/>
                  </a:moveTo>
                  <a:cubicBezTo>
                    <a:pt x="1521" y="634"/>
                    <a:pt x="2059" y="856"/>
                    <a:pt x="2471" y="1109"/>
                  </a:cubicBezTo>
                  <a:cubicBezTo>
                    <a:pt x="2059" y="1331"/>
                    <a:pt x="1521" y="1584"/>
                    <a:pt x="1299" y="1584"/>
                  </a:cubicBezTo>
                  <a:cubicBezTo>
                    <a:pt x="950" y="1584"/>
                    <a:pt x="570" y="1363"/>
                    <a:pt x="570" y="1109"/>
                  </a:cubicBezTo>
                  <a:cubicBezTo>
                    <a:pt x="570" y="824"/>
                    <a:pt x="887" y="634"/>
                    <a:pt x="1299" y="634"/>
                  </a:cubicBezTo>
                  <a:close/>
                  <a:moveTo>
                    <a:pt x="1299" y="1"/>
                  </a:moveTo>
                  <a:cubicBezTo>
                    <a:pt x="570" y="1"/>
                    <a:pt x="0" y="476"/>
                    <a:pt x="0" y="1046"/>
                  </a:cubicBezTo>
                  <a:cubicBezTo>
                    <a:pt x="0" y="1648"/>
                    <a:pt x="539" y="2123"/>
                    <a:pt x="1299" y="2123"/>
                  </a:cubicBezTo>
                  <a:cubicBezTo>
                    <a:pt x="1932" y="2123"/>
                    <a:pt x="3104" y="1426"/>
                    <a:pt x="3231" y="1268"/>
                  </a:cubicBezTo>
                  <a:cubicBezTo>
                    <a:pt x="3357" y="1204"/>
                    <a:pt x="3389" y="1141"/>
                    <a:pt x="3389" y="1014"/>
                  </a:cubicBezTo>
                  <a:cubicBezTo>
                    <a:pt x="3389" y="951"/>
                    <a:pt x="3326" y="824"/>
                    <a:pt x="3231" y="793"/>
                  </a:cubicBezTo>
                  <a:cubicBezTo>
                    <a:pt x="3104" y="698"/>
                    <a:pt x="1932"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4"/>
            <p:cNvSpPr/>
            <p:nvPr/>
          </p:nvSpPr>
          <p:spPr>
            <a:xfrm>
              <a:off x="5921125" y="2587100"/>
              <a:ext cx="330975" cy="417275"/>
            </a:xfrm>
            <a:custGeom>
              <a:avLst/>
              <a:gdLst/>
              <a:ahLst/>
              <a:cxnLst/>
              <a:rect l="l" t="t" r="r" b="b"/>
              <a:pathLst>
                <a:path w="13239" h="16691" extrusionOk="0">
                  <a:moveTo>
                    <a:pt x="9280" y="2091"/>
                  </a:moveTo>
                  <a:lnTo>
                    <a:pt x="9280" y="3801"/>
                  </a:lnTo>
                  <a:cubicBezTo>
                    <a:pt x="9280" y="4498"/>
                    <a:pt x="8710" y="5131"/>
                    <a:pt x="7950" y="5131"/>
                  </a:cubicBezTo>
                  <a:lnTo>
                    <a:pt x="5258" y="5131"/>
                  </a:lnTo>
                  <a:cubicBezTo>
                    <a:pt x="4498" y="5131"/>
                    <a:pt x="3896" y="4561"/>
                    <a:pt x="3896" y="3801"/>
                  </a:cubicBezTo>
                  <a:lnTo>
                    <a:pt x="3896" y="2091"/>
                  </a:lnTo>
                  <a:cubicBezTo>
                    <a:pt x="4118" y="2407"/>
                    <a:pt x="4466" y="2597"/>
                    <a:pt x="4846" y="2597"/>
                  </a:cubicBezTo>
                  <a:cubicBezTo>
                    <a:pt x="5099" y="2597"/>
                    <a:pt x="5321" y="2534"/>
                    <a:pt x="5479" y="2407"/>
                  </a:cubicBezTo>
                  <a:cubicBezTo>
                    <a:pt x="5543" y="2344"/>
                    <a:pt x="5622" y="2312"/>
                    <a:pt x="5705" y="2312"/>
                  </a:cubicBezTo>
                  <a:cubicBezTo>
                    <a:pt x="5788" y="2312"/>
                    <a:pt x="5875" y="2344"/>
                    <a:pt x="5954" y="2407"/>
                  </a:cubicBezTo>
                  <a:cubicBezTo>
                    <a:pt x="6176" y="2534"/>
                    <a:pt x="6366" y="2597"/>
                    <a:pt x="6588" y="2597"/>
                  </a:cubicBezTo>
                  <a:cubicBezTo>
                    <a:pt x="6841" y="2597"/>
                    <a:pt x="7063" y="2534"/>
                    <a:pt x="7221" y="2407"/>
                  </a:cubicBezTo>
                  <a:cubicBezTo>
                    <a:pt x="7284" y="2344"/>
                    <a:pt x="7364" y="2312"/>
                    <a:pt x="7447" y="2312"/>
                  </a:cubicBezTo>
                  <a:cubicBezTo>
                    <a:pt x="7530" y="2312"/>
                    <a:pt x="7617" y="2344"/>
                    <a:pt x="7696" y="2407"/>
                  </a:cubicBezTo>
                  <a:cubicBezTo>
                    <a:pt x="7918" y="2534"/>
                    <a:pt x="8108" y="2597"/>
                    <a:pt x="8330" y="2597"/>
                  </a:cubicBezTo>
                  <a:cubicBezTo>
                    <a:pt x="8741" y="2597"/>
                    <a:pt x="9090" y="2407"/>
                    <a:pt x="9280" y="2091"/>
                  </a:cubicBezTo>
                  <a:close/>
                  <a:moveTo>
                    <a:pt x="4466" y="1"/>
                  </a:moveTo>
                  <a:cubicBezTo>
                    <a:pt x="3548" y="1"/>
                    <a:pt x="2756" y="666"/>
                    <a:pt x="2692" y="1616"/>
                  </a:cubicBezTo>
                  <a:lnTo>
                    <a:pt x="2534" y="3041"/>
                  </a:lnTo>
                  <a:cubicBezTo>
                    <a:pt x="2407" y="4276"/>
                    <a:pt x="3009" y="5384"/>
                    <a:pt x="3991" y="5986"/>
                  </a:cubicBezTo>
                  <a:cubicBezTo>
                    <a:pt x="4751" y="6398"/>
                    <a:pt x="5226" y="7221"/>
                    <a:pt x="5226" y="8108"/>
                  </a:cubicBezTo>
                  <a:lnTo>
                    <a:pt x="5226" y="9153"/>
                  </a:lnTo>
                  <a:cubicBezTo>
                    <a:pt x="5226" y="9660"/>
                    <a:pt x="4814" y="10040"/>
                    <a:pt x="4308" y="10040"/>
                  </a:cubicBezTo>
                  <a:lnTo>
                    <a:pt x="1521" y="10040"/>
                  </a:lnTo>
                  <a:cubicBezTo>
                    <a:pt x="1141" y="10040"/>
                    <a:pt x="792" y="10135"/>
                    <a:pt x="476" y="10325"/>
                  </a:cubicBezTo>
                  <a:lnTo>
                    <a:pt x="159" y="10483"/>
                  </a:lnTo>
                  <a:cubicBezTo>
                    <a:pt x="32" y="10515"/>
                    <a:pt x="1" y="10641"/>
                    <a:pt x="1" y="10768"/>
                  </a:cubicBezTo>
                  <a:lnTo>
                    <a:pt x="1" y="12225"/>
                  </a:lnTo>
                  <a:cubicBezTo>
                    <a:pt x="1" y="12351"/>
                    <a:pt x="64" y="12446"/>
                    <a:pt x="159" y="12510"/>
                  </a:cubicBezTo>
                  <a:lnTo>
                    <a:pt x="476" y="12668"/>
                  </a:lnTo>
                  <a:cubicBezTo>
                    <a:pt x="792" y="12858"/>
                    <a:pt x="1172" y="12921"/>
                    <a:pt x="1521" y="12921"/>
                  </a:cubicBezTo>
                  <a:lnTo>
                    <a:pt x="4308" y="12921"/>
                  </a:lnTo>
                  <a:cubicBezTo>
                    <a:pt x="4814" y="12921"/>
                    <a:pt x="5226" y="13333"/>
                    <a:pt x="5226" y="13840"/>
                  </a:cubicBezTo>
                  <a:lnTo>
                    <a:pt x="5226" y="16215"/>
                  </a:lnTo>
                  <a:lnTo>
                    <a:pt x="5226" y="16500"/>
                  </a:lnTo>
                  <a:cubicBezTo>
                    <a:pt x="5226" y="16563"/>
                    <a:pt x="5416" y="16690"/>
                    <a:pt x="5416" y="16690"/>
                  </a:cubicBezTo>
                  <a:lnTo>
                    <a:pt x="7855" y="16690"/>
                  </a:lnTo>
                  <a:cubicBezTo>
                    <a:pt x="7855" y="16690"/>
                    <a:pt x="8076" y="16563"/>
                    <a:pt x="8076" y="16500"/>
                  </a:cubicBezTo>
                  <a:lnTo>
                    <a:pt x="8076" y="16215"/>
                  </a:lnTo>
                  <a:lnTo>
                    <a:pt x="8076" y="13840"/>
                  </a:lnTo>
                  <a:cubicBezTo>
                    <a:pt x="8076" y="13333"/>
                    <a:pt x="8456" y="12921"/>
                    <a:pt x="8963" y="12921"/>
                  </a:cubicBezTo>
                  <a:lnTo>
                    <a:pt x="11655" y="12921"/>
                  </a:lnTo>
                  <a:cubicBezTo>
                    <a:pt x="12066" y="12921"/>
                    <a:pt x="12447" y="12826"/>
                    <a:pt x="12827" y="12605"/>
                  </a:cubicBezTo>
                  <a:lnTo>
                    <a:pt x="13080" y="12446"/>
                  </a:lnTo>
                  <a:cubicBezTo>
                    <a:pt x="13175" y="12415"/>
                    <a:pt x="13238" y="12288"/>
                    <a:pt x="13238" y="12193"/>
                  </a:cubicBezTo>
                  <a:lnTo>
                    <a:pt x="13238" y="10800"/>
                  </a:lnTo>
                  <a:cubicBezTo>
                    <a:pt x="13238" y="10673"/>
                    <a:pt x="13175" y="10578"/>
                    <a:pt x="13080" y="10515"/>
                  </a:cubicBezTo>
                  <a:lnTo>
                    <a:pt x="12795" y="10356"/>
                  </a:lnTo>
                  <a:cubicBezTo>
                    <a:pt x="12447" y="10166"/>
                    <a:pt x="12066" y="10040"/>
                    <a:pt x="11655" y="10040"/>
                  </a:cubicBezTo>
                  <a:lnTo>
                    <a:pt x="8963" y="10040"/>
                  </a:lnTo>
                  <a:cubicBezTo>
                    <a:pt x="8456" y="10040"/>
                    <a:pt x="8076" y="9660"/>
                    <a:pt x="8076" y="9153"/>
                  </a:cubicBezTo>
                  <a:lnTo>
                    <a:pt x="8076" y="8108"/>
                  </a:lnTo>
                  <a:cubicBezTo>
                    <a:pt x="8076" y="7253"/>
                    <a:pt x="8488" y="6398"/>
                    <a:pt x="9280" y="5986"/>
                  </a:cubicBezTo>
                  <a:cubicBezTo>
                    <a:pt x="10293" y="5384"/>
                    <a:pt x="10926" y="4276"/>
                    <a:pt x="10768" y="3041"/>
                  </a:cubicBezTo>
                  <a:lnTo>
                    <a:pt x="10610" y="1616"/>
                  </a:lnTo>
                  <a:cubicBezTo>
                    <a:pt x="10483" y="697"/>
                    <a:pt x="9723" y="1"/>
                    <a:pt x="88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4"/>
            <p:cNvSpPr/>
            <p:nvPr/>
          </p:nvSpPr>
          <p:spPr>
            <a:xfrm>
              <a:off x="6096900" y="2910925"/>
              <a:ext cx="46725" cy="93450"/>
            </a:xfrm>
            <a:custGeom>
              <a:avLst/>
              <a:gdLst/>
              <a:ahLst/>
              <a:cxnLst/>
              <a:rect l="l" t="t" r="r" b="b"/>
              <a:pathLst>
                <a:path w="1869" h="3738" extrusionOk="0">
                  <a:moveTo>
                    <a:pt x="950" y="0"/>
                  </a:moveTo>
                  <a:cubicBezTo>
                    <a:pt x="443" y="0"/>
                    <a:pt x="32" y="380"/>
                    <a:pt x="32" y="887"/>
                  </a:cubicBezTo>
                  <a:lnTo>
                    <a:pt x="32" y="3262"/>
                  </a:lnTo>
                  <a:cubicBezTo>
                    <a:pt x="32" y="3420"/>
                    <a:pt x="32" y="3579"/>
                    <a:pt x="0" y="3705"/>
                  </a:cubicBezTo>
                  <a:lnTo>
                    <a:pt x="760" y="3737"/>
                  </a:lnTo>
                  <a:cubicBezTo>
                    <a:pt x="760" y="3737"/>
                    <a:pt x="950" y="3642"/>
                    <a:pt x="950" y="3547"/>
                  </a:cubicBezTo>
                  <a:lnTo>
                    <a:pt x="950" y="3262"/>
                  </a:lnTo>
                  <a:lnTo>
                    <a:pt x="950" y="887"/>
                  </a:lnTo>
                  <a:cubicBezTo>
                    <a:pt x="950" y="380"/>
                    <a:pt x="1362" y="0"/>
                    <a:pt x="1869"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4"/>
            <p:cNvSpPr/>
            <p:nvPr/>
          </p:nvSpPr>
          <p:spPr>
            <a:xfrm>
              <a:off x="6097675" y="2587100"/>
              <a:ext cx="94250" cy="251000"/>
            </a:xfrm>
            <a:custGeom>
              <a:avLst/>
              <a:gdLst/>
              <a:ahLst/>
              <a:cxnLst/>
              <a:rect l="l" t="t" r="r" b="b"/>
              <a:pathLst>
                <a:path w="3770" h="10040" extrusionOk="0">
                  <a:moveTo>
                    <a:pt x="761" y="1"/>
                  </a:moveTo>
                  <a:cubicBezTo>
                    <a:pt x="1679" y="1"/>
                    <a:pt x="2439" y="697"/>
                    <a:pt x="2534" y="1616"/>
                  </a:cubicBezTo>
                  <a:lnTo>
                    <a:pt x="2693" y="3041"/>
                  </a:lnTo>
                  <a:cubicBezTo>
                    <a:pt x="2819" y="4276"/>
                    <a:pt x="2218" y="5384"/>
                    <a:pt x="1236" y="5986"/>
                  </a:cubicBezTo>
                  <a:cubicBezTo>
                    <a:pt x="476" y="6398"/>
                    <a:pt x="1" y="7253"/>
                    <a:pt x="1" y="8108"/>
                  </a:cubicBezTo>
                  <a:lnTo>
                    <a:pt x="1" y="9153"/>
                  </a:lnTo>
                  <a:cubicBezTo>
                    <a:pt x="1" y="9660"/>
                    <a:pt x="412" y="10040"/>
                    <a:pt x="919" y="10040"/>
                  </a:cubicBezTo>
                  <a:lnTo>
                    <a:pt x="1838" y="10040"/>
                  </a:lnTo>
                  <a:cubicBezTo>
                    <a:pt x="1299" y="10040"/>
                    <a:pt x="919" y="9660"/>
                    <a:pt x="919" y="9153"/>
                  </a:cubicBezTo>
                  <a:lnTo>
                    <a:pt x="919" y="8108"/>
                  </a:lnTo>
                  <a:cubicBezTo>
                    <a:pt x="919" y="7253"/>
                    <a:pt x="1363" y="6398"/>
                    <a:pt x="2154" y="5986"/>
                  </a:cubicBezTo>
                  <a:cubicBezTo>
                    <a:pt x="3136" y="5384"/>
                    <a:pt x="3769" y="4276"/>
                    <a:pt x="3611" y="3041"/>
                  </a:cubicBezTo>
                  <a:lnTo>
                    <a:pt x="3453" y="1616"/>
                  </a:lnTo>
                  <a:cubicBezTo>
                    <a:pt x="3326" y="697"/>
                    <a:pt x="2566" y="1"/>
                    <a:pt x="1679"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4"/>
            <p:cNvSpPr/>
            <p:nvPr/>
          </p:nvSpPr>
          <p:spPr>
            <a:xfrm>
              <a:off x="6190325" y="2838075"/>
              <a:ext cx="61775" cy="72875"/>
            </a:xfrm>
            <a:custGeom>
              <a:avLst/>
              <a:gdLst/>
              <a:ahLst/>
              <a:cxnLst/>
              <a:rect l="l" t="t" r="r" b="b"/>
              <a:pathLst>
                <a:path w="2471" h="2915" extrusionOk="0">
                  <a:moveTo>
                    <a:pt x="0" y="1"/>
                  </a:moveTo>
                  <a:cubicBezTo>
                    <a:pt x="380" y="1"/>
                    <a:pt x="792" y="127"/>
                    <a:pt x="1140" y="317"/>
                  </a:cubicBezTo>
                  <a:lnTo>
                    <a:pt x="1425" y="476"/>
                  </a:lnTo>
                  <a:cubicBezTo>
                    <a:pt x="1489" y="539"/>
                    <a:pt x="1584" y="634"/>
                    <a:pt x="1584" y="761"/>
                  </a:cubicBezTo>
                  <a:lnTo>
                    <a:pt x="1584" y="2154"/>
                  </a:lnTo>
                  <a:cubicBezTo>
                    <a:pt x="1584" y="2281"/>
                    <a:pt x="1489" y="2376"/>
                    <a:pt x="1425" y="2439"/>
                  </a:cubicBezTo>
                  <a:lnTo>
                    <a:pt x="1140" y="2597"/>
                  </a:lnTo>
                  <a:cubicBezTo>
                    <a:pt x="792" y="2787"/>
                    <a:pt x="380" y="2914"/>
                    <a:pt x="0" y="2914"/>
                  </a:cubicBezTo>
                  <a:lnTo>
                    <a:pt x="887" y="2914"/>
                  </a:lnTo>
                  <a:cubicBezTo>
                    <a:pt x="1298" y="2914"/>
                    <a:pt x="1679" y="2787"/>
                    <a:pt x="2027" y="2597"/>
                  </a:cubicBezTo>
                  <a:lnTo>
                    <a:pt x="2312" y="2439"/>
                  </a:lnTo>
                  <a:cubicBezTo>
                    <a:pt x="2407" y="2376"/>
                    <a:pt x="2470" y="2281"/>
                    <a:pt x="2470" y="2154"/>
                  </a:cubicBezTo>
                  <a:lnTo>
                    <a:pt x="2470" y="761"/>
                  </a:lnTo>
                  <a:cubicBezTo>
                    <a:pt x="2470" y="634"/>
                    <a:pt x="2407" y="539"/>
                    <a:pt x="2312" y="476"/>
                  </a:cubicBezTo>
                  <a:lnTo>
                    <a:pt x="2027" y="317"/>
                  </a:lnTo>
                  <a:cubicBezTo>
                    <a:pt x="1679" y="127"/>
                    <a:pt x="1298" y="1"/>
                    <a:pt x="887"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4"/>
            <p:cNvSpPr/>
            <p:nvPr/>
          </p:nvSpPr>
          <p:spPr>
            <a:xfrm>
              <a:off x="6039100" y="2828575"/>
              <a:ext cx="91850" cy="91075"/>
            </a:xfrm>
            <a:custGeom>
              <a:avLst/>
              <a:gdLst/>
              <a:ahLst/>
              <a:cxnLst/>
              <a:rect l="l" t="t" r="r" b="b"/>
              <a:pathLst>
                <a:path w="3674" h="3643" extrusionOk="0">
                  <a:moveTo>
                    <a:pt x="1837" y="1"/>
                  </a:moveTo>
                  <a:cubicBezTo>
                    <a:pt x="1584" y="1"/>
                    <a:pt x="1394" y="191"/>
                    <a:pt x="1204" y="286"/>
                  </a:cubicBezTo>
                  <a:cubicBezTo>
                    <a:pt x="950" y="349"/>
                    <a:pt x="697" y="349"/>
                    <a:pt x="539" y="507"/>
                  </a:cubicBezTo>
                  <a:cubicBezTo>
                    <a:pt x="380" y="666"/>
                    <a:pt x="380" y="982"/>
                    <a:pt x="285" y="1172"/>
                  </a:cubicBezTo>
                  <a:cubicBezTo>
                    <a:pt x="222" y="1394"/>
                    <a:pt x="0" y="1584"/>
                    <a:pt x="0" y="1806"/>
                  </a:cubicBezTo>
                  <a:cubicBezTo>
                    <a:pt x="0" y="2059"/>
                    <a:pt x="222" y="2249"/>
                    <a:pt x="285" y="2439"/>
                  </a:cubicBezTo>
                  <a:cubicBezTo>
                    <a:pt x="380" y="2692"/>
                    <a:pt x="380" y="2946"/>
                    <a:pt x="539" y="3104"/>
                  </a:cubicBezTo>
                  <a:cubicBezTo>
                    <a:pt x="697" y="3262"/>
                    <a:pt x="1014" y="3262"/>
                    <a:pt x="1204" y="3357"/>
                  </a:cubicBezTo>
                  <a:cubicBezTo>
                    <a:pt x="1394" y="3421"/>
                    <a:pt x="1584" y="3643"/>
                    <a:pt x="1837" y="3643"/>
                  </a:cubicBezTo>
                  <a:cubicBezTo>
                    <a:pt x="2059" y="3643"/>
                    <a:pt x="2280" y="3421"/>
                    <a:pt x="2470" y="3357"/>
                  </a:cubicBezTo>
                  <a:cubicBezTo>
                    <a:pt x="2692" y="3262"/>
                    <a:pt x="2977" y="3262"/>
                    <a:pt x="3136" y="3104"/>
                  </a:cubicBezTo>
                  <a:cubicBezTo>
                    <a:pt x="3294" y="2977"/>
                    <a:pt x="3294" y="2661"/>
                    <a:pt x="3389" y="2439"/>
                  </a:cubicBezTo>
                  <a:cubicBezTo>
                    <a:pt x="3452" y="2249"/>
                    <a:pt x="3674" y="2059"/>
                    <a:pt x="3674" y="1806"/>
                  </a:cubicBezTo>
                  <a:cubicBezTo>
                    <a:pt x="3674" y="1584"/>
                    <a:pt x="3452" y="1394"/>
                    <a:pt x="3389" y="1172"/>
                  </a:cubicBezTo>
                  <a:cubicBezTo>
                    <a:pt x="3294" y="951"/>
                    <a:pt x="3294" y="666"/>
                    <a:pt x="3136" y="507"/>
                  </a:cubicBezTo>
                  <a:cubicBezTo>
                    <a:pt x="2977" y="349"/>
                    <a:pt x="2660" y="349"/>
                    <a:pt x="2470" y="286"/>
                  </a:cubicBezTo>
                  <a:cubicBezTo>
                    <a:pt x="2280" y="191"/>
                    <a:pt x="2059" y="1"/>
                    <a:pt x="1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4"/>
            <p:cNvSpPr/>
            <p:nvPr/>
          </p:nvSpPr>
          <p:spPr>
            <a:xfrm>
              <a:off x="6046225" y="2835700"/>
              <a:ext cx="84725" cy="83950"/>
            </a:xfrm>
            <a:custGeom>
              <a:avLst/>
              <a:gdLst/>
              <a:ahLst/>
              <a:cxnLst/>
              <a:rect l="l" t="t" r="r" b="b"/>
              <a:pathLst>
                <a:path w="3389" h="3358" extrusionOk="0">
                  <a:moveTo>
                    <a:pt x="2185" y="1"/>
                  </a:moveTo>
                  <a:lnTo>
                    <a:pt x="2185" y="32"/>
                  </a:lnTo>
                  <a:cubicBezTo>
                    <a:pt x="2280" y="222"/>
                    <a:pt x="2470" y="412"/>
                    <a:pt x="2470" y="666"/>
                  </a:cubicBezTo>
                  <a:cubicBezTo>
                    <a:pt x="2470" y="887"/>
                    <a:pt x="2280" y="1109"/>
                    <a:pt x="2185" y="1299"/>
                  </a:cubicBezTo>
                  <a:cubicBezTo>
                    <a:pt x="2090" y="1489"/>
                    <a:pt x="2090" y="1806"/>
                    <a:pt x="1932" y="1964"/>
                  </a:cubicBezTo>
                  <a:cubicBezTo>
                    <a:pt x="1805" y="2122"/>
                    <a:pt x="1520" y="2122"/>
                    <a:pt x="1267" y="2186"/>
                  </a:cubicBezTo>
                  <a:cubicBezTo>
                    <a:pt x="1077" y="2281"/>
                    <a:pt x="887" y="2471"/>
                    <a:pt x="634" y="2471"/>
                  </a:cubicBezTo>
                  <a:cubicBezTo>
                    <a:pt x="412" y="2471"/>
                    <a:pt x="190" y="2281"/>
                    <a:pt x="0" y="2186"/>
                  </a:cubicBezTo>
                  <a:lnTo>
                    <a:pt x="0" y="2186"/>
                  </a:lnTo>
                  <a:cubicBezTo>
                    <a:pt x="95" y="2407"/>
                    <a:pt x="95" y="2661"/>
                    <a:pt x="254" y="2819"/>
                  </a:cubicBezTo>
                  <a:cubicBezTo>
                    <a:pt x="412" y="2977"/>
                    <a:pt x="665" y="2977"/>
                    <a:pt x="919" y="3072"/>
                  </a:cubicBezTo>
                  <a:cubicBezTo>
                    <a:pt x="1109" y="3136"/>
                    <a:pt x="1299" y="3358"/>
                    <a:pt x="1552" y="3358"/>
                  </a:cubicBezTo>
                  <a:cubicBezTo>
                    <a:pt x="1805" y="3358"/>
                    <a:pt x="1995" y="3136"/>
                    <a:pt x="2185" y="3072"/>
                  </a:cubicBezTo>
                  <a:cubicBezTo>
                    <a:pt x="2375" y="2977"/>
                    <a:pt x="2692" y="2977"/>
                    <a:pt x="2851" y="2819"/>
                  </a:cubicBezTo>
                  <a:cubicBezTo>
                    <a:pt x="3009" y="2661"/>
                    <a:pt x="3009" y="2407"/>
                    <a:pt x="3104" y="2154"/>
                  </a:cubicBezTo>
                  <a:cubicBezTo>
                    <a:pt x="3167" y="1964"/>
                    <a:pt x="3389" y="1774"/>
                    <a:pt x="3389" y="1521"/>
                  </a:cubicBezTo>
                  <a:cubicBezTo>
                    <a:pt x="3389" y="1299"/>
                    <a:pt x="3167" y="1109"/>
                    <a:pt x="3104" y="887"/>
                  </a:cubicBezTo>
                  <a:cubicBezTo>
                    <a:pt x="3009" y="697"/>
                    <a:pt x="3009" y="381"/>
                    <a:pt x="2851" y="222"/>
                  </a:cubicBezTo>
                  <a:cubicBezTo>
                    <a:pt x="2692" y="64"/>
                    <a:pt x="2439" y="64"/>
                    <a:pt x="2185"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4"/>
            <p:cNvSpPr/>
            <p:nvPr/>
          </p:nvSpPr>
          <p:spPr>
            <a:xfrm>
              <a:off x="6017725" y="2587100"/>
              <a:ext cx="138575" cy="31700"/>
            </a:xfrm>
            <a:custGeom>
              <a:avLst/>
              <a:gdLst/>
              <a:ahLst/>
              <a:cxnLst/>
              <a:rect l="l" t="t" r="r" b="b"/>
              <a:pathLst>
                <a:path w="5543" h="1268" extrusionOk="0">
                  <a:moveTo>
                    <a:pt x="539" y="1"/>
                  </a:moveTo>
                  <a:cubicBezTo>
                    <a:pt x="349" y="1"/>
                    <a:pt x="159" y="32"/>
                    <a:pt x="0" y="64"/>
                  </a:cubicBezTo>
                  <a:lnTo>
                    <a:pt x="95" y="697"/>
                  </a:lnTo>
                  <a:cubicBezTo>
                    <a:pt x="159" y="1014"/>
                    <a:pt x="444" y="1267"/>
                    <a:pt x="792" y="1267"/>
                  </a:cubicBezTo>
                  <a:lnTo>
                    <a:pt x="4656" y="1267"/>
                  </a:lnTo>
                  <a:cubicBezTo>
                    <a:pt x="4972" y="1267"/>
                    <a:pt x="5321" y="1014"/>
                    <a:pt x="5384" y="697"/>
                  </a:cubicBezTo>
                  <a:lnTo>
                    <a:pt x="5542" y="127"/>
                  </a:lnTo>
                  <a:cubicBezTo>
                    <a:pt x="5352" y="32"/>
                    <a:pt x="5131" y="1"/>
                    <a:pt x="4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4"/>
            <p:cNvSpPr/>
            <p:nvPr/>
          </p:nvSpPr>
          <p:spPr>
            <a:xfrm>
              <a:off x="6065225" y="2759100"/>
              <a:ext cx="137775" cy="131850"/>
            </a:xfrm>
            <a:custGeom>
              <a:avLst/>
              <a:gdLst/>
              <a:ahLst/>
              <a:cxnLst/>
              <a:rect l="l" t="t" r="r" b="b"/>
              <a:pathLst>
                <a:path w="5511" h="5274" extrusionOk="0">
                  <a:moveTo>
                    <a:pt x="4644" y="1"/>
                  </a:moveTo>
                  <a:cubicBezTo>
                    <a:pt x="4450" y="1"/>
                    <a:pt x="4260" y="72"/>
                    <a:pt x="4117" y="214"/>
                  </a:cubicBezTo>
                  <a:lnTo>
                    <a:pt x="317" y="4015"/>
                  </a:lnTo>
                  <a:cubicBezTo>
                    <a:pt x="32" y="4331"/>
                    <a:pt x="0" y="4806"/>
                    <a:pt x="317" y="5060"/>
                  </a:cubicBezTo>
                  <a:cubicBezTo>
                    <a:pt x="475" y="5202"/>
                    <a:pt x="673" y="5274"/>
                    <a:pt x="867" y="5274"/>
                  </a:cubicBezTo>
                  <a:cubicBezTo>
                    <a:pt x="1061" y="5274"/>
                    <a:pt x="1251" y="5202"/>
                    <a:pt x="1394" y="5060"/>
                  </a:cubicBezTo>
                  <a:lnTo>
                    <a:pt x="5194" y="1259"/>
                  </a:lnTo>
                  <a:cubicBezTo>
                    <a:pt x="5511" y="1006"/>
                    <a:pt x="5511" y="531"/>
                    <a:pt x="5194" y="214"/>
                  </a:cubicBezTo>
                  <a:cubicBezTo>
                    <a:pt x="5036" y="72"/>
                    <a:pt x="4838" y="1"/>
                    <a:pt x="4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4"/>
            <p:cNvSpPr/>
            <p:nvPr/>
          </p:nvSpPr>
          <p:spPr>
            <a:xfrm>
              <a:off x="6071550" y="2760500"/>
              <a:ext cx="131450" cy="130450"/>
            </a:xfrm>
            <a:custGeom>
              <a:avLst/>
              <a:gdLst/>
              <a:ahLst/>
              <a:cxnLst/>
              <a:rect l="l" t="t" r="r" b="b"/>
              <a:pathLst>
                <a:path w="5258" h="5218" extrusionOk="0">
                  <a:moveTo>
                    <a:pt x="4529" y="0"/>
                  </a:moveTo>
                  <a:cubicBezTo>
                    <a:pt x="4688" y="253"/>
                    <a:pt x="4656" y="633"/>
                    <a:pt x="4434" y="855"/>
                  </a:cubicBezTo>
                  <a:lnTo>
                    <a:pt x="634" y="4655"/>
                  </a:lnTo>
                  <a:cubicBezTo>
                    <a:pt x="510" y="4780"/>
                    <a:pt x="307" y="4865"/>
                    <a:pt x="133" y="4865"/>
                  </a:cubicBezTo>
                  <a:cubicBezTo>
                    <a:pt x="86" y="4865"/>
                    <a:pt x="41" y="4859"/>
                    <a:pt x="1" y="4845"/>
                  </a:cubicBezTo>
                  <a:lnTo>
                    <a:pt x="1" y="4845"/>
                  </a:lnTo>
                  <a:cubicBezTo>
                    <a:pt x="32" y="4940"/>
                    <a:pt x="64" y="4972"/>
                    <a:pt x="96" y="5004"/>
                  </a:cubicBezTo>
                  <a:cubicBezTo>
                    <a:pt x="238" y="5146"/>
                    <a:pt x="428" y="5218"/>
                    <a:pt x="622" y="5218"/>
                  </a:cubicBezTo>
                  <a:cubicBezTo>
                    <a:pt x="816" y="5218"/>
                    <a:pt x="1014" y="5146"/>
                    <a:pt x="1172" y="5004"/>
                  </a:cubicBezTo>
                  <a:lnTo>
                    <a:pt x="4973" y="1203"/>
                  </a:lnTo>
                  <a:cubicBezTo>
                    <a:pt x="5258" y="950"/>
                    <a:pt x="5258" y="475"/>
                    <a:pt x="4941" y="190"/>
                  </a:cubicBezTo>
                  <a:cubicBezTo>
                    <a:pt x="4814" y="63"/>
                    <a:pt x="4656" y="0"/>
                    <a:pt x="4529"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4"/>
            <p:cNvSpPr/>
            <p:nvPr/>
          </p:nvSpPr>
          <p:spPr>
            <a:xfrm>
              <a:off x="6116675" y="2587825"/>
              <a:ext cx="38825" cy="16725"/>
            </a:xfrm>
            <a:custGeom>
              <a:avLst/>
              <a:gdLst/>
              <a:ahLst/>
              <a:cxnLst/>
              <a:rect l="l" t="t" r="r" b="b"/>
              <a:pathLst>
                <a:path w="1553" h="669" extrusionOk="0">
                  <a:moveTo>
                    <a:pt x="87" y="1"/>
                  </a:moveTo>
                  <a:cubicBezTo>
                    <a:pt x="59" y="1"/>
                    <a:pt x="30" y="2"/>
                    <a:pt x="1" y="3"/>
                  </a:cubicBezTo>
                  <a:lnTo>
                    <a:pt x="173" y="3"/>
                  </a:lnTo>
                  <a:cubicBezTo>
                    <a:pt x="145" y="2"/>
                    <a:pt x="116" y="1"/>
                    <a:pt x="87" y="1"/>
                  </a:cubicBezTo>
                  <a:close/>
                  <a:moveTo>
                    <a:pt x="173" y="3"/>
                  </a:moveTo>
                  <a:cubicBezTo>
                    <a:pt x="672" y="31"/>
                    <a:pt x="1110" y="299"/>
                    <a:pt x="1394" y="668"/>
                  </a:cubicBezTo>
                  <a:lnTo>
                    <a:pt x="1553" y="130"/>
                  </a:lnTo>
                  <a:cubicBezTo>
                    <a:pt x="1363" y="35"/>
                    <a:pt x="1141" y="3"/>
                    <a:pt x="919" y="3"/>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4"/>
            <p:cNvSpPr/>
            <p:nvPr/>
          </p:nvSpPr>
          <p:spPr>
            <a:xfrm>
              <a:off x="6049375" y="3000375"/>
              <a:ext cx="72075" cy="55450"/>
            </a:xfrm>
            <a:custGeom>
              <a:avLst/>
              <a:gdLst/>
              <a:ahLst/>
              <a:cxnLst/>
              <a:rect l="l" t="t" r="r" b="b"/>
              <a:pathLst>
                <a:path w="2883" h="2218" extrusionOk="0">
                  <a:moveTo>
                    <a:pt x="1" y="1"/>
                  </a:moveTo>
                  <a:cubicBezTo>
                    <a:pt x="33" y="476"/>
                    <a:pt x="128" y="919"/>
                    <a:pt x="318" y="1363"/>
                  </a:cubicBezTo>
                  <a:lnTo>
                    <a:pt x="634" y="2059"/>
                  </a:lnTo>
                  <a:lnTo>
                    <a:pt x="919" y="2218"/>
                  </a:lnTo>
                  <a:lnTo>
                    <a:pt x="1996" y="2218"/>
                  </a:lnTo>
                  <a:lnTo>
                    <a:pt x="2249" y="2059"/>
                  </a:lnTo>
                  <a:lnTo>
                    <a:pt x="2566" y="1363"/>
                  </a:lnTo>
                  <a:cubicBezTo>
                    <a:pt x="2788" y="919"/>
                    <a:pt x="2851" y="476"/>
                    <a:pt x="2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4"/>
            <p:cNvSpPr/>
            <p:nvPr/>
          </p:nvSpPr>
          <p:spPr>
            <a:xfrm>
              <a:off x="6081850" y="3000375"/>
              <a:ext cx="39600" cy="55450"/>
            </a:xfrm>
            <a:custGeom>
              <a:avLst/>
              <a:gdLst/>
              <a:ahLst/>
              <a:cxnLst/>
              <a:rect l="l" t="t" r="r" b="b"/>
              <a:pathLst>
                <a:path w="1584" h="2218" extrusionOk="0">
                  <a:moveTo>
                    <a:pt x="697" y="1"/>
                  </a:moveTo>
                  <a:cubicBezTo>
                    <a:pt x="634" y="476"/>
                    <a:pt x="570" y="919"/>
                    <a:pt x="380" y="1363"/>
                  </a:cubicBezTo>
                  <a:lnTo>
                    <a:pt x="0" y="2218"/>
                  </a:lnTo>
                  <a:lnTo>
                    <a:pt x="697" y="2218"/>
                  </a:lnTo>
                  <a:lnTo>
                    <a:pt x="950" y="2059"/>
                  </a:lnTo>
                  <a:lnTo>
                    <a:pt x="1267" y="1363"/>
                  </a:lnTo>
                  <a:cubicBezTo>
                    <a:pt x="1489" y="919"/>
                    <a:pt x="1552" y="476"/>
                    <a:pt x="1584"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4"/>
            <p:cNvSpPr/>
            <p:nvPr/>
          </p:nvSpPr>
          <p:spPr>
            <a:xfrm>
              <a:off x="6064425" y="3051850"/>
              <a:ext cx="40400" cy="41775"/>
            </a:xfrm>
            <a:custGeom>
              <a:avLst/>
              <a:gdLst/>
              <a:ahLst/>
              <a:cxnLst/>
              <a:rect l="l" t="t" r="r" b="b"/>
              <a:pathLst>
                <a:path w="1616" h="1671" extrusionOk="0">
                  <a:moveTo>
                    <a:pt x="1" y="0"/>
                  </a:moveTo>
                  <a:lnTo>
                    <a:pt x="634" y="1552"/>
                  </a:lnTo>
                  <a:cubicBezTo>
                    <a:pt x="666" y="1631"/>
                    <a:pt x="745" y="1671"/>
                    <a:pt x="820" y="1671"/>
                  </a:cubicBezTo>
                  <a:cubicBezTo>
                    <a:pt x="895" y="1671"/>
                    <a:pt x="967" y="1631"/>
                    <a:pt x="982" y="1552"/>
                  </a:cubicBezTo>
                  <a:lnTo>
                    <a:pt x="16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4"/>
            <p:cNvSpPr/>
            <p:nvPr/>
          </p:nvSpPr>
          <p:spPr>
            <a:xfrm>
              <a:off x="6073150" y="3051850"/>
              <a:ext cx="31675" cy="41775"/>
            </a:xfrm>
            <a:custGeom>
              <a:avLst/>
              <a:gdLst/>
              <a:ahLst/>
              <a:cxnLst/>
              <a:rect l="l" t="t" r="r" b="b"/>
              <a:pathLst>
                <a:path w="1267" h="1671" extrusionOk="0">
                  <a:moveTo>
                    <a:pt x="348" y="0"/>
                  </a:moveTo>
                  <a:lnTo>
                    <a:pt x="0" y="887"/>
                  </a:lnTo>
                  <a:lnTo>
                    <a:pt x="285" y="1552"/>
                  </a:lnTo>
                  <a:cubicBezTo>
                    <a:pt x="317" y="1631"/>
                    <a:pt x="396" y="1671"/>
                    <a:pt x="471" y="1671"/>
                  </a:cubicBezTo>
                  <a:cubicBezTo>
                    <a:pt x="546" y="1671"/>
                    <a:pt x="618" y="1631"/>
                    <a:pt x="633" y="1552"/>
                  </a:cubicBezTo>
                  <a:lnTo>
                    <a:pt x="1267"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74"/>
          <p:cNvGrpSpPr/>
          <p:nvPr/>
        </p:nvGrpSpPr>
        <p:grpSpPr>
          <a:xfrm>
            <a:off x="7916475" y="2841533"/>
            <a:ext cx="507525" cy="284275"/>
            <a:chOff x="6462675" y="2698725"/>
            <a:chExt cx="507525" cy="284275"/>
          </a:xfrm>
        </p:grpSpPr>
        <p:sp>
          <p:nvSpPr>
            <p:cNvPr id="3401" name="Google Shape;3401;p74"/>
            <p:cNvSpPr/>
            <p:nvPr/>
          </p:nvSpPr>
          <p:spPr>
            <a:xfrm>
              <a:off x="6476925" y="2760500"/>
              <a:ext cx="71275" cy="96600"/>
            </a:xfrm>
            <a:custGeom>
              <a:avLst/>
              <a:gdLst/>
              <a:ahLst/>
              <a:cxnLst/>
              <a:rect l="l" t="t" r="r" b="b"/>
              <a:pathLst>
                <a:path w="2851" h="3864" extrusionOk="0">
                  <a:moveTo>
                    <a:pt x="729" y="538"/>
                  </a:moveTo>
                  <a:lnTo>
                    <a:pt x="729" y="570"/>
                  </a:lnTo>
                  <a:lnTo>
                    <a:pt x="2154" y="570"/>
                  </a:lnTo>
                  <a:cubicBezTo>
                    <a:pt x="2185" y="570"/>
                    <a:pt x="2249" y="633"/>
                    <a:pt x="2249" y="697"/>
                  </a:cubicBezTo>
                  <a:lnTo>
                    <a:pt x="2249" y="3104"/>
                  </a:lnTo>
                  <a:cubicBezTo>
                    <a:pt x="2249" y="3167"/>
                    <a:pt x="2217" y="3230"/>
                    <a:pt x="2154" y="3230"/>
                  </a:cubicBezTo>
                  <a:lnTo>
                    <a:pt x="729" y="3230"/>
                  </a:lnTo>
                  <a:cubicBezTo>
                    <a:pt x="665" y="3230"/>
                    <a:pt x="602" y="3199"/>
                    <a:pt x="602" y="3104"/>
                  </a:cubicBezTo>
                  <a:lnTo>
                    <a:pt x="602" y="665"/>
                  </a:lnTo>
                  <a:cubicBezTo>
                    <a:pt x="602" y="633"/>
                    <a:pt x="634" y="538"/>
                    <a:pt x="729" y="538"/>
                  </a:cubicBezTo>
                  <a:close/>
                  <a:moveTo>
                    <a:pt x="697" y="0"/>
                  </a:moveTo>
                  <a:cubicBezTo>
                    <a:pt x="317" y="0"/>
                    <a:pt x="0" y="317"/>
                    <a:pt x="0" y="697"/>
                  </a:cubicBezTo>
                  <a:lnTo>
                    <a:pt x="0" y="3167"/>
                  </a:lnTo>
                  <a:cubicBezTo>
                    <a:pt x="0" y="3547"/>
                    <a:pt x="317" y="3864"/>
                    <a:pt x="697" y="3864"/>
                  </a:cubicBezTo>
                  <a:lnTo>
                    <a:pt x="2122" y="3864"/>
                  </a:lnTo>
                  <a:cubicBezTo>
                    <a:pt x="2534" y="3864"/>
                    <a:pt x="2850" y="3547"/>
                    <a:pt x="2850" y="3167"/>
                  </a:cubicBezTo>
                  <a:lnTo>
                    <a:pt x="2850" y="697"/>
                  </a:lnTo>
                  <a:cubicBezTo>
                    <a:pt x="2850" y="317"/>
                    <a:pt x="2534" y="0"/>
                    <a:pt x="2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4"/>
            <p:cNvSpPr/>
            <p:nvPr/>
          </p:nvSpPr>
          <p:spPr>
            <a:xfrm>
              <a:off x="6523625" y="2781075"/>
              <a:ext cx="444975" cy="55450"/>
            </a:xfrm>
            <a:custGeom>
              <a:avLst/>
              <a:gdLst/>
              <a:ahLst/>
              <a:cxnLst/>
              <a:rect l="l" t="t" r="r" b="b"/>
              <a:pathLst>
                <a:path w="17799" h="2218" extrusionOk="0">
                  <a:moveTo>
                    <a:pt x="191" y="0"/>
                  </a:moveTo>
                  <a:cubicBezTo>
                    <a:pt x="64" y="0"/>
                    <a:pt x="1" y="64"/>
                    <a:pt x="1" y="190"/>
                  </a:cubicBezTo>
                  <a:lnTo>
                    <a:pt x="1" y="2027"/>
                  </a:lnTo>
                  <a:cubicBezTo>
                    <a:pt x="1" y="2122"/>
                    <a:pt x="64" y="2217"/>
                    <a:pt x="191" y="2217"/>
                  </a:cubicBezTo>
                  <a:lnTo>
                    <a:pt x="17609" y="2217"/>
                  </a:lnTo>
                  <a:cubicBezTo>
                    <a:pt x="17735" y="2217"/>
                    <a:pt x="17799" y="2122"/>
                    <a:pt x="17799" y="2027"/>
                  </a:cubicBezTo>
                  <a:lnTo>
                    <a:pt x="17799" y="190"/>
                  </a:lnTo>
                  <a:cubicBezTo>
                    <a:pt x="17799" y="64"/>
                    <a:pt x="17735" y="0"/>
                    <a:pt x="176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4"/>
            <p:cNvSpPr/>
            <p:nvPr/>
          </p:nvSpPr>
          <p:spPr>
            <a:xfrm>
              <a:off x="6523625" y="2781075"/>
              <a:ext cx="444975" cy="55450"/>
            </a:xfrm>
            <a:custGeom>
              <a:avLst/>
              <a:gdLst/>
              <a:ahLst/>
              <a:cxnLst/>
              <a:rect l="l" t="t" r="r" b="b"/>
              <a:pathLst>
                <a:path w="17799" h="2218" extrusionOk="0">
                  <a:moveTo>
                    <a:pt x="16912" y="0"/>
                  </a:moveTo>
                  <a:lnTo>
                    <a:pt x="16912" y="1109"/>
                  </a:lnTo>
                  <a:cubicBezTo>
                    <a:pt x="16912" y="1236"/>
                    <a:pt x="16817" y="1299"/>
                    <a:pt x="16690" y="1299"/>
                  </a:cubicBezTo>
                  <a:lnTo>
                    <a:pt x="1" y="1299"/>
                  </a:lnTo>
                  <a:lnTo>
                    <a:pt x="1" y="2027"/>
                  </a:lnTo>
                  <a:cubicBezTo>
                    <a:pt x="1" y="2122"/>
                    <a:pt x="64" y="2217"/>
                    <a:pt x="191" y="2217"/>
                  </a:cubicBezTo>
                  <a:lnTo>
                    <a:pt x="17609" y="2217"/>
                  </a:lnTo>
                  <a:cubicBezTo>
                    <a:pt x="17735" y="2217"/>
                    <a:pt x="17799" y="2122"/>
                    <a:pt x="17799" y="2027"/>
                  </a:cubicBezTo>
                  <a:lnTo>
                    <a:pt x="17799" y="190"/>
                  </a:lnTo>
                  <a:cubicBezTo>
                    <a:pt x="17799" y="64"/>
                    <a:pt x="17735" y="0"/>
                    <a:pt x="17609"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4"/>
            <p:cNvSpPr/>
            <p:nvPr/>
          </p:nvSpPr>
          <p:spPr>
            <a:xfrm>
              <a:off x="6584600" y="2773950"/>
              <a:ext cx="162325" cy="117200"/>
            </a:xfrm>
            <a:custGeom>
              <a:avLst/>
              <a:gdLst/>
              <a:ahLst/>
              <a:cxnLst/>
              <a:rect l="l" t="t" r="r" b="b"/>
              <a:pathLst>
                <a:path w="6493" h="4688" extrusionOk="0">
                  <a:moveTo>
                    <a:pt x="1109" y="0"/>
                  </a:moveTo>
                  <a:cubicBezTo>
                    <a:pt x="1045" y="0"/>
                    <a:pt x="950" y="95"/>
                    <a:pt x="950" y="159"/>
                  </a:cubicBezTo>
                  <a:lnTo>
                    <a:pt x="950" y="3104"/>
                  </a:lnTo>
                  <a:cubicBezTo>
                    <a:pt x="950" y="3642"/>
                    <a:pt x="697" y="4149"/>
                    <a:pt x="254" y="4466"/>
                  </a:cubicBezTo>
                  <a:lnTo>
                    <a:pt x="0" y="4687"/>
                  </a:lnTo>
                  <a:lnTo>
                    <a:pt x="6492" y="4687"/>
                  </a:lnTo>
                  <a:lnTo>
                    <a:pt x="6239" y="4529"/>
                  </a:lnTo>
                  <a:cubicBezTo>
                    <a:pt x="5796" y="4212"/>
                    <a:pt x="5511" y="3674"/>
                    <a:pt x="5511" y="3136"/>
                  </a:cubicBezTo>
                  <a:lnTo>
                    <a:pt x="5511" y="2502"/>
                  </a:lnTo>
                  <a:lnTo>
                    <a:pt x="5131" y="1394"/>
                  </a:lnTo>
                  <a:lnTo>
                    <a:pt x="5511" y="285"/>
                  </a:lnTo>
                  <a:lnTo>
                    <a:pt x="5511" y="159"/>
                  </a:lnTo>
                  <a:cubicBezTo>
                    <a:pt x="5511" y="95"/>
                    <a:pt x="5447" y="0"/>
                    <a:pt x="5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4"/>
            <p:cNvSpPr/>
            <p:nvPr/>
          </p:nvSpPr>
          <p:spPr>
            <a:xfrm>
              <a:off x="6689100" y="2773950"/>
              <a:ext cx="57025" cy="117200"/>
            </a:xfrm>
            <a:custGeom>
              <a:avLst/>
              <a:gdLst/>
              <a:ahLst/>
              <a:cxnLst/>
              <a:rect l="l" t="t" r="r" b="b"/>
              <a:pathLst>
                <a:path w="2281" h="4688" extrusionOk="0">
                  <a:moveTo>
                    <a:pt x="1" y="0"/>
                  </a:moveTo>
                  <a:cubicBezTo>
                    <a:pt x="64" y="0"/>
                    <a:pt x="159" y="95"/>
                    <a:pt x="159" y="159"/>
                  </a:cubicBezTo>
                  <a:lnTo>
                    <a:pt x="159" y="3104"/>
                  </a:lnTo>
                  <a:cubicBezTo>
                    <a:pt x="159" y="3642"/>
                    <a:pt x="412" y="4149"/>
                    <a:pt x="856" y="4466"/>
                  </a:cubicBezTo>
                  <a:lnTo>
                    <a:pt x="1109" y="4687"/>
                  </a:lnTo>
                  <a:lnTo>
                    <a:pt x="2281" y="4687"/>
                  </a:lnTo>
                  <a:lnTo>
                    <a:pt x="2059" y="4529"/>
                  </a:lnTo>
                  <a:cubicBezTo>
                    <a:pt x="1616" y="4212"/>
                    <a:pt x="1331" y="3674"/>
                    <a:pt x="1331" y="3136"/>
                  </a:cubicBezTo>
                  <a:lnTo>
                    <a:pt x="1331" y="159"/>
                  </a:lnTo>
                  <a:cubicBezTo>
                    <a:pt x="1331" y="95"/>
                    <a:pt x="1267" y="0"/>
                    <a:pt x="1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4"/>
            <p:cNvSpPr/>
            <p:nvPr/>
          </p:nvSpPr>
          <p:spPr>
            <a:xfrm>
              <a:off x="6462675" y="2801650"/>
              <a:ext cx="85525" cy="14275"/>
            </a:xfrm>
            <a:custGeom>
              <a:avLst/>
              <a:gdLst/>
              <a:ahLst/>
              <a:cxnLst/>
              <a:rect l="l" t="t" r="r" b="b"/>
              <a:pathLst>
                <a:path w="3421" h="571" extrusionOk="0">
                  <a:moveTo>
                    <a:pt x="285" y="1"/>
                  </a:moveTo>
                  <a:cubicBezTo>
                    <a:pt x="127" y="1"/>
                    <a:pt x="0" y="128"/>
                    <a:pt x="0" y="286"/>
                  </a:cubicBezTo>
                  <a:cubicBezTo>
                    <a:pt x="0" y="444"/>
                    <a:pt x="127" y="571"/>
                    <a:pt x="285" y="571"/>
                  </a:cubicBezTo>
                  <a:lnTo>
                    <a:pt x="3104" y="571"/>
                  </a:lnTo>
                  <a:cubicBezTo>
                    <a:pt x="3294" y="571"/>
                    <a:pt x="3420" y="444"/>
                    <a:pt x="3389" y="286"/>
                  </a:cubicBezTo>
                  <a:cubicBezTo>
                    <a:pt x="3389" y="128"/>
                    <a:pt x="3262" y="1"/>
                    <a:pt x="3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4"/>
            <p:cNvSpPr/>
            <p:nvPr/>
          </p:nvSpPr>
          <p:spPr>
            <a:xfrm>
              <a:off x="6746900" y="2800875"/>
              <a:ext cx="15850" cy="15850"/>
            </a:xfrm>
            <a:custGeom>
              <a:avLst/>
              <a:gdLst/>
              <a:ahLst/>
              <a:cxnLst/>
              <a:rect l="l" t="t" r="r" b="b"/>
              <a:pathLst>
                <a:path w="634" h="634" extrusionOk="0">
                  <a:moveTo>
                    <a:pt x="317" y="0"/>
                  </a:moveTo>
                  <a:cubicBezTo>
                    <a:pt x="159" y="0"/>
                    <a:pt x="0" y="127"/>
                    <a:pt x="0" y="317"/>
                  </a:cubicBezTo>
                  <a:cubicBezTo>
                    <a:pt x="0" y="475"/>
                    <a:pt x="159" y="634"/>
                    <a:pt x="317" y="634"/>
                  </a:cubicBezTo>
                  <a:cubicBezTo>
                    <a:pt x="507" y="634"/>
                    <a:pt x="634" y="475"/>
                    <a:pt x="634" y="317"/>
                  </a:cubicBezTo>
                  <a:cubicBezTo>
                    <a:pt x="634" y="127"/>
                    <a:pt x="507"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4"/>
            <p:cNvSpPr/>
            <p:nvPr/>
          </p:nvSpPr>
          <p:spPr>
            <a:xfrm>
              <a:off x="6784900" y="2800875"/>
              <a:ext cx="15850" cy="15850"/>
            </a:xfrm>
            <a:custGeom>
              <a:avLst/>
              <a:gdLst/>
              <a:ahLst/>
              <a:cxnLst/>
              <a:rect l="l" t="t" r="r" b="b"/>
              <a:pathLst>
                <a:path w="634" h="634" extrusionOk="0">
                  <a:moveTo>
                    <a:pt x="317" y="0"/>
                  </a:moveTo>
                  <a:cubicBezTo>
                    <a:pt x="127" y="0"/>
                    <a:pt x="1" y="127"/>
                    <a:pt x="1" y="317"/>
                  </a:cubicBezTo>
                  <a:cubicBezTo>
                    <a:pt x="1" y="475"/>
                    <a:pt x="127" y="634"/>
                    <a:pt x="317" y="634"/>
                  </a:cubicBezTo>
                  <a:cubicBezTo>
                    <a:pt x="476" y="634"/>
                    <a:pt x="634" y="475"/>
                    <a:pt x="634" y="317"/>
                  </a:cubicBezTo>
                  <a:cubicBezTo>
                    <a:pt x="634" y="127"/>
                    <a:pt x="476"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4"/>
            <p:cNvSpPr/>
            <p:nvPr/>
          </p:nvSpPr>
          <p:spPr>
            <a:xfrm>
              <a:off x="6567975" y="2800875"/>
              <a:ext cx="15850" cy="15850"/>
            </a:xfrm>
            <a:custGeom>
              <a:avLst/>
              <a:gdLst/>
              <a:ahLst/>
              <a:cxnLst/>
              <a:rect l="l" t="t" r="r" b="b"/>
              <a:pathLst>
                <a:path w="634" h="634" extrusionOk="0">
                  <a:moveTo>
                    <a:pt x="317" y="0"/>
                  </a:moveTo>
                  <a:cubicBezTo>
                    <a:pt x="127" y="0"/>
                    <a:pt x="0" y="127"/>
                    <a:pt x="0" y="317"/>
                  </a:cubicBezTo>
                  <a:cubicBezTo>
                    <a:pt x="0" y="475"/>
                    <a:pt x="127" y="634"/>
                    <a:pt x="317" y="634"/>
                  </a:cubicBezTo>
                  <a:cubicBezTo>
                    <a:pt x="507" y="634"/>
                    <a:pt x="634" y="475"/>
                    <a:pt x="634" y="317"/>
                  </a:cubicBezTo>
                  <a:cubicBezTo>
                    <a:pt x="634" y="127"/>
                    <a:pt x="507"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4"/>
            <p:cNvSpPr/>
            <p:nvPr/>
          </p:nvSpPr>
          <p:spPr>
            <a:xfrm>
              <a:off x="6634475" y="2738500"/>
              <a:ext cx="46725" cy="89300"/>
            </a:xfrm>
            <a:custGeom>
              <a:avLst/>
              <a:gdLst/>
              <a:ahLst/>
              <a:cxnLst/>
              <a:rect l="l" t="t" r="r" b="b"/>
              <a:pathLst>
                <a:path w="1869" h="3572" extrusionOk="0">
                  <a:moveTo>
                    <a:pt x="1490" y="1"/>
                  </a:moveTo>
                  <a:cubicBezTo>
                    <a:pt x="1370" y="1"/>
                    <a:pt x="1259" y="66"/>
                    <a:pt x="1236" y="183"/>
                  </a:cubicBezTo>
                  <a:lnTo>
                    <a:pt x="64" y="3160"/>
                  </a:lnTo>
                  <a:cubicBezTo>
                    <a:pt x="0" y="3319"/>
                    <a:pt x="64" y="3509"/>
                    <a:pt x="222" y="3572"/>
                  </a:cubicBezTo>
                  <a:lnTo>
                    <a:pt x="349" y="3572"/>
                  </a:lnTo>
                  <a:cubicBezTo>
                    <a:pt x="475" y="3572"/>
                    <a:pt x="570" y="3477"/>
                    <a:pt x="634" y="3414"/>
                  </a:cubicBezTo>
                  <a:lnTo>
                    <a:pt x="1774" y="437"/>
                  </a:lnTo>
                  <a:cubicBezTo>
                    <a:pt x="1869" y="278"/>
                    <a:pt x="1774" y="88"/>
                    <a:pt x="1616" y="25"/>
                  </a:cubicBezTo>
                  <a:cubicBezTo>
                    <a:pt x="1575" y="9"/>
                    <a:pt x="1532" y="1"/>
                    <a:pt x="14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4"/>
            <p:cNvSpPr/>
            <p:nvPr/>
          </p:nvSpPr>
          <p:spPr>
            <a:xfrm>
              <a:off x="6660600" y="2698725"/>
              <a:ext cx="36450" cy="57825"/>
            </a:xfrm>
            <a:custGeom>
              <a:avLst/>
              <a:gdLst/>
              <a:ahLst/>
              <a:cxnLst/>
              <a:rect l="l" t="t" r="r" b="b"/>
              <a:pathLst>
                <a:path w="1458" h="2313" extrusionOk="0">
                  <a:moveTo>
                    <a:pt x="887" y="1"/>
                  </a:moveTo>
                  <a:cubicBezTo>
                    <a:pt x="856" y="1"/>
                    <a:pt x="761" y="1"/>
                    <a:pt x="761" y="33"/>
                  </a:cubicBezTo>
                  <a:lnTo>
                    <a:pt x="127" y="888"/>
                  </a:lnTo>
                  <a:cubicBezTo>
                    <a:pt x="96" y="919"/>
                    <a:pt x="96" y="951"/>
                    <a:pt x="96" y="983"/>
                  </a:cubicBezTo>
                  <a:lnTo>
                    <a:pt x="0" y="2028"/>
                  </a:lnTo>
                  <a:cubicBezTo>
                    <a:pt x="0" y="2059"/>
                    <a:pt x="64" y="2154"/>
                    <a:pt x="96" y="2154"/>
                  </a:cubicBezTo>
                  <a:lnTo>
                    <a:pt x="571" y="2313"/>
                  </a:lnTo>
                  <a:cubicBezTo>
                    <a:pt x="602" y="2313"/>
                    <a:pt x="697" y="2313"/>
                    <a:pt x="697" y="2249"/>
                  </a:cubicBezTo>
                  <a:lnTo>
                    <a:pt x="1331" y="1426"/>
                  </a:lnTo>
                  <a:cubicBezTo>
                    <a:pt x="1362" y="1394"/>
                    <a:pt x="1362" y="1363"/>
                    <a:pt x="1362" y="1299"/>
                  </a:cubicBezTo>
                  <a:lnTo>
                    <a:pt x="1457" y="286"/>
                  </a:lnTo>
                  <a:cubicBezTo>
                    <a:pt x="1457" y="254"/>
                    <a:pt x="1394" y="191"/>
                    <a:pt x="1362" y="159"/>
                  </a:cubicBezTo>
                  <a:lnTo>
                    <a:pt x="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4"/>
            <p:cNvSpPr/>
            <p:nvPr/>
          </p:nvSpPr>
          <p:spPr>
            <a:xfrm>
              <a:off x="6660600" y="2698725"/>
              <a:ext cx="36450" cy="58625"/>
            </a:xfrm>
            <a:custGeom>
              <a:avLst/>
              <a:gdLst/>
              <a:ahLst/>
              <a:cxnLst/>
              <a:rect l="l" t="t" r="r" b="b"/>
              <a:pathLst>
                <a:path w="1458" h="2345" extrusionOk="0">
                  <a:moveTo>
                    <a:pt x="792" y="1"/>
                  </a:moveTo>
                  <a:lnTo>
                    <a:pt x="792" y="33"/>
                  </a:lnTo>
                  <a:lnTo>
                    <a:pt x="729" y="1109"/>
                  </a:lnTo>
                  <a:cubicBezTo>
                    <a:pt x="729" y="1141"/>
                    <a:pt x="729" y="1173"/>
                    <a:pt x="697" y="1236"/>
                  </a:cubicBezTo>
                  <a:lnTo>
                    <a:pt x="64" y="2059"/>
                  </a:lnTo>
                  <a:lnTo>
                    <a:pt x="0" y="2091"/>
                  </a:lnTo>
                  <a:cubicBezTo>
                    <a:pt x="0" y="2123"/>
                    <a:pt x="64" y="2123"/>
                    <a:pt x="96" y="2186"/>
                  </a:cubicBezTo>
                  <a:lnTo>
                    <a:pt x="571" y="2344"/>
                  </a:lnTo>
                  <a:cubicBezTo>
                    <a:pt x="602" y="2344"/>
                    <a:pt x="697" y="2344"/>
                    <a:pt x="697" y="2313"/>
                  </a:cubicBezTo>
                  <a:lnTo>
                    <a:pt x="1331" y="1458"/>
                  </a:lnTo>
                  <a:cubicBezTo>
                    <a:pt x="1331" y="1426"/>
                    <a:pt x="1331" y="1394"/>
                    <a:pt x="1362" y="1363"/>
                  </a:cubicBezTo>
                  <a:lnTo>
                    <a:pt x="1457" y="286"/>
                  </a:lnTo>
                  <a:cubicBezTo>
                    <a:pt x="1457" y="254"/>
                    <a:pt x="1394" y="159"/>
                    <a:pt x="1362" y="159"/>
                  </a:cubicBezTo>
                  <a:lnTo>
                    <a:pt x="887"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4"/>
            <p:cNvSpPr/>
            <p:nvPr/>
          </p:nvSpPr>
          <p:spPr>
            <a:xfrm>
              <a:off x="6589350" y="2798200"/>
              <a:ext cx="76825" cy="92950"/>
            </a:xfrm>
            <a:custGeom>
              <a:avLst/>
              <a:gdLst/>
              <a:ahLst/>
              <a:cxnLst/>
              <a:rect l="l" t="t" r="r" b="b"/>
              <a:pathLst>
                <a:path w="3073" h="3718" extrusionOk="0">
                  <a:moveTo>
                    <a:pt x="1817" y="0"/>
                  </a:moveTo>
                  <a:cubicBezTo>
                    <a:pt x="1762" y="0"/>
                    <a:pt x="1702" y="36"/>
                    <a:pt x="1679" y="107"/>
                  </a:cubicBezTo>
                  <a:lnTo>
                    <a:pt x="1204" y="1374"/>
                  </a:lnTo>
                  <a:cubicBezTo>
                    <a:pt x="1172" y="1532"/>
                    <a:pt x="1045" y="1659"/>
                    <a:pt x="950" y="1754"/>
                  </a:cubicBezTo>
                  <a:cubicBezTo>
                    <a:pt x="665" y="2039"/>
                    <a:pt x="412" y="2482"/>
                    <a:pt x="222" y="2989"/>
                  </a:cubicBezTo>
                  <a:cubicBezTo>
                    <a:pt x="127" y="3242"/>
                    <a:pt x="64" y="3464"/>
                    <a:pt x="0" y="3717"/>
                  </a:cubicBezTo>
                  <a:lnTo>
                    <a:pt x="2280" y="3717"/>
                  </a:lnTo>
                  <a:cubicBezTo>
                    <a:pt x="2439" y="3242"/>
                    <a:pt x="2502" y="2767"/>
                    <a:pt x="2470" y="2356"/>
                  </a:cubicBezTo>
                  <a:cubicBezTo>
                    <a:pt x="2470" y="2197"/>
                    <a:pt x="2470" y="2039"/>
                    <a:pt x="2565" y="1881"/>
                  </a:cubicBezTo>
                  <a:lnTo>
                    <a:pt x="3041" y="614"/>
                  </a:lnTo>
                  <a:cubicBezTo>
                    <a:pt x="3072" y="551"/>
                    <a:pt x="3041" y="456"/>
                    <a:pt x="2946" y="424"/>
                  </a:cubicBezTo>
                  <a:lnTo>
                    <a:pt x="1869" y="12"/>
                  </a:lnTo>
                  <a:cubicBezTo>
                    <a:pt x="1853" y="4"/>
                    <a:pt x="1835" y="0"/>
                    <a:pt x="1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4"/>
            <p:cNvSpPr/>
            <p:nvPr/>
          </p:nvSpPr>
          <p:spPr>
            <a:xfrm>
              <a:off x="6628925" y="2802450"/>
              <a:ext cx="38025" cy="88700"/>
            </a:xfrm>
            <a:custGeom>
              <a:avLst/>
              <a:gdLst/>
              <a:ahLst/>
              <a:cxnLst/>
              <a:rect l="l" t="t" r="r" b="b"/>
              <a:pathLst>
                <a:path w="1521" h="3548" extrusionOk="0">
                  <a:moveTo>
                    <a:pt x="792" y="1"/>
                  </a:moveTo>
                  <a:lnTo>
                    <a:pt x="792" y="1"/>
                  </a:lnTo>
                  <a:cubicBezTo>
                    <a:pt x="887" y="64"/>
                    <a:pt x="919" y="127"/>
                    <a:pt x="887" y="222"/>
                  </a:cubicBezTo>
                  <a:lnTo>
                    <a:pt x="412" y="1489"/>
                  </a:lnTo>
                  <a:cubicBezTo>
                    <a:pt x="381" y="1647"/>
                    <a:pt x="317" y="1806"/>
                    <a:pt x="317" y="1964"/>
                  </a:cubicBezTo>
                  <a:cubicBezTo>
                    <a:pt x="381" y="2344"/>
                    <a:pt x="286" y="2851"/>
                    <a:pt x="96" y="3389"/>
                  </a:cubicBezTo>
                  <a:cubicBezTo>
                    <a:pt x="64" y="3421"/>
                    <a:pt x="1" y="3452"/>
                    <a:pt x="1" y="3547"/>
                  </a:cubicBezTo>
                  <a:lnTo>
                    <a:pt x="729" y="3547"/>
                  </a:lnTo>
                  <a:cubicBezTo>
                    <a:pt x="887" y="3072"/>
                    <a:pt x="951" y="2597"/>
                    <a:pt x="919" y="2186"/>
                  </a:cubicBezTo>
                  <a:cubicBezTo>
                    <a:pt x="919" y="2027"/>
                    <a:pt x="919" y="1869"/>
                    <a:pt x="1014" y="1711"/>
                  </a:cubicBezTo>
                  <a:lnTo>
                    <a:pt x="1489" y="444"/>
                  </a:lnTo>
                  <a:cubicBezTo>
                    <a:pt x="1521" y="381"/>
                    <a:pt x="1489" y="286"/>
                    <a:pt x="1394" y="254"/>
                  </a:cubicBezTo>
                  <a:lnTo>
                    <a:pt x="792" y="1"/>
                  </a:ln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4"/>
            <p:cNvSpPr/>
            <p:nvPr/>
          </p:nvSpPr>
          <p:spPr>
            <a:xfrm>
              <a:off x="6803900" y="2773950"/>
              <a:ext cx="162325" cy="117200"/>
            </a:xfrm>
            <a:custGeom>
              <a:avLst/>
              <a:gdLst/>
              <a:ahLst/>
              <a:cxnLst/>
              <a:rect l="l" t="t" r="r" b="b"/>
              <a:pathLst>
                <a:path w="6493" h="4688" extrusionOk="0">
                  <a:moveTo>
                    <a:pt x="1109" y="0"/>
                  </a:moveTo>
                  <a:cubicBezTo>
                    <a:pt x="1014" y="0"/>
                    <a:pt x="951" y="95"/>
                    <a:pt x="951" y="159"/>
                  </a:cubicBezTo>
                  <a:lnTo>
                    <a:pt x="951" y="3104"/>
                  </a:lnTo>
                  <a:cubicBezTo>
                    <a:pt x="951" y="3642"/>
                    <a:pt x="666" y="4149"/>
                    <a:pt x="222" y="4466"/>
                  </a:cubicBezTo>
                  <a:lnTo>
                    <a:pt x="1" y="4687"/>
                  </a:lnTo>
                  <a:lnTo>
                    <a:pt x="6493" y="4687"/>
                  </a:lnTo>
                  <a:lnTo>
                    <a:pt x="6239" y="4466"/>
                  </a:lnTo>
                  <a:cubicBezTo>
                    <a:pt x="5764" y="4212"/>
                    <a:pt x="5479" y="3674"/>
                    <a:pt x="5479" y="3136"/>
                  </a:cubicBezTo>
                  <a:lnTo>
                    <a:pt x="5479" y="2502"/>
                  </a:lnTo>
                  <a:lnTo>
                    <a:pt x="5068" y="1394"/>
                  </a:lnTo>
                  <a:lnTo>
                    <a:pt x="5479" y="285"/>
                  </a:lnTo>
                  <a:lnTo>
                    <a:pt x="5479" y="159"/>
                  </a:lnTo>
                  <a:cubicBezTo>
                    <a:pt x="5479" y="95"/>
                    <a:pt x="5416" y="0"/>
                    <a:pt x="5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4"/>
            <p:cNvSpPr/>
            <p:nvPr/>
          </p:nvSpPr>
          <p:spPr>
            <a:xfrm>
              <a:off x="6907625" y="2773950"/>
              <a:ext cx="57025" cy="117200"/>
            </a:xfrm>
            <a:custGeom>
              <a:avLst/>
              <a:gdLst/>
              <a:ahLst/>
              <a:cxnLst/>
              <a:rect l="l" t="t" r="r" b="b"/>
              <a:pathLst>
                <a:path w="2281" h="4688" extrusionOk="0">
                  <a:moveTo>
                    <a:pt x="0" y="0"/>
                  </a:moveTo>
                  <a:cubicBezTo>
                    <a:pt x="64" y="0"/>
                    <a:pt x="159" y="95"/>
                    <a:pt x="159" y="159"/>
                  </a:cubicBezTo>
                  <a:lnTo>
                    <a:pt x="159" y="3104"/>
                  </a:lnTo>
                  <a:cubicBezTo>
                    <a:pt x="159" y="3642"/>
                    <a:pt x="444" y="4149"/>
                    <a:pt x="855" y="4466"/>
                  </a:cubicBezTo>
                  <a:lnTo>
                    <a:pt x="1109" y="4687"/>
                  </a:lnTo>
                  <a:lnTo>
                    <a:pt x="2280" y="4687"/>
                  </a:lnTo>
                  <a:lnTo>
                    <a:pt x="2059" y="4529"/>
                  </a:lnTo>
                  <a:cubicBezTo>
                    <a:pt x="1615" y="4212"/>
                    <a:pt x="1330" y="3674"/>
                    <a:pt x="1330" y="3136"/>
                  </a:cubicBezTo>
                  <a:lnTo>
                    <a:pt x="1330" y="159"/>
                  </a:lnTo>
                  <a:cubicBezTo>
                    <a:pt x="1330" y="95"/>
                    <a:pt x="1267" y="0"/>
                    <a:pt x="1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4"/>
            <p:cNvSpPr/>
            <p:nvPr/>
          </p:nvSpPr>
          <p:spPr>
            <a:xfrm>
              <a:off x="6689100" y="2773950"/>
              <a:ext cx="57025" cy="117200"/>
            </a:xfrm>
            <a:custGeom>
              <a:avLst/>
              <a:gdLst/>
              <a:ahLst/>
              <a:cxnLst/>
              <a:rect l="l" t="t" r="r" b="b"/>
              <a:pathLst>
                <a:path w="2281" h="4688" extrusionOk="0">
                  <a:moveTo>
                    <a:pt x="1" y="0"/>
                  </a:moveTo>
                  <a:cubicBezTo>
                    <a:pt x="64" y="0"/>
                    <a:pt x="159" y="95"/>
                    <a:pt x="159" y="159"/>
                  </a:cubicBezTo>
                  <a:lnTo>
                    <a:pt x="159" y="3104"/>
                  </a:lnTo>
                  <a:cubicBezTo>
                    <a:pt x="159" y="3642"/>
                    <a:pt x="412" y="4149"/>
                    <a:pt x="856" y="4466"/>
                  </a:cubicBezTo>
                  <a:lnTo>
                    <a:pt x="1109" y="4687"/>
                  </a:lnTo>
                  <a:lnTo>
                    <a:pt x="2281" y="4687"/>
                  </a:lnTo>
                  <a:lnTo>
                    <a:pt x="2059" y="4529"/>
                  </a:lnTo>
                  <a:cubicBezTo>
                    <a:pt x="1616" y="4212"/>
                    <a:pt x="1331" y="3674"/>
                    <a:pt x="1331" y="3136"/>
                  </a:cubicBezTo>
                  <a:lnTo>
                    <a:pt x="1331" y="159"/>
                  </a:lnTo>
                  <a:cubicBezTo>
                    <a:pt x="1331" y="95"/>
                    <a:pt x="1267" y="0"/>
                    <a:pt x="117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4"/>
            <p:cNvSpPr/>
            <p:nvPr/>
          </p:nvSpPr>
          <p:spPr>
            <a:xfrm>
              <a:off x="6907625" y="2773950"/>
              <a:ext cx="57025" cy="117200"/>
            </a:xfrm>
            <a:custGeom>
              <a:avLst/>
              <a:gdLst/>
              <a:ahLst/>
              <a:cxnLst/>
              <a:rect l="l" t="t" r="r" b="b"/>
              <a:pathLst>
                <a:path w="2281" h="4688" extrusionOk="0">
                  <a:moveTo>
                    <a:pt x="0" y="0"/>
                  </a:moveTo>
                  <a:cubicBezTo>
                    <a:pt x="64" y="0"/>
                    <a:pt x="159" y="95"/>
                    <a:pt x="159" y="159"/>
                  </a:cubicBezTo>
                  <a:lnTo>
                    <a:pt x="159" y="3104"/>
                  </a:lnTo>
                  <a:cubicBezTo>
                    <a:pt x="159" y="3642"/>
                    <a:pt x="444" y="4149"/>
                    <a:pt x="855" y="4466"/>
                  </a:cubicBezTo>
                  <a:lnTo>
                    <a:pt x="1109" y="4687"/>
                  </a:lnTo>
                  <a:lnTo>
                    <a:pt x="2280" y="4687"/>
                  </a:lnTo>
                  <a:lnTo>
                    <a:pt x="2059" y="4529"/>
                  </a:lnTo>
                  <a:cubicBezTo>
                    <a:pt x="1615" y="4212"/>
                    <a:pt x="1330" y="3674"/>
                    <a:pt x="1330" y="3136"/>
                  </a:cubicBezTo>
                  <a:lnTo>
                    <a:pt x="1330" y="159"/>
                  </a:lnTo>
                  <a:cubicBezTo>
                    <a:pt x="1330" y="95"/>
                    <a:pt x="1267" y="0"/>
                    <a:pt x="117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4"/>
            <p:cNvSpPr/>
            <p:nvPr/>
          </p:nvSpPr>
          <p:spPr>
            <a:xfrm>
              <a:off x="6579850" y="2875300"/>
              <a:ext cx="171025" cy="107700"/>
            </a:xfrm>
            <a:custGeom>
              <a:avLst/>
              <a:gdLst/>
              <a:ahLst/>
              <a:cxnLst/>
              <a:rect l="l" t="t" r="r" b="b"/>
              <a:pathLst>
                <a:path w="6841" h="4308" extrusionOk="0">
                  <a:moveTo>
                    <a:pt x="380" y="0"/>
                  </a:moveTo>
                  <a:cubicBezTo>
                    <a:pt x="159" y="0"/>
                    <a:pt x="0" y="158"/>
                    <a:pt x="0" y="380"/>
                  </a:cubicBezTo>
                  <a:lnTo>
                    <a:pt x="0" y="3230"/>
                  </a:lnTo>
                  <a:cubicBezTo>
                    <a:pt x="0" y="3832"/>
                    <a:pt x="475" y="4307"/>
                    <a:pt x="1077" y="4307"/>
                  </a:cubicBezTo>
                  <a:lnTo>
                    <a:pt x="5796" y="4307"/>
                  </a:lnTo>
                  <a:cubicBezTo>
                    <a:pt x="6366" y="4307"/>
                    <a:pt x="6841" y="3832"/>
                    <a:pt x="6841" y="3230"/>
                  </a:cubicBezTo>
                  <a:lnTo>
                    <a:pt x="6841" y="380"/>
                  </a:lnTo>
                  <a:cubicBezTo>
                    <a:pt x="6841" y="158"/>
                    <a:pt x="6682" y="0"/>
                    <a:pt x="64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4"/>
            <p:cNvSpPr/>
            <p:nvPr/>
          </p:nvSpPr>
          <p:spPr>
            <a:xfrm>
              <a:off x="6579850" y="2875300"/>
              <a:ext cx="171025" cy="107700"/>
            </a:xfrm>
            <a:custGeom>
              <a:avLst/>
              <a:gdLst/>
              <a:ahLst/>
              <a:cxnLst/>
              <a:rect l="l" t="t" r="r" b="b"/>
              <a:pathLst>
                <a:path w="6841" h="4308" extrusionOk="0">
                  <a:moveTo>
                    <a:pt x="5891" y="0"/>
                  </a:moveTo>
                  <a:lnTo>
                    <a:pt x="5891" y="2914"/>
                  </a:lnTo>
                  <a:cubicBezTo>
                    <a:pt x="5891" y="3167"/>
                    <a:pt x="5701" y="3357"/>
                    <a:pt x="5479" y="3357"/>
                  </a:cubicBezTo>
                  <a:lnTo>
                    <a:pt x="0" y="3357"/>
                  </a:lnTo>
                  <a:cubicBezTo>
                    <a:pt x="95" y="3864"/>
                    <a:pt x="507" y="4307"/>
                    <a:pt x="1077" y="4307"/>
                  </a:cubicBezTo>
                  <a:lnTo>
                    <a:pt x="5796" y="4307"/>
                  </a:lnTo>
                  <a:cubicBezTo>
                    <a:pt x="6366" y="4307"/>
                    <a:pt x="6841" y="3832"/>
                    <a:pt x="6841" y="3230"/>
                  </a:cubicBezTo>
                  <a:lnTo>
                    <a:pt x="6841" y="380"/>
                  </a:lnTo>
                  <a:cubicBezTo>
                    <a:pt x="6841" y="158"/>
                    <a:pt x="6651" y="0"/>
                    <a:pt x="6461" y="0"/>
                  </a:cubicBezTo>
                  <a:close/>
                </a:path>
              </a:pathLst>
            </a:custGeom>
            <a:solidFill>
              <a:srgbClr val="B9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4"/>
            <p:cNvSpPr/>
            <p:nvPr/>
          </p:nvSpPr>
          <p:spPr>
            <a:xfrm>
              <a:off x="6625775" y="2916450"/>
              <a:ext cx="79175" cy="66550"/>
            </a:xfrm>
            <a:custGeom>
              <a:avLst/>
              <a:gdLst/>
              <a:ahLst/>
              <a:cxnLst/>
              <a:rect l="l" t="t" r="r" b="b"/>
              <a:pathLst>
                <a:path w="3167" h="2662" extrusionOk="0">
                  <a:moveTo>
                    <a:pt x="190" y="1"/>
                  </a:moveTo>
                  <a:cubicBezTo>
                    <a:pt x="63" y="1"/>
                    <a:pt x="0" y="96"/>
                    <a:pt x="0" y="191"/>
                  </a:cubicBezTo>
                  <a:lnTo>
                    <a:pt x="0" y="1996"/>
                  </a:lnTo>
                  <a:cubicBezTo>
                    <a:pt x="0" y="2344"/>
                    <a:pt x="317" y="2661"/>
                    <a:pt x="665" y="2661"/>
                  </a:cubicBezTo>
                  <a:lnTo>
                    <a:pt x="2470" y="2661"/>
                  </a:lnTo>
                  <a:cubicBezTo>
                    <a:pt x="2882" y="2661"/>
                    <a:pt x="3167" y="2344"/>
                    <a:pt x="3167" y="1996"/>
                  </a:cubicBezTo>
                  <a:lnTo>
                    <a:pt x="3167" y="191"/>
                  </a:lnTo>
                  <a:cubicBezTo>
                    <a:pt x="3167" y="96"/>
                    <a:pt x="3072"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4"/>
            <p:cNvSpPr/>
            <p:nvPr/>
          </p:nvSpPr>
          <p:spPr>
            <a:xfrm>
              <a:off x="6625775" y="2916450"/>
              <a:ext cx="79175" cy="66550"/>
            </a:xfrm>
            <a:custGeom>
              <a:avLst/>
              <a:gdLst/>
              <a:ahLst/>
              <a:cxnLst/>
              <a:rect l="l" t="t" r="r" b="b"/>
              <a:pathLst>
                <a:path w="3167" h="2662" extrusionOk="0">
                  <a:moveTo>
                    <a:pt x="2217" y="1"/>
                  </a:moveTo>
                  <a:lnTo>
                    <a:pt x="2217" y="1426"/>
                  </a:lnTo>
                  <a:cubicBezTo>
                    <a:pt x="2217" y="1584"/>
                    <a:pt x="2090" y="1711"/>
                    <a:pt x="1932" y="1711"/>
                  </a:cubicBezTo>
                  <a:lnTo>
                    <a:pt x="0" y="1711"/>
                  </a:lnTo>
                  <a:lnTo>
                    <a:pt x="0" y="1964"/>
                  </a:lnTo>
                  <a:cubicBezTo>
                    <a:pt x="0" y="2344"/>
                    <a:pt x="285" y="2661"/>
                    <a:pt x="665" y="2661"/>
                  </a:cubicBezTo>
                  <a:lnTo>
                    <a:pt x="2470" y="2661"/>
                  </a:lnTo>
                  <a:cubicBezTo>
                    <a:pt x="2850" y="2661"/>
                    <a:pt x="3167" y="2344"/>
                    <a:pt x="3167" y="1964"/>
                  </a:cubicBezTo>
                  <a:lnTo>
                    <a:pt x="3167" y="191"/>
                  </a:lnTo>
                  <a:cubicBezTo>
                    <a:pt x="3167" y="96"/>
                    <a:pt x="3072" y="1"/>
                    <a:pt x="2945"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4"/>
            <p:cNvSpPr/>
            <p:nvPr/>
          </p:nvSpPr>
          <p:spPr>
            <a:xfrm>
              <a:off x="6813400" y="2811150"/>
              <a:ext cx="105325" cy="105325"/>
            </a:xfrm>
            <a:custGeom>
              <a:avLst/>
              <a:gdLst/>
              <a:ahLst/>
              <a:cxnLst/>
              <a:rect l="l" t="t" r="r" b="b"/>
              <a:pathLst>
                <a:path w="4213" h="4213" extrusionOk="0">
                  <a:moveTo>
                    <a:pt x="2091" y="1"/>
                  </a:moveTo>
                  <a:cubicBezTo>
                    <a:pt x="951" y="1"/>
                    <a:pt x="1" y="951"/>
                    <a:pt x="1" y="2123"/>
                  </a:cubicBezTo>
                  <a:cubicBezTo>
                    <a:pt x="1" y="3263"/>
                    <a:pt x="951" y="4213"/>
                    <a:pt x="2091" y="4213"/>
                  </a:cubicBezTo>
                  <a:cubicBezTo>
                    <a:pt x="3263" y="4213"/>
                    <a:pt x="4213" y="3263"/>
                    <a:pt x="4213" y="2123"/>
                  </a:cubicBezTo>
                  <a:cubicBezTo>
                    <a:pt x="4213" y="951"/>
                    <a:pt x="3263" y="1"/>
                    <a:pt x="2091" y="1"/>
                  </a:cubicBezTo>
                  <a:close/>
                </a:path>
              </a:pathLst>
            </a:custGeom>
            <a:solidFill>
              <a:srgbClr val="F9E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4"/>
            <p:cNvSpPr/>
            <p:nvPr/>
          </p:nvSpPr>
          <p:spPr>
            <a:xfrm>
              <a:off x="6821325" y="2819875"/>
              <a:ext cx="97400" cy="96600"/>
            </a:xfrm>
            <a:custGeom>
              <a:avLst/>
              <a:gdLst/>
              <a:ahLst/>
              <a:cxnLst/>
              <a:rect l="l" t="t" r="r" b="b"/>
              <a:pathLst>
                <a:path w="3896" h="3864" extrusionOk="0">
                  <a:moveTo>
                    <a:pt x="2882" y="0"/>
                  </a:moveTo>
                  <a:lnTo>
                    <a:pt x="2882" y="0"/>
                  </a:lnTo>
                  <a:cubicBezTo>
                    <a:pt x="3104" y="317"/>
                    <a:pt x="3199" y="697"/>
                    <a:pt x="3199" y="1109"/>
                  </a:cubicBezTo>
                  <a:cubicBezTo>
                    <a:pt x="3199" y="2249"/>
                    <a:pt x="2249" y="3199"/>
                    <a:pt x="1109" y="3199"/>
                  </a:cubicBezTo>
                  <a:cubicBezTo>
                    <a:pt x="729" y="3199"/>
                    <a:pt x="317" y="3072"/>
                    <a:pt x="0" y="2882"/>
                  </a:cubicBezTo>
                  <a:lnTo>
                    <a:pt x="0" y="2882"/>
                  </a:lnTo>
                  <a:cubicBezTo>
                    <a:pt x="349" y="3484"/>
                    <a:pt x="1045" y="3864"/>
                    <a:pt x="1774" y="3864"/>
                  </a:cubicBezTo>
                  <a:cubicBezTo>
                    <a:pt x="2946" y="3864"/>
                    <a:pt x="3896" y="2914"/>
                    <a:pt x="3896" y="1774"/>
                  </a:cubicBezTo>
                  <a:cubicBezTo>
                    <a:pt x="3896" y="1014"/>
                    <a:pt x="3484" y="349"/>
                    <a:pt x="2882" y="0"/>
                  </a:cubicBezTo>
                  <a:close/>
                </a:path>
              </a:pathLst>
            </a:custGeom>
            <a:solidFill>
              <a:srgbClr val="F4DD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4"/>
            <p:cNvSpPr/>
            <p:nvPr/>
          </p:nvSpPr>
          <p:spPr>
            <a:xfrm>
              <a:off x="6843500" y="2842825"/>
              <a:ext cx="41175" cy="42000"/>
            </a:xfrm>
            <a:custGeom>
              <a:avLst/>
              <a:gdLst/>
              <a:ahLst/>
              <a:cxnLst/>
              <a:rect l="l" t="t" r="r" b="b"/>
              <a:pathLst>
                <a:path w="1647" h="1680" extrusionOk="0">
                  <a:moveTo>
                    <a:pt x="823" y="1"/>
                  </a:moveTo>
                  <a:cubicBezTo>
                    <a:pt x="348" y="1"/>
                    <a:pt x="0" y="381"/>
                    <a:pt x="0" y="856"/>
                  </a:cubicBezTo>
                  <a:cubicBezTo>
                    <a:pt x="0" y="1299"/>
                    <a:pt x="348" y="1679"/>
                    <a:pt x="823" y="1679"/>
                  </a:cubicBezTo>
                  <a:cubicBezTo>
                    <a:pt x="1267" y="1679"/>
                    <a:pt x="1647" y="1299"/>
                    <a:pt x="1647" y="856"/>
                  </a:cubicBezTo>
                  <a:cubicBezTo>
                    <a:pt x="1647" y="381"/>
                    <a:pt x="1267" y="1"/>
                    <a:pt x="8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4"/>
            <p:cNvSpPr/>
            <p:nvPr/>
          </p:nvSpPr>
          <p:spPr>
            <a:xfrm>
              <a:off x="6845075" y="2844400"/>
              <a:ext cx="39600" cy="39625"/>
            </a:xfrm>
            <a:custGeom>
              <a:avLst/>
              <a:gdLst/>
              <a:ahLst/>
              <a:cxnLst/>
              <a:rect l="l" t="t" r="r" b="b"/>
              <a:pathLst>
                <a:path w="1584" h="1585" extrusionOk="0">
                  <a:moveTo>
                    <a:pt x="1109" y="1"/>
                  </a:moveTo>
                  <a:lnTo>
                    <a:pt x="1109" y="1"/>
                  </a:lnTo>
                  <a:cubicBezTo>
                    <a:pt x="1140" y="128"/>
                    <a:pt x="1204" y="223"/>
                    <a:pt x="1204" y="349"/>
                  </a:cubicBezTo>
                  <a:cubicBezTo>
                    <a:pt x="1204" y="824"/>
                    <a:pt x="792" y="1173"/>
                    <a:pt x="349" y="1173"/>
                  </a:cubicBezTo>
                  <a:cubicBezTo>
                    <a:pt x="254" y="1173"/>
                    <a:pt x="127" y="1141"/>
                    <a:pt x="0" y="1109"/>
                  </a:cubicBezTo>
                  <a:lnTo>
                    <a:pt x="0" y="1109"/>
                  </a:lnTo>
                  <a:cubicBezTo>
                    <a:pt x="127" y="1394"/>
                    <a:pt x="444" y="1584"/>
                    <a:pt x="760" y="1584"/>
                  </a:cubicBezTo>
                  <a:cubicBezTo>
                    <a:pt x="1235" y="1584"/>
                    <a:pt x="1584" y="1173"/>
                    <a:pt x="1584" y="761"/>
                  </a:cubicBezTo>
                  <a:cubicBezTo>
                    <a:pt x="1584" y="444"/>
                    <a:pt x="1394" y="159"/>
                    <a:pt x="1109"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4"/>
            <p:cNvSpPr/>
            <p:nvPr/>
          </p:nvSpPr>
          <p:spPr>
            <a:xfrm>
              <a:off x="6798350" y="2875300"/>
              <a:ext cx="171850" cy="107700"/>
            </a:xfrm>
            <a:custGeom>
              <a:avLst/>
              <a:gdLst/>
              <a:ahLst/>
              <a:cxnLst/>
              <a:rect l="l" t="t" r="r" b="b"/>
              <a:pathLst>
                <a:path w="6874" h="4308" extrusionOk="0">
                  <a:moveTo>
                    <a:pt x="413" y="0"/>
                  </a:moveTo>
                  <a:cubicBezTo>
                    <a:pt x="159" y="0"/>
                    <a:pt x="1" y="158"/>
                    <a:pt x="1" y="380"/>
                  </a:cubicBezTo>
                  <a:lnTo>
                    <a:pt x="1" y="3230"/>
                  </a:lnTo>
                  <a:cubicBezTo>
                    <a:pt x="1" y="3832"/>
                    <a:pt x="476" y="4307"/>
                    <a:pt x="1078" y="4307"/>
                  </a:cubicBezTo>
                  <a:lnTo>
                    <a:pt x="5796" y="4307"/>
                  </a:lnTo>
                  <a:cubicBezTo>
                    <a:pt x="6398" y="4307"/>
                    <a:pt x="6873" y="3832"/>
                    <a:pt x="6873" y="3230"/>
                  </a:cubicBezTo>
                  <a:lnTo>
                    <a:pt x="6873" y="380"/>
                  </a:lnTo>
                  <a:cubicBezTo>
                    <a:pt x="6873" y="158"/>
                    <a:pt x="6715" y="0"/>
                    <a:pt x="64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4"/>
            <p:cNvSpPr/>
            <p:nvPr/>
          </p:nvSpPr>
          <p:spPr>
            <a:xfrm>
              <a:off x="6798350" y="2875300"/>
              <a:ext cx="171850" cy="107700"/>
            </a:xfrm>
            <a:custGeom>
              <a:avLst/>
              <a:gdLst/>
              <a:ahLst/>
              <a:cxnLst/>
              <a:rect l="l" t="t" r="r" b="b"/>
              <a:pathLst>
                <a:path w="6874" h="4308" extrusionOk="0">
                  <a:moveTo>
                    <a:pt x="5923" y="0"/>
                  </a:moveTo>
                  <a:lnTo>
                    <a:pt x="5923" y="2914"/>
                  </a:lnTo>
                  <a:cubicBezTo>
                    <a:pt x="5923" y="3167"/>
                    <a:pt x="5701" y="3357"/>
                    <a:pt x="5480" y="3357"/>
                  </a:cubicBezTo>
                  <a:lnTo>
                    <a:pt x="1" y="3357"/>
                  </a:lnTo>
                  <a:cubicBezTo>
                    <a:pt x="96" y="3864"/>
                    <a:pt x="539" y="4307"/>
                    <a:pt x="1078" y="4307"/>
                  </a:cubicBezTo>
                  <a:lnTo>
                    <a:pt x="5796" y="4307"/>
                  </a:lnTo>
                  <a:cubicBezTo>
                    <a:pt x="6398" y="4307"/>
                    <a:pt x="6873" y="3832"/>
                    <a:pt x="6873" y="3230"/>
                  </a:cubicBezTo>
                  <a:lnTo>
                    <a:pt x="6873" y="380"/>
                  </a:lnTo>
                  <a:cubicBezTo>
                    <a:pt x="6873" y="158"/>
                    <a:pt x="6651" y="0"/>
                    <a:pt x="6461" y="0"/>
                  </a:cubicBezTo>
                  <a:close/>
                </a:path>
              </a:pathLst>
            </a:custGeom>
            <a:solidFill>
              <a:srgbClr val="B9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4"/>
            <p:cNvSpPr/>
            <p:nvPr/>
          </p:nvSpPr>
          <p:spPr>
            <a:xfrm>
              <a:off x="6844275" y="2916450"/>
              <a:ext cx="79200" cy="66550"/>
            </a:xfrm>
            <a:custGeom>
              <a:avLst/>
              <a:gdLst/>
              <a:ahLst/>
              <a:cxnLst/>
              <a:rect l="l" t="t" r="r" b="b"/>
              <a:pathLst>
                <a:path w="3168" h="2662" extrusionOk="0">
                  <a:moveTo>
                    <a:pt x="191" y="1"/>
                  </a:moveTo>
                  <a:cubicBezTo>
                    <a:pt x="64" y="1"/>
                    <a:pt x="1" y="96"/>
                    <a:pt x="1" y="191"/>
                  </a:cubicBezTo>
                  <a:lnTo>
                    <a:pt x="1" y="1996"/>
                  </a:lnTo>
                  <a:cubicBezTo>
                    <a:pt x="1" y="2344"/>
                    <a:pt x="317" y="2661"/>
                    <a:pt x="666" y="2661"/>
                  </a:cubicBezTo>
                  <a:lnTo>
                    <a:pt x="2503" y="2661"/>
                  </a:lnTo>
                  <a:cubicBezTo>
                    <a:pt x="2883" y="2661"/>
                    <a:pt x="3168" y="2344"/>
                    <a:pt x="3168" y="1996"/>
                  </a:cubicBezTo>
                  <a:lnTo>
                    <a:pt x="3168" y="191"/>
                  </a:lnTo>
                  <a:cubicBezTo>
                    <a:pt x="3168" y="96"/>
                    <a:pt x="3073" y="1"/>
                    <a:pt x="2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4"/>
            <p:cNvSpPr/>
            <p:nvPr/>
          </p:nvSpPr>
          <p:spPr>
            <a:xfrm>
              <a:off x="6844275" y="2916450"/>
              <a:ext cx="79200" cy="66550"/>
            </a:xfrm>
            <a:custGeom>
              <a:avLst/>
              <a:gdLst/>
              <a:ahLst/>
              <a:cxnLst/>
              <a:rect l="l" t="t" r="r" b="b"/>
              <a:pathLst>
                <a:path w="3168" h="2662" extrusionOk="0">
                  <a:moveTo>
                    <a:pt x="2218" y="1"/>
                  </a:moveTo>
                  <a:lnTo>
                    <a:pt x="2218" y="1426"/>
                  </a:lnTo>
                  <a:cubicBezTo>
                    <a:pt x="2218" y="1584"/>
                    <a:pt x="2091" y="1711"/>
                    <a:pt x="1933" y="1711"/>
                  </a:cubicBezTo>
                  <a:lnTo>
                    <a:pt x="1" y="1711"/>
                  </a:lnTo>
                  <a:lnTo>
                    <a:pt x="1" y="1964"/>
                  </a:lnTo>
                  <a:cubicBezTo>
                    <a:pt x="1" y="2344"/>
                    <a:pt x="317" y="2661"/>
                    <a:pt x="666" y="2661"/>
                  </a:cubicBezTo>
                  <a:lnTo>
                    <a:pt x="2503" y="2661"/>
                  </a:lnTo>
                  <a:cubicBezTo>
                    <a:pt x="2851" y="2661"/>
                    <a:pt x="3168" y="2344"/>
                    <a:pt x="3168" y="1964"/>
                  </a:cubicBezTo>
                  <a:lnTo>
                    <a:pt x="3168" y="191"/>
                  </a:lnTo>
                  <a:cubicBezTo>
                    <a:pt x="3168" y="96"/>
                    <a:pt x="3073" y="1"/>
                    <a:pt x="2978" y="1"/>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74"/>
          <p:cNvGrpSpPr/>
          <p:nvPr/>
        </p:nvGrpSpPr>
        <p:grpSpPr>
          <a:xfrm>
            <a:off x="6610084" y="2729883"/>
            <a:ext cx="239300" cy="507575"/>
            <a:chOff x="7780100" y="2287825"/>
            <a:chExt cx="239900" cy="507575"/>
          </a:xfrm>
        </p:grpSpPr>
        <p:sp>
          <p:nvSpPr>
            <p:cNvPr id="3432" name="Google Shape;3432;p74"/>
            <p:cNvSpPr/>
            <p:nvPr/>
          </p:nvSpPr>
          <p:spPr>
            <a:xfrm>
              <a:off x="7846600" y="2287825"/>
              <a:ext cx="104525" cy="175000"/>
            </a:xfrm>
            <a:custGeom>
              <a:avLst/>
              <a:gdLst/>
              <a:ahLst/>
              <a:cxnLst/>
              <a:rect l="l" t="t" r="r" b="b"/>
              <a:pathLst>
                <a:path w="4181" h="7000" extrusionOk="0">
                  <a:moveTo>
                    <a:pt x="1584" y="1"/>
                  </a:moveTo>
                  <a:cubicBezTo>
                    <a:pt x="1457" y="1"/>
                    <a:pt x="1331" y="64"/>
                    <a:pt x="1299" y="191"/>
                  </a:cubicBezTo>
                  <a:lnTo>
                    <a:pt x="64" y="4118"/>
                  </a:lnTo>
                  <a:cubicBezTo>
                    <a:pt x="0" y="4308"/>
                    <a:pt x="0" y="4561"/>
                    <a:pt x="0" y="4751"/>
                  </a:cubicBezTo>
                  <a:lnTo>
                    <a:pt x="0" y="6999"/>
                  </a:lnTo>
                  <a:lnTo>
                    <a:pt x="4181" y="6999"/>
                  </a:lnTo>
                  <a:lnTo>
                    <a:pt x="4181" y="4751"/>
                  </a:lnTo>
                  <a:cubicBezTo>
                    <a:pt x="4181" y="4561"/>
                    <a:pt x="4149" y="4308"/>
                    <a:pt x="4117" y="4118"/>
                  </a:cubicBezTo>
                  <a:lnTo>
                    <a:pt x="2882" y="191"/>
                  </a:lnTo>
                  <a:cubicBezTo>
                    <a:pt x="2882" y="64"/>
                    <a:pt x="2787" y="1"/>
                    <a:pt x="2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4"/>
            <p:cNvSpPr/>
            <p:nvPr/>
          </p:nvSpPr>
          <p:spPr>
            <a:xfrm>
              <a:off x="7893300" y="2287825"/>
              <a:ext cx="59425" cy="175000"/>
            </a:xfrm>
            <a:custGeom>
              <a:avLst/>
              <a:gdLst/>
              <a:ahLst/>
              <a:cxnLst/>
              <a:rect l="l" t="t" r="r" b="b"/>
              <a:pathLst>
                <a:path w="2377" h="7000" extrusionOk="0">
                  <a:moveTo>
                    <a:pt x="1" y="1"/>
                  </a:moveTo>
                  <a:cubicBezTo>
                    <a:pt x="96" y="1"/>
                    <a:pt x="223" y="64"/>
                    <a:pt x="286" y="191"/>
                  </a:cubicBezTo>
                  <a:lnTo>
                    <a:pt x="1489" y="4118"/>
                  </a:lnTo>
                  <a:cubicBezTo>
                    <a:pt x="1584" y="4308"/>
                    <a:pt x="1584" y="4561"/>
                    <a:pt x="1584" y="4751"/>
                  </a:cubicBezTo>
                  <a:lnTo>
                    <a:pt x="1584" y="6999"/>
                  </a:lnTo>
                  <a:lnTo>
                    <a:pt x="2344" y="6999"/>
                  </a:lnTo>
                  <a:lnTo>
                    <a:pt x="2344" y="4751"/>
                  </a:lnTo>
                  <a:cubicBezTo>
                    <a:pt x="2376" y="4561"/>
                    <a:pt x="2344" y="4339"/>
                    <a:pt x="2249" y="4118"/>
                  </a:cubicBezTo>
                  <a:lnTo>
                    <a:pt x="1014" y="191"/>
                  </a:lnTo>
                  <a:cubicBezTo>
                    <a:pt x="983" y="64"/>
                    <a:pt x="856" y="1"/>
                    <a:pt x="72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4"/>
            <p:cNvSpPr/>
            <p:nvPr/>
          </p:nvSpPr>
          <p:spPr>
            <a:xfrm>
              <a:off x="7892525" y="2287825"/>
              <a:ext cx="14275" cy="102150"/>
            </a:xfrm>
            <a:custGeom>
              <a:avLst/>
              <a:gdLst/>
              <a:ahLst/>
              <a:cxnLst/>
              <a:rect l="l" t="t" r="r" b="b"/>
              <a:pathLst>
                <a:path w="571" h="4086" extrusionOk="0">
                  <a:moveTo>
                    <a:pt x="0" y="1"/>
                  </a:moveTo>
                  <a:lnTo>
                    <a:pt x="0" y="4086"/>
                  </a:lnTo>
                  <a:lnTo>
                    <a:pt x="570" y="4086"/>
                  </a:lnTo>
                  <a:lnTo>
                    <a:pt x="5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4"/>
            <p:cNvSpPr/>
            <p:nvPr/>
          </p:nvSpPr>
          <p:spPr>
            <a:xfrm>
              <a:off x="7881425" y="2362250"/>
              <a:ext cx="37250" cy="37225"/>
            </a:xfrm>
            <a:custGeom>
              <a:avLst/>
              <a:gdLst/>
              <a:ahLst/>
              <a:cxnLst/>
              <a:rect l="l" t="t" r="r" b="b"/>
              <a:pathLst>
                <a:path w="1490" h="1489" extrusionOk="0">
                  <a:moveTo>
                    <a:pt x="761" y="0"/>
                  </a:moveTo>
                  <a:cubicBezTo>
                    <a:pt x="318" y="0"/>
                    <a:pt x="1" y="317"/>
                    <a:pt x="1" y="729"/>
                  </a:cubicBezTo>
                  <a:cubicBezTo>
                    <a:pt x="1" y="1141"/>
                    <a:pt x="318" y="1489"/>
                    <a:pt x="761" y="1489"/>
                  </a:cubicBezTo>
                  <a:cubicBezTo>
                    <a:pt x="1173" y="1489"/>
                    <a:pt x="1489" y="1141"/>
                    <a:pt x="1489" y="729"/>
                  </a:cubicBezTo>
                  <a:cubicBezTo>
                    <a:pt x="1489" y="317"/>
                    <a:pt x="1173"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4"/>
            <p:cNvSpPr/>
            <p:nvPr/>
          </p:nvSpPr>
          <p:spPr>
            <a:xfrm>
              <a:off x="7881425" y="2362250"/>
              <a:ext cx="37250" cy="37225"/>
            </a:xfrm>
            <a:custGeom>
              <a:avLst/>
              <a:gdLst/>
              <a:ahLst/>
              <a:cxnLst/>
              <a:rect l="l" t="t" r="r" b="b"/>
              <a:pathLst>
                <a:path w="1490" h="1489" extrusionOk="0">
                  <a:moveTo>
                    <a:pt x="919" y="0"/>
                  </a:moveTo>
                  <a:cubicBezTo>
                    <a:pt x="919" y="32"/>
                    <a:pt x="951" y="95"/>
                    <a:pt x="951" y="190"/>
                  </a:cubicBezTo>
                  <a:cubicBezTo>
                    <a:pt x="951" y="634"/>
                    <a:pt x="603" y="951"/>
                    <a:pt x="191" y="951"/>
                  </a:cubicBezTo>
                  <a:cubicBezTo>
                    <a:pt x="128" y="951"/>
                    <a:pt x="64" y="951"/>
                    <a:pt x="1" y="887"/>
                  </a:cubicBezTo>
                  <a:lnTo>
                    <a:pt x="1" y="887"/>
                  </a:lnTo>
                  <a:cubicBezTo>
                    <a:pt x="64" y="1267"/>
                    <a:pt x="381" y="1489"/>
                    <a:pt x="761" y="1489"/>
                  </a:cubicBezTo>
                  <a:cubicBezTo>
                    <a:pt x="1173" y="1489"/>
                    <a:pt x="1489" y="1141"/>
                    <a:pt x="1489" y="729"/>
                  </a:cubicBezTo>
                  <a:cubicBezTo>
                    <a:pt x="1489" y="349"/>
                    <a:pt x="1268" y="64"/>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4"/>
            <p:cNvSpPr/>
            <p:nvPr/>
          </p:nvSpPr>
          <p:spPr>
            <a:xfrm>
              <a:off x="7847400" y="2410550"/>
              <a:ext cx="105325" cy="104525"/>
            </a:xfrm>
            <a:custGeom>
              <a:avLst/>
              <a:gdLst/>
              <a:ahLst/>
              <a:cxnLst/>
              <a:rect l="l" t="t" r="r" b="b"/>
              <a:pathLst>
                <a:path w="4213" h="4181" extrusionOk="0">
                  <a:moveTo>
                    <a:pt x="2122" y="0"/>
                  </a:moveTo>
                  <a:cubicBezTo>
                    <a:pt x="950" y="0"/>
                    <a:pt x="0" y="919"/>
                    <a:pt x="0" y="2090"/>
                  </a:cubicBezTo>
                  <a:cubicBezTo>
                    <a:pt x="0" y="3262"/>
                    <a:pt x="950" y="4181"/>
                    <a:pt x="2122" y="4181"/>
                  </a:cubicBezTo>
                  <a:cubicBezTo>
                    <a:pt x="3262" y="4181"/>
                    <a:pt x="4212" y="3262"/>
                    <a:pt x="4212" y="2090"/>
                  </a:cubicBezTo>
                  <a:cubicBezTo>
                    <a:pt x="4212" y="919"/>
                    <a:pt x="3262" y="0"/>
                    <a:pt x="2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4"/>
            <p:cNvSpPr/>
            <p:nvPr/>
          </p:nvSpPr>
          <p:spPr>
            <a:xfrm>
              <a:off x="7856900" y="2419250"/>
              <a:ext cx="96600" cy="95825"/>
            </a:xfrm>
            <a:custGeom>
              <a:avLst/>
              <a:gdLst/>
              <a:ahLst/>
              <a:cxnLst/>
              <a:rect l="l" t="t" r="r" b="b"/>
              <a:pathLst>
                <a:path w="3864" h="3833" extrusionOk="0">
                  <a:moveTo>
                    <a:pt x="2882" y="1"/>
                  </a:moveTo>
                  <a:cubicBezTo>
                    <a:pt x="3072" y="317"/>
                    <a:pt x="3230" y="729"/>
                    <a:pt x="3230" y="1141"/>
                  </a:cubicBezTo>
                  <a:cubicBezTo>
                    <a:pt x="3230" y="2312"/>
                    <a:pt x="2280" y="3263"/>
                    <a:pt x="1140" y="3263"/>
                  </a:cubicBezTo>
                  <a:cubicBezTo>
                    <a:pt x="697" y="3263"/>
                    <a:pt x="317" y="3136"/>
                    <a:pt x="0" y="2882"/>
                  </a:cubicBezTo>
                  <a:lnTo>
                    <a:pt x="0" y="2882"/>
                  </a:lnTo>
                  <a:cubicBezTo>
                    <a:pt x="348" y="3484"/>
                    <a:pt x="1014" y="3833"/>
                    <a:pt x="1774" y="3833"/>
                  </a:cubicBezTo>
                  <a:cubicBezTo>
                    <a:pt x="2914" y="3833"/>
                    <a:pt x="3864" y="2882"/>
                    <a:pt x="3864" y="1742"/>
                  </a:cubicBezTo>
                  <a:cubicBezTo>
                    <a:pt x="3832" y="1046"/>
                    <a:pt x="3420" y="349"/>
                    <a:pt x="2882"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4"/>
            <p:cNvSpPr/>
            <p:nvPr/>
          </p:nvSpPr>
          <p:spPr>
            <a:xfrm>
              <a:off x="7885400" y="2447750"/>
              <a:ext cx="29300" cy="30125"/>
            </a:xfrm>
            <a:custGeom>
              <a:avLst/>
              <a:gdLst/>
              <a:ahLst/>
              <a:cxnLst/>
              <a:rect l="l" t="t" r="r" b="b"/>
              <a:pathLst>
                <a:path w="1172" h="1205" extrusionOk="0">
                  <a:moveTo>
                    <a:pt x="602" y="1"/>
                  </a:moveTo>
                  <a:cubicBezTo>
                    <a:pt x="254" y="1"/>
                    <a:pt x="0" y="286"/>
                    <a:pt x="0" y="602"/>
                  </a:cubicBezTo>
                  <a:cubicBezTo>
                    <a:pt x="0" y="919"/>
                    <a:pt x="254" y="1204"/>
                    <a:pt x="602" y="1204"/>
                  </a:cubicBezTo>
                  <a:cubicBezTo>
                    <a:pt x="919" y="1204"/>
                    <a:pt x="1172" y="919"/>
                    <a:pt x="1172" y="602"/>
                  </a:cubicBezTo>
                  <a:cubicBezTo>
                    <a:pt x="1172" y="286"/>
                    <a:pt x="919"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4"/>
            <p:cNvSpPr/>
            <p:nvPr/>
          </p:nvSpPr>
          <p:spPr>
            <a:xfrm>
              <a:off x="7886175" y="2449350"/>
              <a:ext cx="28525" cy="28525"/>
            </a:xfrm>
            <a:custGeom>
              <a:avLst/>
              <a:gdLst/>
              <a:ahLst/>
              <a:cxnLst/>
              <a:rect l="l" t="t" r="r" b="b"/>
              <a:pathLst>
                <a:path w="1141" h="1141" extrusionOk="0">
                  <a:moveTo>
                    <a:pt x="793" y="0"/>
                  </a:moveTo>
                  <a:lnTo>
                    <a:pt x="793" y="0"/>
                  </a:lnTo>
                  <a:cubicBezTo>
                    <a:pt x="824" y="63"/>
                    <a:pt x="824" y="158"/>
                    <a:pt x="824" y="222"/>
                  </a:cubicBezTo>
                  <a:cubicBezTo>
                    <a:pt x="824" y="538"/>
                    <a:pt x="571" y="823"/>
                    <a:pt x="254" y="823"/>
                  </a:cubicBezTo>
                  <a:cubicBezTo>
                    <a:pt x="159" y="823"/>
                    <a:pt x="96" y="823"/>
                    <a:pt x="1" y="792"/>
                  </a:cubicBezTo>
                  <a:lnTo>
                    <a:pt x="1" y="792"/>
                  </a:lnTo>
                  <a:cubicBezTo>
                    <a:pt x="96" y="1013"/>
                    <a:pt x="318" y="1140"/>
                    <a:pt x="571" y="1140"/>
                  </a:cubicBezTo>
                  <a:cubicBezTo>
                    <a:pt x="856" y="1140"/>
                    <a:pt x="1141" y="855"/>
                    <a:pt x="1141" y="538"/>
                  </a:cubicBezTo>
                  <a:cubicBezTo>
                    <a:pt x="1141" y="317"/>
                    <a:pt x="983" y="95"/>
                    <a:pt x="793"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4"/>
            <p:cNvSpPr/>
            <p:nvPr/>
          </p:nvSpPr>
          <p:spPr>
            <a:xfrm>
              <a:off x="7780100" y="2521375"/>
              <a:ext cx="88700" cy="273250"/>
            </a:xfrm>
            <a:custGeom>
              <a:avLst/>
              <a:gdLst/>
              <a:ahLst/>
              <a:cxnLst/>
              <a:rect l="l" t="t" r="r" b="b"/>
              <a:pathLst>
                <a:path w="3548" h="10930" extrusionOk="0">
                  <a:moveTo>
                    <a:pt x="1425" y="1"/>
                  </a:moveTo>
                  <a:lnTo>
                    <a:pt x="950" y="539"/>
                  </a:lnTo>
                  <a:lnTo>
                    <a:pt x="1267" y="793"/>
                  </a:lnTo>
                  <a:cubicBezTo>
                    <a:pt x="1520" y="1014"/>
                    <a:pt x="1584" y="1331"/>
                    <a:pt x="1489" y="1648"/>
                  </a:cubicBezTo>
                  <a:lnTo>
                    <a:pt x="887" y="2978"/>
                  </a:lnTo>
                  <a:cubicBezTo>
                    <a:pt x="159" y="4625"/>
                    <a:pt x="0" y="6461"/>
                    <a:pt x="412" y="8140"/>
                  </a:cubicBezTo>
                  <a:lnTo>
                    <a:pt x="855" y="10040"/>
                  </a:lnTo>
                  <a:cubicBezTo>
                    <a:pt x="991" y="10554"/>
                    <a:pt x="1426" y="10929"/>
                    <a:pt x="1945" y="10929"/>
                  </a:cubicBezTo>
                  <a:cubicBezTo>
                    <a:pt x="2033" y="10929"/>
                    <a:pt x="2125" y="10918"/>
                    <a:pt x="2217" y="10895"/>
                  </a:cubicBezTo>
                  <a:cubicBezTo>
                    <a:pt x="2819" y="10737"/>
                    <a:pt x="3230" y="10135"/>
                    <a:pt x="3072" y="9502"/>
                  </a:cubicBezTo>
                  <a:lnTo>
                    <a:pt x="2629" y="7601"/>
                  </a:lnTo>
                  <a:cubicBezTo>
                    <a:pt x="2344" y="6366"/>
                    <a:pt x="2470" y="5036"/>
                    <a:pt x="2977" y="3865"/>
                  </a:cubicBezTo>
                  <a:lnTo>
                    <a:pt x="3230" y="3358"/>
                  </a:lnTo>
                  <a:lnTo>
                    <a:pt x="3547" y="1869"/>
                  </a:lnTo>
                  <a:lnTo>
                    <a:pt x="1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4"/>
            <p:cNvSpPr/>
            <p:nvPr/>
          </p:nvSpPr>
          <p:spPr>
            <a:xfrm>
              <a:off x="7816500" y="2554625"/>
              <a:ext cx="50700" cy="240225"/>
            </a:xfrm>
            <a:custGeom>
              <a:avLst/>
              <a:gdLst/>
              <a:ahLst/>
              <a:cxnLst/>
              <a:rect l="l" t="t" r="r" b="b"/>
              <a:pathLst>
                <a:path w="2028" h="9609" extrusionOk="0">
                  <a:moveTo>
                    <a:pt x="1711" y="1"/>
                  </a:moveTo>
                  <a:cubicBezTo>
                    <a:pt x="1711" y="1"/>
                    <a:pt x="1553" y="444"/>
                    <a:pt x="1489" y="634"/>
                  </a:cubicBezTo>
                  <a:lnTo>
                    <a:pt x="634" y="2503"/>
                  </a:lnTo>
                  <a:cubicBezTo>
                    <a:pt x="128" y="3675"/>
                    <a:pt x="1" y="5005"/>
                    <a:pt x="286" y="6271"/>
                  </a:cubicBezTo>
                  <a:lnTo>
                    <a:pt x="761" y="8172"/>
                  </a:lnTo>
                  <a:cubicBezTo>
                    <a:pt x="888" y="8710"/>
                    <a:pt x="603" y="9280"/>
                    <a:pt x="96" y="9502"/>
                  </a:cubicBezTo>
                  <a:cubicBezTo>
                    <a:pt x="286" y="9573"/>
                    <a:pt x="458" y="9609"/>
                    <a:pt x="626" y="9609"/>
                  </a:cubicBezTo>
                  <a:cubicBezTo>
                    <a:pt x="682" y="9609"/>
                    <a:pt x="737" y="9605"/>
                    <a:pt x="793" y="9597"/>
                  </a:cubicBezTo>
                  <a:cubicBezTo>
                    <a:pt x="1426" y="9438"/>
                    <a:pt x="1806" y="8837"/>
                    <a:pt x="1648" y="8203"/>
                  </a:cubicBezTo>
                  <a:lnTo>
                    <a:pt x="1204" y="6303"/>
                  </a:lnTo>
                  <a:cubicBezTo>
                    <a:pt x="888" y="5068"/>
                    <a:pt x="1046" y="3770"/>
                    <a:pt x="1553" y="2566"/>
                  </a:cubicBezTo>
                  <a:lnTo>
                    <a:pt x="1806" y="2059"/>
                  </a:lnTo>
                  <a:lnTo>
                    <a:pt x="2028" y="888"/>
                  </a:lnTo>
                  <a:lnTo>
                    <a:pt x="171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4"/>
            <p:cNvSpPr/>
            <p:nvPr/>
          </p:nvSpPr>
          <p:spPr>
            <a:xfrm>
              <a:off x="7791975" y="2487350"/>
              <a:ext cx="95825" cy="118775"/>
            </a:xfrm>
            <a:custGeom>
              <a:avLst/>
              <a:gdLst/>
              <a:ahLst/>
              <a:cxnLst/>
              <a:rect l="l" t="t" r="r" b="b"/>
              <a:pathLst>
                <a:path w="3833" h="4751" extrusionOk="0">
                  <a:moveTo>
                    <a:pt x="1774" y="0"/>
                  </a:moveTo>
                  <a:cubicBezTo>
                    <a:pt x="1679" y="0"/>
                    <a:pt x="1552" y="127"/>
                    <a:pt x="1552" y="253"/>
                  </a:cubicBezTo>
                  <a:lnTo>
                    <a:pt x="1552" y="950"/>
                  </a:lnTo>
                  <a:cubicBezTo>
                    <a:pt x="1552" y="1045"/>
                    <a:pt x="1520" y="1077"/>
                    <a:pt x="1425" y="1077"/>
                  </a:cubicBezTo>
                  <a:lnTo>
                    <a:pt x="380" y="1077"/>
                  </a:lnTo>
                  <a:cubicBezTo>
                    <a:pt x="159" y="1077"/>
                    <a:pt x="0" y="1235"/>
                    <a:pt x="0" y="1489"/>
                  </a:cubicBezTo>
                  <a:cubicBezTo>
                    <a:pt x="0" y="1520"/>
                    <a:pt x="64" y="1584"/>
                    <a:pt x="127" y="1679"/>
                  </a:cubicBezTo>
                  <a:lnTo>
                    <a:pt x="444" y="1964"/>
                  </a:lnTo>
                  <a:lnTo>
                    <a:pt x="665" y="1964"/>
                  </a:lnTo>
                  <a:cubicBezTo>
                    <a:pt x="1520" y="1964"/>
                    <a:pt x="2217" y="2534"/>
                    <a:pt x="2407" y="3325"/>
                  </a:cubicBezTo>
                  <a:lnTo>
                    <a:pt x="2724" y="4750"/>
                  </a:lnTo>
                  <a:lnTo>
                    <a:pt x="3326" y="3452"/>
                  </a:lnTo>
                  <a:cubicBezTo>
                    <a:pt x="3642" y="2692"/>
                    <a:pt x="3832" y="1900"/>
                    <a:pt x="3832" y="1077"/>
                  </a:cubicBezTo>
                  <a:lnTo>
                    <a:pt x="3832" y="253"/>
                  </a:lnTo>
                  <a:cubicBezTo>
                    <a:pt x="3832" y="127"/>
                    <a:pt x="3737" y="0"/>
                    <a:pt x="36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4"/>
            <p:cNvSpPr/>
            <p:nvPr/>
          </p:nvSpPr>
          <p:spPr>
            <a:xfrm>
              <a:off x="7852925" y="2486550"/>
              <a:ext cx="34875" cy="119575"/>
            </a:xfrm>
            <a:custGeom>
              <a:avLst/>
              <a:gdLst/>
              <a:ahLst/>
              <a:cxnLst/>
              <a:rect l="l" t="t" r="r" b="b"/>
              <a:pathLst>
                <a:path w="1395" h="4783" extrusionOk="0">
                  <a:moveTo>
                    <a:pt x="507" y="0"/>
                  </a:moveTo>
                  <a:lnTo>
                    <a:pt x="507" y="951"/>
                  </a:lnTo>
                  <a:cubicBezTo>
                    <a:pt x="507" y="1774"/>
                    <a:pt x="349" y="2566"/>
                    <a:pt x="1" y="3357"/>
                  </a:cubicBezTo>
                  <a:lnTo>
                    <a:pt x="317" y="4782"/>
                  </a:lnTo>
                  <a:lnTo>
                    <a:pt x="888" y="3484"/>
                  </a:lnTo>
                  <a:cubicBezTo>
                    <a:pt x="1204" y="2724"/>
                    <a:pt x="1394" y="1932"/>
                    <a:pt x="1394" y="1109"/>
                  </a:cubicBezTo>
                  <a:lnTo>
                    <a:pt x="1394" y="285"/>
                  </a:lnTo>
                  <a:cubicBezTo>
                    <a:pt x="1394" y="127"/>
                    <a:pt x="1299"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4"/>
            <p:cNvSpPr/>
            <p:nvPr/>
          </p:nvSpPr>
          <p:spPr>
            <a:xfrm>
              <a:off x="7910725" y="2484975"/>
              <a:ext cx="109275" cy="307300"/>
            </a:xfrm>
            <a:custGeom>
              <a:avLst/>
              <a:gdLst/>
              <a:ahLst/>
              <a:cxnLst/>
              <a:rect l="l" t="t" r="r" b="b"/>
              <a:pathLst>
                <a:path w="4371" h="12292" extrusionOk="0">
                  <a:moveTo>
                    <a:pt x="254" y="0"/>
                  </a:moveTo>
                  <a:cubicBezTo>
                    <a:pt x="127" y="0"/>
                    <a:pt x="1" y="95"/>
                    <a:pt x="1" y="222"/>
                  </a:cubicBezTo>
                  <a:lnTo>
                    <a:pt x="1" y="1045"/>
                  </a:lnTo>
                  <a:cubicBezTo>
                    <a:pt x="1" y="1869"/>
                    <a:pt x="159" y="2660"/>
                    <a:pt x="507" y="3420"/>
                  </a:cubicBezTo>
                  <a:lnTo>
                    <a:pt x="1362" y="5257"/>
                  </a:lnTo>
                  <a:cubicBezTo>
                    <a:pt x="1869" y="6397"/>
                    <a:pt x="1996" y="7759"/>
                    <a:pt x="1711" y="8962"/>
                  </a:cubicBezTo>
                  <a:lnTo>
                    <a:pt x="1267" y="10863"/>
                  </a:lnTo>
                  <a:cubicBezTo>
                    <a:pt x="1109" y="11496"/>
                    <a:pt x="1521" y="12098"/>
                    <a:pt x="2091" y="12256"/>
                  </a:cubicBezTo>
                  <a:cubicBezTo>
                    <a:pt x="2183" y="12280"/>
                    <a:pt x="2277" y="12292"/>
                    <a:pt x="2369" y="12292"/>
                  </a:cubicBezTo>
                  <a:cubicBezTo>
                    <a:pt x="2876" y="12292"/>
                    <a:pt x="3350" y="11942"/>
                    <a:pt x="3484" y="11433"/>
                  </a:cubicBezTo>
                  <a:lnTo>
                    <a:pt x="3928" y="9532"/>
                  </a:lnTo>
                  <a:cubicBezTo>
                    <a:pt x="4371" y="7917"/>
                    <a:pt x="4213" y="6081"/>
                    <a:pt x="3453" y="4434"/>
                  </a:cubicBezTo>
                  <a:lnTo>
                    <a:pt x="2851" y="3104"/>
                  </a:lnTo>
                  <a:cubicBezTo>
                    <a:pt x="2756" y="2787"/>
                    <a:pt x="2819" y="2470"/>
                    <a:pt x="3041" y="2249"/>
                  </a:cubicBezTo>
                  <a:lnTo>
                    <a:pt x="3706" y="1742"/>
                  </a:lnTo>
                  <a:cubicBezTo>
                    <a:pt x="3769" y="1647"/>
                    <a:pt x="3833" y="1584"/>
                    <a:pt x="3833" y="1457"/>
                  </a:cubicBezTo>
                  <a:cubicBezTo>
                    <a:pt x="3833" y="1267"/>
                    <a:pt x="3706" y="1045"/>
                    <a:pt x="3484" y="1045"/>
                  </a:cubicBezTo>
                  <a:lnTo>
                    <a:pt x="2407" y="1045"/>
                  </a:lnTo>
                  <a:cubicBezTo>
                    <a:pt x="2344" y="1045"/>
                    <a:pt x="2312" y="1014"/>
                    <a:pt x="2312" y="950"/>
                  </a:cubicBezTo>
                  <a:lnTo>
                    <a:pt x="2312" y="222"/>
                  </a:lnTo>
                  <a:cubicBezTo>
                    <a:pt x="2312" y="95"/>
                    <a:pt x="2186" y="0"/>
                    <a:pt x="20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4"/>
            <p:cNvSpPr/>
            <p:nvPr/>
          </p:nvSpPr>
          <p:spPr>
            <a:xfrm>
              <a:off x="7934475" y="2526125"/>
              <a:ext cx="85525" cy="269275"/>
            </a:xfrm>
            <a:custGeom>
              <a:avLst/>
              <a:gdLst/>
              <a:ahLst/>
              <a:cxnLst/>
              <a:rect l="l" t="t" r="r" b="b"/>
              <a:pathLst>
                <a:path w="3421" h="10771" extrusionOk="0">
                  <a:moveTo>
                    <a:pt x="982" y="1"/>
                  </a:moveTo>
                  <a:lnTo>
                    <a:pt x="1" y="2376"/>
                  </a:lnTo>
                  <a:lnTo>
                    <a:pt x="159" y="3199"/>
                  </a:lnTo>
                  <a:lnTo>
                    <a:pt x="412" y="3738"/>
                  </a:lnTo>
                  <a:cubicBezTo>
                    <a:pt x="919" y="4878"/>
                    <a:pt x="1046" y="6208"/>
                    <a:pt x="761" y="7443"/>
                  </a:cubicBezTo>
                  <a:lnTo>
                    <a:pt x="317" y="9343"/>
                  </a:lnTo>
                  <a:cubicBezTo>
                    <a:pt x="159" y="9977"/>
                    <a:pt x="571" y="10578"/>
                    <a:pt x="1141" y="10737"/>
                  </a:cubicBezTo>
                  <a:cubicBezTo>
                    <a:pt x="1234" y="10760"/>
                    <a:pt x="1326" y="10771"/>
                    <a:pt x="1416" y="10771"/>
                  </a:cubicBezTo>
                  <a:cubicBezTo>
                    <a:pt x="1941" y="10771"/>
                    <a:pt x="2399" y="10400"/>
                    <a:pt x="2534" y="9913"/>
                  </a:cubicBezTo>
                  <a:lnTo>
                    <a:pt x="2978" y="8013"/>
                  </a:lnTo>
                  <a:cubicBezTo>
                    <a:pt x="3421" y="6271"/>
                    <a:pt x="3263" y="4435"/>
                    <a:pt x="2503" y="2788"/>
                  </a:cubicBezTo>
                  <a:lnTo>
                    <a:pt x="1901" y="1458"/>
                  </a:lnTo>
                  <a:cubicBezTo>
                    <a:pt x="1806" y="1141"/>
                    <a:pt x="1869" y="824"/>
                    <a:pt x="2091" y="603"/>
                  </a:cubicBezTo>
                  <a:lnTo>
                    <a:pt x="2408" y="349"/>
                  </a:lnTo>
                  <a:lnTo>
                    <a:pt x="9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4"/>
            <p:cNvSpPr/>
            <p:nvPr/>
          </p:nvSpPr>
          <p:spPr>
            <a:xfrm>
              <a:off x="7957450" y="2528000"/>
              <a:ext cx="62550" cy="267400"/>
            </a:xfrm>
            <a:custGeom>
              <a:avLst/>
              <a:gdLst/>
              <a:ahLst/>
              <a:cxnLst/>
              <a:rect l="l" t="t" r="r" b="b"/>
              <a:pathLst>
                <a:path w="2502" h="10696" extrusionOk="0">
                  <a:moveTo>
                    <a:pt x="1184" y="0"/>
                  </a:moveTo>
                  <a:cubicBezTo>
                    <a:pt x="1104" y="0"/>
                    <a:pt x="1023" y="12"/>
                    <a:pt x="982" y="53"/>
                  </a:cubicBezTo>
                  <a:lnTo>
                    <a:pt x="348" y="559"/>
                  </a:lnTo>
                  <a:cubicBezTo>
                    <a:pt x="63" y="749"/>
                    <a:pt x="0" y="1129"/>
                    <a:pt x="158" y="1446"/>
                  </a:cubicBezTo>
                  <a:lnTo>
                    <a:pt x="760" y="2744"/>
                  </a:lnTo>
                  <a:cubicBezTo>
                    <a:pt x="1457" y="4360"/>
                    <a:pt x="1615" y="6196"/>
                    <a:pt x="1235" y="7938"/>
                  </a:cubicBezTo>
                  <a:lnTo>
                    <a:pt x="792" y="9838"/>
                  </a:lnTo>
                  <a:cubicBezTo>
                    <a:pt x="697" y="10187"/>
                    <a:pt x="443" y="10503"/>
                    <a:pt x="127" y="10630"/>
                  </a:cubicBezTo>
                  <a:cubicBezTo>
                    <a:pt x="158" y="10662"/>
                    <a:pt x="222" y="10662"/>
                    <a:pt x="285" y="10662"/>
                  </a:cubicBezTo>
                  <a:cubicBezTo>
                    <a:pt x="378" y="10685"/>
                    <a:pt x="470" y="10696"/>
                    <a:pt x="559" y="10696"/>
                  </a:cubicBezTo>
                  <a:cubicBezTo>
                    <a:pt x="1077" y="10696"/>
                    <a:pt x="1512" y="10325"/>
                    <a:pt x="1647" y="9838"/>
                  </a:cubicBezTo>
                  <a:lnTo>
                    <a:pt x="2090" y="7938"/>
                  </a:lnTo>
                  <a:cubicBezTo>
                    <a:pt x="2502" y="6196"/>
                    <a:pt x="2344" y="4360"/>
                    <a:pt x="1584" y="2713"/>
                  </a:cubicBezTo>
                  <a:lnTo>
                    <a:pt x="982" y="1383"/>
                  </a:lnTo>
                  <a:cubicBezTo>
                    <a:pt x="887" y="1066"/>
                    <a:pt x="950" y="749"/>
                    <a:pt x="1172" y="528"/>
                  </a:cubicBezTo>
                  <a:lnTo>
                    <a:pt x="1489" y="274"/>
                  </a:lnTo>
                  <a:lnTo>
                    <a:pt x="1394" y="21"/>
                  </a:lnTo>
                  <a:cubicBezTo>
                    <a:pt x="1394" y="21"/>
                    <a:pt x="1290" y="0"/>
                    <a:pt x="118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4"/>
            <p:cNvSpPr/>
            <p:nvPr/>
          </p:nvSpPr>
          <p:spPr>
            <a:xfrm>
              <a:off x="7910725" y="2487350"/>
              <a:ext cx="97400" cy="118775"/>
            </a:xfrm>
            <a:custGeom>
              <a:avLst/>
              <a:gdLst/>
              <a:ahLst/>
              <a:cxnLst/>
              <a:rect l="l" t="t" r="r" b="b"/>
              <a:pathLst>
                <a:path w="3896" h="4751" extrusionOk="0">
                  <a:moveTo>
                    <a:pt x="254" y="0"/>
                  </a:moveTo>
                  <a:cubicBezTo>
                    <a:pt x="127" y="0"/>
                    <a:pt x="1" y="127"/>
                    <a:pt x="1" y="253"/>
                  </a:cubicBezTo>
                  <a:lnTo>
                    <a:pt x="1" y="1077"/>
                  </a:lnTo>
                  <a:cubicBezTo>
                    <a:pt x="1" y="1900"/>
                    <a:pt x="222" y="2692"/>
                    <a:pt x="539" y="3452"/>
                  </a:cubicBezTo>
                  <a:lnTo>
                    <a:pt x="1109" y="4750"/>
                  </a:lnTo>
                  <a:lnTo>
                    <a:pt x="1426" y="3325"/>
                  </a:lnTo>
                  <a:cubicBezTo>
                    <a:pt x="1647" y="2534"/>
                    <a:pt x="2344" y="1964"/>
                    <a:pt x="3168" y="1964"/>
                  </a:cubicBezTo>
                  <a:lnTo>
                    <a:pt x="3421" y="1964"/>
                  </a:lnTo>
                  <a:lnTo>
                    <a:pt x="3738" y="1679"/>
                  </a:lnTo>
                  <a:cubicBezTo>
                    <a:pt x="3801" y="1584"/>
                    <a:pt x="3896" y="1520"/>
                    <a:pt x="3864" y="1489"/>
                  </a:cubicBezTo>
                  <a:cubicBezTo>
                    <a:pt x="3864" y="1235"/>
                    <a:pt x="3706" y="1077"/>
                    <a:pt x="3484" y="1077"/>
                  </a:cubicBezTo>
                  <a:lnTo>
                    <a:pt x="2439" y="1077"/>
                  </a:lnTo>
                  <a:cubicBezTo>
                    <a:pt x="2344" y="1077"/>
                    <a:pt x="2312" y="1045"/>
                    <a:pt x="2312" y="950"/>
                  </a:cubicBezTo>
                  <a:lnTo>
                    <a:pt x="2312" y="253"/>
                  </a:lnTo>
                  <a:cubicBezTo>
                    <a:pt x="2312" y="127"/>
                    <a:pt x="2186" y="0"/>
                    <a:pt x="20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4"/>
            <p:cNvSpPr/>
            <p:nvPr/>
          </p:nvSpPr>
          <p:spPr>
            <a:xfrm>
              <a:off x="7947150" y="2486550"/>
              <a:ext cx="25350" cy="26950"/>
            </a:xfrm>
            <a:custGeom>
              <a:avLst/>
              <a:gdLst/>
              <a:ahLst/>
              <a:cxnLst/>
              <a:rect l="l" t="t" r="r" b="b"/>
              <a:pathLst>
                <a:path w="1014" h="1078" extrusionOk="0">
                  <a:moveTo>
                    <a:pt x="32" y="0"/>
                  </a:moveTo>
                  <a:lnTo>
                    <a:pt x="32" y="919"/>
                  </a:lnTo>
                  <a:cubicBezTo>
                    <a:pt x="0" y="982"/>
                    <a:pt x="95" y="1077"/>
                    <a:pt x="127" y="1077"/>
                  </a:cubicBezTo>
                  <a:lnTo>
                    <a:pt x="1014" y="1077"/>
                  </a:lnTo>
                  <a:cubicBezTo>
                    <a:pt x="919" y="1077"/>
                    <a:pt x="887" y="1046"/>
                    <a:pt x="887" y="951"/>
                  </a:cubicBezTo>
                  <a:lnTo>
                    <a:pt x="887" y="222"/>
                  </a:lnTo>
                  <a:cubicBezTo>
                    <a:pt x="887" y="127"/>
                    <a:pt x="760" y="0"/>
                    <a:pt x="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4"/>
            <p:cNvSpPr/>
            <p:nvPr/>
          </p:nvSpPr>
          <p:spPr>
            <a:xfrm>
              <a:off x="7964575" y="2513475"/>
              <a:ext cx="43550" cy="31675"/>
            </a:xfrm>
            <a:custGeom>
              <a:avLst/>
              <a:gdLst/>
              <a:ahLst/>
              <a:cxnLst/>
              <a:rect l="l" t="t" r="r" b="b"/>
              <a:pathLst>
                <a:path w="1742" h="1267" extrusionOk="0">
                  <a:moveTo>
                    <a:pt x="507" y="0"/>
                  </a:moveTo>
                  <a:cubicBezTo>
                    <a:pt x="697" y="0"/>
                    <a:pt x="855" y="159"/>
                    <a:pt x="855" y="380"/>
                  </a:cubicBezTo>
                  <a:cubicBezTo>
                    <a:pt x="855" y="507"/>
                    <a:pt x="792" y="602"/>
                    <a:pt x="697" y="665"/>
                  </a:cubicBezTo>
                  <a:lnTo>
                    <a:pt x="63" y="1172"/>
                  </a:lnTo>
                  <a:cubicBezTo>
                    <a:pt x="32" y="1235"/>
                    <a:pt x="0" y="1235"/>
                    <a:pt x="0" y="1267"/>
                  </a:cubicBezTo>
                  <a:cubicBezTo>
                    <a:pt x="253" y="1077"/>
                    <a:pt x="633" y="950"/>
                    <a:pt x="1014" y="950"/>
                  </a:cubicBezTo>
                  <a:lnTo>
                    <a:pt x="1267" y="950"/>
                  </a:lnTo>
                  <a:lnTo>
                    <a:pt x="1584" y="665"/>
                  </a:lnTo>
                  <a:cubicBezTo>
                    <a:pt x="1647" y="602"/>
                    <a:pt x="1742" y="507"/>
                    <a:pt x="1742" y="380"/>
                  </a:cubicBezTo>
                  <a:cubicBezTo>
                    <a:pt x="1742" y="159"/>
                    <a:pt x="1584"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1" name="Google Shape;3451;p74"/>
          <p:cNvGrpSpPr/>
          <p:nvPr/>
        </p:nvGrpSpPr>
        <p:grpSpPr>
          <a:xfrm>
            <a:off x="893987" y="2729880"/>
            <a:ext cx="159536" cy="507581"/>
            <a:chOff x="7752400" y="2962350"/>
            <a:chExt cx="160725" cy="507125"/>
          </a:xfrm>
        </p:grpSpPr>
        <p:sp>
          <p:nvSpPr>
            <p:cNvPr id="3452" name="Google Shape;3452;p74"/>
            <p:cNvSpPr/>
            <p:nvPr/>
          </p:nvSpPr>
          <p:spPr>
            <a:xfrm>
              <a:off x="7815725" y="3081100"/>
              <a:ext cx="34875" cy="171050"/>
            </a:xfrm>
            <a:custGeom>
              <a:avLst/>
              <a:gdLst/>
              <a:ahLst/>
              <a:cxnLst/>
              <a:rect l="l" t="t" r="r" b="b"/>
              <a:pathLst>
                <a:path w="1395" h="6842" extrusionOk="0">
                  <a:moveTo>
                    <a:pt x="1" y="1"/>
                  </a:moveTo>
                  <a:lnTo>
                    <a:pt x="1" y="6240"/>
                  </a:lnTo>
                  <a:lnTo>
                    <a:pt x="159" y="6841"/>
                  </a:lnTo>
                  <a:lnTo>
                    <a:pt x="1267" y="6841"/>
                  </a:lnTo>
                  <a:lnTo>
                    <a:pt x="1394" y="6240"/>
                  </a:lnTo>
                  <a:lnTo>
                    <a:pt x="13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4"/>
            <p:cNvSpPr/>
            <p:nvPr/>
          </p:nvSpPr>
          <p:spPr>
            <a:xfrm>
              <a:off x="7833150" y="3081100"/>
              <a:ext cx="17450" cy="171050"/>
            </a:xfrm>
            <a:custGeom>
              <a:avLst/>
              <a:gdLst/>
              <a:ahLst/>
              <a:cxnLst/>
              <a:rect l="l" t="t" r="r" b="b"/>
              <a:pathLst>
                <a:path w="698" h="6842" extrusionOk="0">
                  <a:moveTo>
                    <a:pt x="0" y="1"/>
                  </a:moveTo>
                  <a:lnTo>
                    <a:pt x="0" y="6841"/>
                  </a:lnTo>
                  <a:lnTo>
                    <a:pt x="570" y="6841"/>
                  </a:lnTo>
                  <a:lnTo>
                    <a:pt x="697" y="6240"/>
                  </a:lnTo>
                  <a:lnTo>
                    <a:pt x="697"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4"/>
            <p:cNvSpPr/>
            <p:nvPr/>
          </p:nvSpPr>
          <p:spPr>
            <a:xfrm>
              <a:off x="7772175" y="2962350"/>
              <a:ext cx="124325" cy="128275"/>
            </a:xfrm>
            <a:custGeom>
              <a:avLst/>
              <a:gdLst/>
              <a:ahLst/>
              <a:cxnLst/>
              <a:rect l="l" t="t" r="r" b="b"/>
              <a:pathLst>
                <a:path w="4973" h="5131" extrusionOk="0">
                  <a:moveTo>
                    <a:pt x="3706" y="1141"/>
                  </a:moveTo>
                  <a:cubicBezTo>
                    <a:pt x="3769" y="1141"/>
                    <a:pt x="3674" y="1331"/>
                    <a:pt x="3738" y="1426"/>
                  </a:cubicBezTo>
                  <a:cubicBezTo>
                    <a:pt x="3738" y="1869"/>
                    <a:pt x="3579" y="2249"/>
                    <a:pt x="3294" y="2534"/>
                  </a:cubicBezTo>
                  <a:cubicBezTo>
                    <a:pt x="3104" y="2724"/>
                    <a:pt x="2788" y="2882"/>
                    <a:pt x="2503" y="2882"/>
                  </a:cubicBezTo>
                  <a:lnTo>
                    <a:pt x="2439" y="2882"/>
                  </a:lnTo>
                  <a:cubicBezTo>
                    <a:pt x="2123" y="2882"/>
                    <a:pt x="1838" y="2756"/>
                    <a:pt x="1648" y="2534"/>
                  </a:cubicBezTo>
                  <a:cubicBezTo>
                    <a:pt x="1363" y="2217"/>
                    <a:pt x="1204" y="1806"/>
                    <a:pt x="1204" y="1426"/>
                  </a:cubicBezTo>
                  <a:cubicBezTo>
                    <a:pt x="1204" y="1331"/>
                    <a:pt x="1173" y="1141"/>
                    <a:pt x="1268" y="1141"/>
                  </a:cubicBezTo>
                  <a:close/>
                  <a:moveTo>
                    <a:pt x="2439" y="3674"/>
                  </a:moveTo>
                  <a:cubicBezTo>
                    <a:pt x="2598" y="3674"/>
                    <a:pt x="2693" y="3801"/>
                    <a:pt x="2693" y="3959"/>
                  </a:cubicBezTo>
                  <a:cubicBezTo>
                    <a:pt x="2693" y="4118"/>
                    <a:pt x="2598" y="4244"/>
                    <a:pt x="2439" y="4244"/>
                  </a:cubicBezTo>
                  <a:cubicBezTo>
                    <a:pt x="2281" y="4244"/>
                    <a:pt x="2154" y="4118"/>
                    <a:pt x="2154" y="3959"/>
                  </a:cubicBezTo>
                  <a:cubicBezTo>
                    <a:pt x="2154" y="3801"/>
                    <a:pt x="2281" y="3674"/>
                    <a:pt x="2439" y="3674"/>
                  </a:cubicBezTo>
                  <a:close/>
                  <a:moveTo>
                    <a:pt x="1236" y="1"/>
                  </a:moveTo>
                  <a:cubicBezTo>
                    <a:pt x="571" y="1"/>
                    <a:pt x="1" y="539"/>
                    <a:pt x="1" y="1236"/>
                  </a:cubicBezTo>
                  <a:lnTo>
                    <a:pt x="1" y="1426"/>
                  </a:lnTo>
                  <a:cubicBezTo>
                    <a:pt x="1" y="2122"/>
                    <a:pt x="286" y="2819"/>
                    <a:pt x="761" y="3357"/>
                  </a:cubicBezTo>
                  <a:lnTo>
                    <a:pt x="1173" y="3769"/>
                  </a:lnTo>
                  <a:cubicBezTo>
                    <a:pt x="1394" y="3991"/>
                    <a:pt x="1553" y="4308"/>
                    <a:pt x="1648" y="4656"/>
                  </a:cubicBezTo>
                  <a:lnTo>
                    <a:pt x="1711" y="5068"/>
                  </a:lnTo>
                  <a:cubicBezTo>
                    <a:pt x="1711" y="5099"/>
                    <a:pt x="1743" y="5131"/>
                    <a:pt x="1838" y="5131"/>
                  </a:cubicBezTo>
                  <a:lnTo>
                    <a:pt x="3136" y="5131"/>
                  </a:lnTo>
                  <a:cubicBezTo>
                    <a:pt x="3168" y="5131"/>
                    <a:pt x="3263" y="5099"/>
                    <a:pt x="3263" y="5068"/>
                  </a:cubicBezTo>
                  <a:lnTo>
                    <a:pt x="3326" y="4656"/>
                  </a:lnTo>
                  <a:cubicBezTo>
                    <a:pt x="3389" y="4308"/>
                    <a:pt x="3579" y="3991"/>
                    <a:pt x="3801" y="3769"/>
                  </a:cubicBezTo>
                  <a:lnTo>
                    <a:pt x="4213" y="3357"/>
                  </a:lnTo>
                  <a:cubicBezTo>
                    <a:pt x="4719" y="2851"/>
                    <a:pt x="4973" y="2186"/>
                    <a:pt x="4973" y="1426"/>
                  </a:cubicBezTo>
                  <a:lnTo>
                    <a:pt x="4878" y="1236"/>
                  </a:lnTo>
                  <a:cubicBezTo>
                    <a:pt x="4878" y="539"/>
                    <a:pt x="4308" y="1"/>
                    <a:pt x="3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4"/>
            <p:cNvSpPr/>
            <p:nvPr/>
          </p:nvSpPr>
          <p:spPr>
            <a:xfrm>
              <a:off x="7752400" y="3275875"/>
              <a:ext cx="158350" cy="193600"/>
            </a:xfrm>
            <a:custGeom>
              <a:avLst/>
              <a:gdLst/>
              <a:ahLst/>
              <a:cxnLst/>
              <a:rect l="l" t="t" r="r" b="b"/>
              <a:pathLst>
                <a:path w="6334" h="7744" extrusionOk="0">
                  <a:moveTo>
                    <a:pt x="412" y="0"/>
                  </a:moveTo>
                  <a:cubicBezTo>
                    <a:pt x="317" y="0"/>
                    <a:pt x="285" y="95"/>
                    <a:pt x="285" y="159"/>
                  </a:cubicBezTo>
                  <a:cubicBezTo>
                    <a:pt x="475" y="1077"/>
                    <a:pt x="475" y="1996"/>
                    <a:pt x="317" y="2882"/>
                  </a:cubicBezTo>
                  <a:lnTo>
                    <a:pt x="158" y="3832"/>
                  </a:lnTo>
                  <a:cubicBezTo>
                    <a:pt x="0" y="4719"/>
                    <a:pt x="380" y="5638"/>
                    <a:pt x="1077" y="6144"/>
                  </a:cubicBezTo>
                  <a:lnTo>
                    <a:pt x="3072" y="7696"/>
                  </a:lnTo>
                  <a:cubicBezTo>
                    <a:pt x="3104" y="7728"/>
                    <a:pt x="3151" y="7744"/>
                    <a:pt x="3199" y="7744"/>
                  </a:cubicBezTo>
                  <a:cubicBezTo>
                    <a:pt x="3246" y="7744"/>
                    <a:pt x="3294" y="7728"/>
                    <a:pt x="3325" y="7696"/>
                  </a:cubicBezTo>
                  <a:lnTo>
                    <a:pt x="5320" y="6144"/>
                  </a:lnTo>
                  <a:cubicBezTo>
                    <a:pt x="6017" y="5574"/>
                    <a:pt x="6334" y="4719"/>
                    <a:pt x="6239" y="3832"/>
                  </a:cubicBezTo>
                  <a:lnTo>
                    <a:pt x="6049" y="2819"/>
                  </a:lnTo>
                  <a:cubicBezTo>
                    <a:pt x="5891" y="1932"/>
                    <a:pt x="5954" y="1077"/>
                    <a:pt x="6049" y="254"/>
                  </a:cubicBezTo>
                  <a:lnTo>
                    <a:pt x="6049" y="159"/>
                  </a:lnTo>
                  <a:cubicBezTo>
                    <a:pt x="6144" y="32"/>
                    <a:pt x="6049"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4"/>
            <p:cNvSpPr/>
            <p:nvPr/>
          </p:nvSpPr>
          <p:spPr>
            <a:xfrm>
              <a:off x="7810975" y="3275075"/>
              <a:ext cx="102150" cy="194400"/>
            </a:xfrm>
            <a:custGeom>
              <a:avLst/>
              <a:gdLst/>
              <a:ahLst/>
              <a:cxnLst/>
              <a:rect l="l" t="t" r="r" b="b"/>
              <a:pathLst>
                <a:path w="4086" h="7776" extrusionOk="0">
                  <a:moveTo>
                    <a:pt x="2502" y="1"/>
                  </a:moveTo>
                  <a:cubicBezTo>
                    <a:pt x="2376" y="793"/>
                    <a:pt x="2376" y="1584"/>
                    <a:pt x="2502" y="2376"/>
                  </a:cubicBezTo>
                  <a:lnTo>
                    <a:pt x="2692" y="3453"/>
                  </a:lnTo>
                  <a:cubicBezTo>
                    <a:pt x="2851" y="4308"/>
                    <a:pt x="2502" y="5226"/>
                    <a:pt x="1774" y="5733"/>
                  </a:cubicBezTo>
                  <a:lnTo>
                    <a:pt x="1" y="7126"/>
                  </a:lnTo>
                  <a:lnTo>
                    <a:pt x="761" y="7728"/>
                  </a:lnTo>
                  <a:cubicBezTo>
                    <a:pt x="792" y="7760"/>
                    <a:pt x="840" y="7776"/>
                    <a:pt x="891" y="7776"/>
                  </a:cubicBezTo>
                  <a:cubicBezTo>
                    <a:pt x="943" y="7776"/>
                    <a:pt x="998" y="7760"/>
                    <a:pt x="1046" y="7728"/>
                  </a:cubicBezTo>
                  <a:lnTo>
                    <a:pt x="3009" y="6176"/>
                  </a:lnTo>
                  <a:cubicBezTo>
                    <a:pt x="3706" y="5606"/>
                    <a:pt x="4086" y="4751"/>
                    <a:pt x="3928" y="3833"/>
                  </a:cubicBezTo>
                  <a:lnTo>
                    <a:pt x="3769" y="2819"/>
                  </a:lnTo>
                  <a:cubicBezTo>
                    <a:pt x="3611" y="1933"/>
                    <a:pt x="3643" y="1078"/>
                    <a:pt x="3769" y="222"/>
                  </a:cubicBezTo>
                  <a:lnTo>
                    <a:pt x="3769" y="159"/>
                  </a:lnTo>
                  <a:cubicBezTo>
                    <a:pt x="3769" y="64"/>
                    <a:pt x="3706" y="1"/>
                    <a:pt x="364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4"/>
            <p:cNvSpPr/>
            <p:nvPr/>
          </p:nvSpPr>
          <p:spPr>
            <a:xfrm>
              <a:off x="7832350" y="2962350"/>
              <a:ext cx="61775" cy="128275"/>
            </a:xfrm>
            <a:custGeom>
              <a:avLst/>
              <a:gdLst/>
              <a:ahLst/>
              <a:cxnLst/>
              <a:rect l="l" t="t" r="r" b="b"/>
              <a:pathLst>
                <a:path w="2471" h="5131" extrusionOk="0">
                  <a:moveTo>
                    <a:pt x="602" y="1"/>
                  </a:moveTo>
                  <a:cubicBezTo>
                    <a:pt x="1299" y="1"/>
                    <a:pt x="1837" y="539"/>
                    <a:pt x="1837" y="1236"/>
                  </a:cubicBezTo>
                  <a:lnTo>
                    <a:pt x="1837" y="1426"/>
                  </a:lnTo>
                  <a:cubicBezTo>
                    <a:pt x="1837" y="2122"/>
                    <a:pt x="1552" y="2819"/>
                    <a:pt x="1077" y="3357"/>
                  </a:cubicBezTo>
                  <a:lnTo>
                    <a:pt x="697" y="3769"/>
                  </a:lnTo>
                  <a:cubicBezTo>
                    <a:pt x="444" y="3991"/>
                    <a:pt x="286" y="4308"/>
                    <a:pt x="222" y="4656"/>
                  </a:cubicBezTo>
                  <a:lnTo>
                    <a:pt x="127" y="5068"/>
                  </a:lnTo>
                  <a:cubicBezTo>
                    <a:pt x="127" y="5099"/>
                    <a:pt x="96" y="5131"/>
                    <a:pt x="1" y="5131"/>
                  </a:cubicBezTo>
                  <a:lnTo>
                    <a:pt x="634" y="5131"/>
                  </a:lnTo>
                  <a:cubicBezTo>
                    <a:pt x="697" y="5131"/>
                    <a:pt x="761" y="5099"/>
                    <a:pt x="761" y="5068"/>
                  </a:cubicBezTo>
                  <a:lnTo>
                    <a:pt x="856" y="4656"/>
                  </a:lnTo>
                  <a:cubicBezTo>
                    <a:pt x="887" y="4308"/>
                    <a:pt x="1077" y="3991"/>
                    <a:pt x="1331" y="3769"/>
                  </a:cubicBezTo>
                  <a:lnTo>
                    <a:pt x="1711" y="3357"/>
                  </a:lnTo>
                  <a:cubicBezTo>
                    <a:pt x="2217" y="2851"/>
                    <a:pt x="2471" y="2186"/>
                    <a:pt x="2471" y="1426"/>
                  </a:cubicBezTo>
                  <a:lnTo>
                    <a:pt x="2471" y="1236"/>
                  </a:lnTo>
                  <a:cubicBezTo>
                    <a:pt x="2471" y="539"/>
                    <a:pt x="1901" y="1"/>
                    <a:pt x="1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4"/>
            <p:cNvSpPr/>
            <p:nvPr/>
          </p:nvSpPr>
          <p:spPr>
            <a:xfrm>
              <a:off x="7803050" y="3237075"/>
              <a:ext cx="61800" cy="120175"/>
            </a:xfrm>
            <a:custGeom>
              <a:avLst/>
              <a:gdLst/>
              <a:ahLst/>
              <a:cxnLst/>
              <a:rect l="l" t="t" r="r" b="b"/>
              <a:pathLst>
                <a:path w="2472" h="4807" extrusionOk="0">
                  <a:moveTo>
                    <a:pt x="508" y="1"/>
                  </a:moveTo>
                  <a:lnTo>
                    <a:pt x="508" y="1014"/>
                  </a:lnTo>
                  <a:cubicBezTo>
                    <a:pt x="508" y="1267"/>
                    <a:pt x="286" y="1521"/>
                    <a:pt x="1" y="1521"/>
                  </a:cubicBezTo>
                  <a:lnTo>
                    <a:pt x="951" y="4593"/>
                  </a:lnTo>
                  <a:cubicBezTo>
                    <a:pt x="998" y="4735"/>
                    <a:pt x="1117" y="4806"/>
                    <a:pt x="1236" y="4806"/>
                  </a:cubicBezTo>
                  <a:cubicBezTo>
                    <a:pt x="1355" y="4806"/>
                    <a:pt x="1473" y="4735"/>
                    <a:pt x="1521" y="4593"/>
                  </a:cubicBezTo>
                  <a:lnTo>
                    <a:pt x="2471" y="1521"/>
                  </a:lnTo>
                  <a:lnTo>
                    <a:pt x="2471" y="1521"/>
                  </a:lnTo>
                  <a:cubicBezTo>
                    <a:pt x="2451" y="1523"/>
                    <a:pt x="2431" y="1524"/>
                    <a:pt x="2411" y="1524"/>
                  </a:cubicBezTo>
                  <a:cubicBezTo>
                    <a:pt x="2123" y="1524"/>
                    <a:pt x="1901" y="1311"/>
                    <a:pt x="1901" y="1014"/>
                  </a:cubicBezTo>
                  <a:lnTo>
                    <a:pt x="1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4"/>
            <p:cNvSpPr/>
            <p:nvPr/>
          </p:nvSpPr>
          <p:spPr>
            <a:xfrm>
              <a:off x="7823650" y="3237075"/>
              <a:ext cx="39600" cy="120175"/>
            </a:xfrm>
            <a:custGeom>
              <a:avLst/>
              <a:gdLst/>
              <a:ahLst/>
              <a:cxnLst/>
              <a:rect l="l" t="t" r="r" b="b"/>
              <a:pathLst>
                <a:path w="1584" h="4807" extrusionOk="0">
                  <a:moveTo>
                    <a:pt x="380" y="1"/>
                  </a:moveTo>
                  <a:lnTo>
                    <a:pt x="380" y="1014"/>
                  </a:lnTo>
                  <a:cubicBezTo>
                    <a:pt x="380" y="1204"/>
                    <a:pt x="475" y="1394"/>
                    <a:pt x="634" y="1489"/>
                  </a:cubicBezTo>
                  <a:cubicBezTo>
                    <a:pt x="760" y="1552"/>
                    <a:pt x="855" y="1711"/>
                    <a:pt x="792" y="1837"/>
                  </a:cubicBezTo>
                  <a:lnTo>
                    <a:pt x="0" y="4371"/>
                  </a:lnTo>
                  <a:lnTo>
                    <a:pt x="95" y="4593"/>
                  </a:lnTo>
                  <a:cubicBezTo>
                    <a:pt x="127" y="4735"/>
                    <a:pt x="246" y="4806"/>
                    <a:pt x="364" y="4806"/>
                  </a:cubicBezTo>
                  <a:cubicBezTo>
                    <a:pt x="483" y="4806"/>
                    <a:pt x="602" y="4735"/>
                    <a:pt x="634" y="4593"/>
                  </a:cubicBezTo>
                  <a:lnTo>
                    <a:pt x="1584" y="1521"/>
                  </a:lnTo>
                  <a:lnTo>
                    <a:pt x="1584" y="1521"/>
                  </a:lnTo>
                  <a:cubicBezTo>
                    <a:pt x="1568" y="1523"/>
                    <a:pt x="1551" y="1524"/>
                    <a:pt x="1535" y="1524"/>
                  </a:cubicBezTo>
                  <a:cubicBezTo>
                    <a:pt x="1299" y="1524"/>
                    <a:pt x="1077" y="1311"/>
                    <a:pt x="1077" y="1014"/>
                  </a:cubicBez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0" name="Google Shape;3460;p74"/>
          <p:cNvGrpSpPr/>
          <p:nvPr/>
        </p:nvGrpSpPr>
        <p:grpSpPr>
          <a:xfrm>
            <a:off x="4019100" y="2782074"/>
            <a:ext cx="471761" cy="403194"/>
            <a:chOff x="8297200" y="1133325"/>
            <a:chExt cx="506725" cy="403800"/>
          </a:xfrm>
        </p:grpSpPr>
        <p:sp>
          <p:nvSpPr>
            <p:cNvPr id="3461" name="Google Shape;3461;p74"/>
            <p:cNvSpPr/>
            <p:nvPr/>
          </p:nvSpPr>
          <p:spPr>
            <a:xfrm>
              <a:off x="8598850" y="1389825"/>
              <a:ext cx="98200" cy="63375"/>
            </a:xfrm>
            <a:custGeom>
              <a:avLst/>
              <a:gdLst/>
              <a:ahLst/>
              <a:cxnLst/>
              <a:rect l="l" t="t" r="r" b="b"/>
              <a:pathLst>
                <a:path w="3928" h="2535" extrusionOk="0">
                  <a:moveTo>
                    <a:pt x="1" y="1"/>
                  </a:moveTo>
                  <a:lnTo>
                    <a:pt x="1" y="2534"/>
                  </a:lnTo>
                  <a:lnTo>
                    <a:pt x="3928" y="2534"/>
                  </a:lnTo>
                  <a:lnTo>
                    <a:pt x="39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4"/>
            <p:cNvSpPr/>
            <p:nvPr/>
          </p:nvSpPr>
          <p:spPr>
            <a:xfrm>
              <a:off x="8599650" y="1389825"/>
              <a:ext cx="98200" cy="63375"/>
            </a:xfrm>
            <a:custGeom>
              <a:avLst/>
              <a:gdLst/>
              <a:ahLst/>
              <a:cxnLst/>
              <a:rect l="l" t="t" r="r" b="b"/>
              <a:pathLst>
                <a:path w="3928" h="2535" extrusionOk="0">
                  <a:moveTo>
                    <a:pt x="3231" y="1"/>
                  </a:moveTo>
                  <a:lnTo>
                    <a:pt x="3231" y="1173"/>
                  </a:lnTo>
                  <a:cubicBezTo>
                    <a:pt x="3231" y="1299"/>
                    <a:pt x="3136" y="1363"/>
                    <a:pt x="3009" y="1363"/>
                  </a:cubicBezTo>
                  <a:lnTo>
                    <a:pt x="0" y="1363"/>
                  </a:lnTo>
                  <a:lnTo>
                    <a:pt x="0" y="2534"/>
                  </a:lnTo>
                  <a:lnTo>
                    <a:pt x="3927" y="2534"/>
                  </a:lnTo>
                  <a:lnTo>
                    <a:pt x="3927"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4"/>
            <p:cNvSpPr/>
            <p:nvPr/>
          </p:nvSpPr>
          <p:spPr>
            <a:xfrm>
              <a:off x="8499875" y="1449200"/>
              <a:ext cx="296150" cy="80800"/>
            </a:xfrm>
            <a:custGeom>
              <a:avLst/>
              <a:gdLst/>
              <a:ahLst/>
              <a:cxnLst/>
              <a:rect l="l" t="t" r="r" b="b"/>
              <a:pathLst>
                <a:path w="11846" h="3232" extrusionOk="0">
                  <a:moveTo>
                    <a:pt x="1616" y="1"/>
                  </a:moveTo>
                  <a:cubicBezTo>
                    <a:pt x="729" y="1"/>
                    <a:pt x="1" y="698"/>
                    <a:pt x="1" y="1616"/>
                  </a:cubicBezTo>
                  <a:cubicBezTo>
                    <a:pt x="1" y="2534"/>
                    <a:pt x="729" y="3231"/>
                    <a:pt x="1616" y="3231"/>
                  </a:cubicBezTo>
                  <a:lnTo>
                    <a:pt x="10230" y="3231"/>
                  </a:lnTo>
                  <a:cubicBezTo>
                    <a:pt x="11117" y="3231"/>
                    <a:pt x="11845" y="2471"/>
                    <a:pt x="11845" y="1616"/>
                  </a:cubicBezTo>
                  <a:cubicBezTo>
                    <a:pt x="11845" y="698"/>
                    <a:pt x="11117" y="1"/>
                    <a:pt x="10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4"/>
            <p:cNvSpPr/>
            <p:nvPr/>
          </p:nvSpPr>
          <p:spPr>
            <a:xfrm>
              <a:off x="8504625" y="1449200"/>
              <a:ext cx="292175" cy="80800"/>
            </a:xfrm>
            <a:custGeom>
              <a:avLst/>
              <a:gdLst/>
              <a:ahLst/>
              <a:cxnLst/>
              <a:rect l="l" t="t" r="r" b="b"/>
              <a:pathLst>
                <a:path w="11687" h="3232" extrusionOk="0">
                  <a:moveTo>
                    <a:pt x="8172" y="1"/>
                  </a:moveTo>
                  <a:cubicBezTo>
                    <a:pt x="7760" y="413"/>
                    <a:pt x="7570" y="983"/>
                    <a:pt x="7570" y="1616"/>
                  </a:cubicBezTo>
                  <a:cubicBezTo>
                    <a:pt x="7570" y="1743"/>
                    <a:pt x="7570" y="1838"/>
                    <a:pt x="7602" y="1933"/>
                  </a:cubicBezTo>
                  <a:cubicBezTo>
                    <a:pt x="7665" y="2091"/>
                    <a:pt x="7507" y="2249"/>
                    <a:pt x="7348" y="2249"/>
                  </a:cubicBezTo>
                  <a:lnTo>
                    <a:pt x="1" y="2249"/>
                  </a:lnTo>
                  <a:cubicBezTo>
                    <a:pt x="223" y="2788"/>
                    <a:pt x="793" y="3231"/>
                    <a:pt x="1489" y="3231"/>
                  </a:cubicBezTo>
                  <a:lnTo>
                    <a:pt x="10072" y="3231"/>
                  </a:lnTo>
                  <a:cubicBezTo>
                    <a:pt x="10990" y="3231"/>
                    <a:pt x="11687" y="2534"/>
                    <a:pt x="11687" y="1616"/>
                  </a:cubicBezTo>
                  <a:cubicBezTo>
                    <a:pt x="11687" y="698"/>
                    <a:pt x="10990" y="1"/>
                    <a:pt x="10072"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4"/>
            <p:cNvSpPr/>
            <p:nvPr/>
          </p:nvSpPr>
          <p:spPr>
            <a:xfrm>
              <a:off x="8370050" y="1141225"/>
              <a:ext cx="189250" cy="32500"/>
            </a:xfrm>
            <a:custGeom>
              <a:avLst/>
              <a:gdLst/>
              <a:ahLst/>
              <a:cxnLst/>
              <a:rect l="l" t="t" r="r" b="b"/>
              <a:pathLst>
                <a:path w="7570" h="1300" extrusionOk="0">
                  <a:moveTo>
                    <a:pt x="317" y="1"/>
                  </a:moveTo>
                  <a:cubicBezTo>
                    <a:pt x="159" y="1"/>
                    <a:pt x="0" y="96"/>
                    <a:pt x="0" y="254"/>
                  </a:cubicBezTo>
                  <a:cubicBezTo>
                    <a:pt x="0" y="444"/>
                    <a:pt x="127" y="602"/>
                    <a:pt x="285" y="602"/>
                  </a:cubicBezTo>
                  <a:lnTo>
                    <a:pt x="7284" y="1299"/>
                  </a:lnTo>
                  <a:cubicBezTo>
                    <a:pt x="7411" y="1299"/>
                    <a:pt x="7569" y="1172"/>
                    <a:pt x="7569" y="1014"/>
                  </a:cubicBezTo>
                  <a:cubicBezTo>
                    <a:pt x="7569" y="856"/>
                    <a:pt x="7442" y="697"/>
                    <a:pt x="7284" y="697"/>
                  </a:cubicBezTo>
                  <a:lnTo>
                    <a:pt x="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4"/>
            <p:cNvSpPr/>
            <p:nvPr/>
          </p:nvSpPr>
          <p:spPr>
            <a:xfrm>
              <a:off x="8543425" y="1148825"/>
              <a:ext cx="45950" cy="48650"/>
            </a:xfrm>
            <a:custGeom>
              <a:avLst/>
              <a:gdLst/>
              <a:ahLst/>
              <a:cxnLst/>
              <a:rect l="l" t="t" r="r" b="b"/>
              <a:pathLst>
                <a:path w="1838" h="1946" extrusionOk="0">
                  <a:moveTo>
                    <a:pt x="327" y="1"/>
                  </a:moveTo>
                  <a:cubicBezTo>
                    <a:pt x="165" y="1"/>
                    <a:pt x="1" y="138"/>
                    <a:pt x="1" y="330"/>
                  </a:cubicBezTo>
                  <a:lnTo>
                    <a:pt x="1" y="1945"/>
                  </a:lnTo>
                  <a:lnTo>
                    <a:pt x="1838" y="1945"/>
                  </a:lnTo>
                  <a:lnTo>
                    <a:pt x="1838" y="1249"/>
                  </a:lnTo>
                  <a:cubicBezTo>
                    <a:pt x="1838" y="995"/>
                    <a:pt x="1711" y="773"/>
                    <a:pt x="1521" y="647"/>
                  </a:cubicBezTo>
                  <a:lnTo>
                    <a:pt x="476" y="45"/>
                  </a:lnTo>
                  <a:cubicBezTo>
                    <a:pt x="430" y="14"/>
                    <a:pt x="378" y="1"/>
                    <a:pt x="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4"/>
            <p:cNvSpPr/>
            <p:nvPr/>
          </p:nvSpPr>
          <p:spPr>
            <a:xfrm>
              <a:off x="8567975" y="1157075"/>
              <a:ext cx="22975" cy="41175"/>
            </a:xfrm>
            <a:custGeom>
              <a:avLst/>
              <a:gdLst/>
              <a:ahLst/>
              <a:cxnLst/>
              <a:rect l="l" t="t" r="r" b="b"/>
              <a:pathLst>
                <a:path w="919" h="1647" extrusionOk="0">
                  <a:moveTo>
                    <a:pt x="1" y="0"/>
                  </a:moveTo>
                  <a:cubicBezTo>
                    <a:pt x="64" y="63"/>
                    <a:pt x="64" y="158"/>
                    <a:pt x="64" y="222"/>
                  </a:cubicBezTo>
                  <a:lnTo>
                    <a:pt x="64" y="1647"/>
                  </a:lnTo>
                  <a:lnTo>
                    <a:pt x="919" y="1647"/>
                  </a:lnTo>
                  <a:lnTo>
                    <a:pt x="919" y="950"/>
                  </a:lnTo>
                  <a:cubicBezTo>
                    <a:pt x="887" y="665"/>
                    <a:pt x="761" y="443"/>
                    <a:pt x="571" y="317"/>
                  </a:cubicBezTo>
                  <a:lnTo>
                    <a:pt x="1"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4"/>
            <p:cNvSpPr/>
            <p:nvPr/>
          </p:nvSpPr>
          <p:spPr>
            <a:xfrm>
              <a:off x="8332825" y="1133325"/>
              <a:ext cx="68125" cy="289000"/>
            </a:xfrm>
            <a:custGeom>
              <a:avLst/>
              <a:gdLst/>
              <a:ahLst/>
              <a:cxnLst/>
              <a:rect l="l" t="t" r="r" b="b"/>
              <a:pathLst>
                <a:path w="2725" h="11560" extrusionOk="0">
                  <a:moveTo>
                    <a:pt x="1532" y="1"/>
                  </a:moveTo>
                  <a:cubicBezTo>
                    <a:pt x="1439" y="1"/>
                    <a:pt x="1343" y="39"/>
                    <a:pt x="1268" y="127"/>
                  </a:cubicBezTo>
                  <a:lnTo>
                    <a:pt x="318" y="950"/>
                  </a:lnTo>
                  <a:cubicBezTo>
                    <a:pt x="127" y="1108"/>
                    <a:pt x="1" y="1362"/>
                    <a:pt x="1" y="1615"/>
                  </a:cubicBezTo>
                  <a:lnTo>
                    <a:pt x="1" y="11559"/>
                  </a:lnTo>
                  <a:lnTo>
                    <a:pt x="793" y="11559"/>
                  </a:lnTo>
                  <a:lnTo>
                    <a:pt x="2693" y="2470"/>
                  </a:lnTo>
                  <a:cubicBezTo>
                    <a:pt x="2724" y="2217"/>
                    <a:pt x="2693" y="1932"/>
                    <a:pt x="2566" y="1679"/>
                  </a:cubicBezTo>
                  <a:lnTo>
                    <a:pt x="1869" y="222"/>
                  </a:lnTo>
                  <a:cubicBezTo>
                    <a:pt x="1812" y="88"/>
                    <a:pt x="1674" y="1"/>
                    <a:pt x="1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4"/>
            <p:cNvSpPr/>
            <p:nvPr/>
          </p:nvSpPr>
          <p:spPr>
            <a:xfrm>
              <a:off x="8333625" y="1134000"/>
              <a:ext cx="68125" cy="288325"/>
            </a:xfrm>
            <a:custGeom>
              <a:avLst/>
              <a:gdLst/>
              <a:ahLst/>
              <a:cxnLst/>
              <a:rect l="l" t="t" r="r" b="b"/>
              <a:pathLst>
                <a:path w="2725" h="11533" extrusionOk="0">
                  <a:moveTo>
                    <a:pt x="1516" y="1"/>
                  </a:moveTo>
                  <a:cubicBezTo>
                    <a:pt x="1416" y="1"/>
                    <a:pt x="1315" y="34"/>
                    <a:pt x="1236" y="100"/>
                  </a:cubicBezTo>
                  <a:lnTo>
                    <a:pt x="824" y="448"/>
                  </a:lnTo>
                  <a:lnTo>
                    <a:pt x="1457" y="1747"/>
                  </a:lnTo>
                  <a:cubicBezTo>
                    <a:pt x="1584" y="2000"/>
                    <a:pt x="1616" y="2253"/>
                    <a:pt x="1584" y="2538"/>
                  </a:cubicBezTo>
                  <a:lnTo>
                    <a:pt x="0" y="10234"/>
                  </a:lnTo>
                  <a:lnTo>
                    <a:pt x="0" y="11532"/>
                  </a:lnTo>
                  <a:lnTo>
                    <a:pt x="792" y="11532"/>
                  </a:lnTo>
                  <a:lnTo>
                    <a:pt x="2692" y="2475"/>
                  </a:lnTo>
                  <a:cubicBezTo>
                    <a:pt x="2724" y="2190"/>
                    <a:pt x="2692" y="1905"/>
                    <a:pt x="2566" y="1683"/>
                  </a:cubicBezTo>
                  <a:lnTo>
                    <a:pt x="1869" y="195"/>
                  </a:lnTo>
                  <a:cubicBezTo>
                    <a:pt x="1795" y="65"/>
                    <a:pt x="1657" y="1"/>
                    <a:pt x="1516"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4"/>
            <p:cNvSpPr/>
            <p:nvPr/>
          </p:nvSpPr>
          <p:spPr>
            <a:xfrm>
              <a:off x="8360550" y="1182400"/>
              <a:ext cx="321450" cy="142525"/>
            </a:xfrm>
            <a:custGeom>
              <a:avLst/>
              <a:gdLst/>
              <a:ahLst/>
              <a:cxnLst/>
              <a:rect l="l" t="t" r="r" b="b"/>
              <a:pathLst>
                <a:path w="12858" h="5701" extrusionOk="0">
                  <a:moveTo>
                    <a:pt x="507" y="1"/>
                  </a:moveTo>
                  <a:cubicBezTo>
                    <a:pt x="222" y="1"/>
                    <a:pt x="0" y="254"/>
                    <a:pt x="0" y="539"/>
                  </a:cubicBezTo>
                  <a:cubicBezTo>
                    <a:pt x="0" y="761"/>
                    <a:pt x="159" y="951"/>
                    <a:pt x="380" y="1014"/>
                  </a:cubicBezTo>
                  <a:lnTo>
                    <a:pt x="6651" y="2471"/>
                  </a:lnTo>
                  <a:cubicBezTo>
                    <a:pt x="7126" y="2597"/>
                    <a:pt x="7569" y="2787"/>
                    <a:pt x="7917" y="3104"/>
                  </a:cubicBezTo>
                  <a:lnTo>
                    <a:pt x="11084" y="5701"/>
                  </a:lnTo>
                  <a:lnTo>
                    <a:pt x="12858" y="4973"/>
                  </a:lnTo>
                  <a:lnTo>
                    <a:pt x="10419" y="951"/>
                  </a:lnTo>
                  <a:cubicBezTo>
                    <a:pt x="10039" y="381"/>
                    <a:pt x="9374" y="1"/>
                    <a:pt x="8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4"/>
            <p:cNvSpPr/>
            <p:nvPr/>
          </p:nvSpPr>
          <p:spPr>
            <a:xfrm>
              <a:off x="8564025" y="1182400"/>
              <a:ext cx="117975" cy="133825"/>
            </a:xfrm>
            <a:custGeom>
              <a:avLst/>
              <a:gdLst/>
              <a:ahLst/>
              <a:cxnLst/>
              <a:rect l="l" t="t" r="r" b="b"/>
              <a:pathLst>
                <a:path w="4719" h="5353" extrusionOk="0">
                  <a:moveTo>
                    <a:pt x="0" y="1"/>
                  </a:moveTo>
                  <a:cubicBezTo>
                    <a:pt x="380" y="222"/>
                    <a:pt x="697" y="539"/>
                    <a:pt x="919" y="887"/>
                  </a:cubicBezTo>
                  <a:lnTo>
                    <a:pt x="3705" y="5353"/>
                  </a:lnTo>
                  <a:lnTo>
                    <a:pt x="4719" y="4909"/>
                  </a:lnTo>
                  <a:lnTo>
                    <a:pt x="2280" y="951"/>
                  </a:lnTo>
                  <a:cubicBezTo>
                    <a:pt x="1900" y="381"/>
                    <a:pt x="1267" y="1"/>
                    <a:pt x="57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4"/>
            <p:cNvSpPr/>
            <p:nvPr/>
          </p:nvSpPr>
          <p:spPr>
            <a:xfrm>
              <a:off x="8352625" y="1176850"/>
              <a:ext cx="35650" cy="35650"/>
            </a:xfrm>
            <a:custGeom>
              <a:avLst/>
              <a:gdLst/>
              <a:ahLst/>
              <a:cxnLst/>
              <a:rect l="l" t="t" r="r" b="b"/>
              <a:pathLst>
                <a:path w="1426" h="1426" extrusionOk="0">
                  <a:moveTo>
                    <a:pt x="697" y="1"/>
                  </a:moveTo>
                  <a:cubicBezTo>
                    <a:pt x="317" y="1"/>
                    <a:pt x="1" y="318"/>
                    <a:pt x="1" y="698"/>
                  </a:cubicBezTo>
                  <a:cubicBezTo>
                    <a:pt x="1" y="1109"/>
                    <a:pt x="317" y="1426"/>
                    <a:pt x="697" y="1426"/>
                  </a:cubicBezTo>
                  <a:cubicBezTo>
                    <a:pt x="1109" y="1426"/>
                    <a:pt x="1426" y="1109"/>
                    <a:pt x="1426" y="698"/>
                  </a:cubicBezTo>
                  <a:cubicBezTo>
                    <a:pt x="1426" y="318"/>
                    <a:pt x="1109" y="1"/>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4"/>
            <p:cNvSpPr/>
            <p:nvPr/>
          </p:nvSpPr>
          <p:spPr>
            <a:xfrm>
              <a:off x="8352625" y="1176850"/>
              <a:ext cx="35650" cy="35650"/>
            </a:xfrm>
            <a:custGeom>
              <a:avLst/>
              <a:gdLst/>
              <a:ahLst/>
              <a:cxnLst/>
              <a:rect l="l" t="t" r="r" b="b"/>
              <a:pathLst>
                <a:path w="1426" h="1426" extrusionOk="0">
                  <a:moveTo>
                    <a:pt x="919" y="1"/>
                  </a:moveTo>
                  <a:lnTo>
                    <a:pt x="919" y="1"/>
                  </a:lnTo>
                  <a:cubicBezTo>
                    <a:pt x="951" y="64"/>
                    <a:pt x="951" y="159"/>
                    <a:pt x="951" y="223"/>
                  </a:cubicBezTo>
                  <a:cubicBezTo>
                    <a:pt x="951" y="634"/>
                    <a:pt x="634" y="951"/>
                    <a:pt x="222" y="951"/>
                  </a:cubicBezTo>
                  <a:cubicBezTo>
                    <a:pt x="159" y="951"/>
                    <a:pt x="64" y="951"/>
                    <a:pt x="1" y="919"/>
                  </a:cubicBezTo>
                  <a:lnTo>
                    <a:pt x="1" y="919"/>
                  </a:lnTo>
                  <a:cubicBezTo>
                    <a:pt x="64" y="1173"/>
                    <a:pt x="349" y="1426"/>
                    <a:pt x="666" y="1426"/>
                  </a:cubicBezTo>
                  <a:cubicBezTo>
                    <a:pt x="1077" y="1426"/>
                    <a:pt x="1394" y="1109"/>
                    <a:pt x="1394" y="698"/>
                  </a:cubicBezTo>
                  <a:cubicBezTo>
                    <a:pt x="1426" y="381"/>
                    <a:pt x="1236" y="128"/>
                    <a:pt x="91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4"/>
            <p:cNvSpPr/>
            <p:nvPr/>
          </p:nvSpPr>
          <p:spPr>
            <a:xfrm>
              <a:off x="8507800" y="1212525"/>
              <a:ext cx="86325" cy="141700"/>
            </a:xfrm>
            <a:custGeom>
              <a:avLst/>
              <a:gdLst/>
              <a:ahLst/>
              <a:cxnLst/>
              <a:rect l="l" t="t" r="r" b="b"/>
              <a:pathLst>
                <a:path w="3453" h="5668" extrusionOk="0">
                  <a:moveTo>
                    <a:pt x="339" y="0"/>
                  </a:moveTo>
                  <a:cubicBezTo>
                    <a:pt x="291" y="0"/>
                    <a:pt x="241" y="11"/>
                    <a:pt x="191" y="31"/>
                  </a:cubicBezTo>
                  <a:cubicBezTo>
                    <a:pt x="32" y="94"/>
                    <a:pt x="1" y="252"/>
                    <a:pt x="96" y="411"/>
                  </a:cubicBezTo>
                  <a:lnTo>
                    <a:pt x="2851" y="5509"/>
                  </a:lnTo>
                  <a:cubicBezTo>
                    <a:pt x="2946" y="5604"/>
                    <a:pt x="3009" y="5668"/>
                    <a:pt x="3136" y="5668"/>
                  </a:cubicBezTo>
                  <a:cubicBezTo>
                    <a:pt x="3168" y="5668"/>
                    <a:pt x="3199" y="5668"/>
                    <a:pt x="3263" y="5604"/>
                  </a:cubicBezTo>
                  <a:cubicBezTo>
                    <a:pt x="3421" y="5541"/>
                    <a:pt x="3453" y="5383"/>
                    <a:pt x="3358" y="5224"/>
                  </a:cubicBezTo>
                  <a:lnTo>
                    <a:pt x="602" y="157"/>
                  </a:lnTo>
                  <a:cubicBezTo>
                    <a:pt x="537" y="49"/>
                    <a:pt x="443" y="0"/>
                    <a:pt x="3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4"/>
            <p:cNvSpPr/>
            <p:nvPr/>
          </p:nvSpPr>
          <p:spPr>
            <a:xfrm>
              <a:off x="8500675" y="1204575"/>
              <a:ext cx="31700" cy="31700"/>
            </a:xfrm>
            <a:custGeom>
              <a:avLst/>
              <a:gdLst/>
              <a:ahLst/>
              <a:cxnLst/>
              <a:rect l="l" t="t" r="r" b="b"/>
              <a:pathLst>
                <a:path w="1268" h="1268" extrusionOk="0">
                  <a:moveTo>
                    <a:pt x="634" y="0"/>
                  </a:moveTo>
                  <a:cubicBezTo>
                    <a:pt x="286" y="0"/>
                    <a:pt x="1" y="285"/>
                    <a:pt x="1" y="634"/>
                  </a:cubicBezTo>
                  <a:cubicBezTo>
                    <a:pt x="1" y="982"/>
                    <a:pt x="286" y="1267"/>
                    <a:pt x="602" y="1267"/>
                  </a:cubicBezTo>
                  <a:cubicBezTo>
                    <a:pt x="634" y="1267"/>
                    <a:pt x="1172" y="982"/>
                    <a:pt x="1172" y="982"/>
                  </a:cubicBezTo>
                  <a:cubicBezTo>
                    <a:pt x="1236" y="855"/>
                    <a:pt x="1267" y="760"/>
                    <a:pt x="1267" y="634"/>
                  </a:cubicBezTo>
                  <a:cubicBezTo>
                    <a:pt x="1267" y="317"/>
                    <a:pt x="1014" y="32"/>
                    <a:pt x="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4"/>
            <p:cNvSpPr/>
            <p:nvPr/>
          </p:nvSpPr>
          <p:spPr>
            <a:xfrm>
              <a:off x="8502250" y="1206150"/>
              <a:ext cx="30125" cy="30900"/>
            </a:xfrm>
            <a:custGeom>
              <a:avLst/>
              <a:gdLst/>
              <a:ahLst/>
              <a:cxnLst/>
              <a:rect l="l" t="t" r="r" b="b"/>
              <a:pathLst>
                <a:path w="1205" h="1236" extrusionOk="0">
                  <a:moveTo>
                    <a:pt x="793" y="1"/>
                  </a:moveTo>
                  <a:cubicBezTo>
                    <a:pt x="793" y="96"/>
                    <a:pt x="824" y="127"/>
                    <a:pt x="824" y="222"/>
                  </a:cubicBezTo>
                  <a:cubicBezTo>
                    <a:pt x="824" y="571"/>
                    <a:pt x="539" y="856"/>
                    <a:pt x="191" y="856"/>
                  </a:cubicBezTo>
                  <a:cubicBezTo>
                    <a:pt x="96" y="856"/>
                    <a:pt x="64" y="856"/>
                    <a:pt x="1" y="792"/>
                  </a:cubicBezTo>
                  <a:lnTo>
                    <a:pt x="1" y="792"/>
                  </a:lnTo>
                  <a:cubicBezTo>
                    <a:pt x="64" y="1046"/>
                    <a:pt x="318" y="1236"/>
                    <a:pt x="571" y="1236"/>
                  </a:cubicBezTo>
                  <a:cubicBezTo>
                    <a:pt x="951" y="1236"/>
                    <a:pt x="1204" y="951"/>
                    <a:pt x="1204" y="602"/>
                  </a:cubicBezTo>
                  <a:cubicBezTo>
                    <a:pt x="1204" y="317"/>
                    <a:pt x="1046" y="96"/>
                    <a:pt x="79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4"/>
            <p:cNvSpPr/>
            <p:nvPr/>
          </p:nvSpPr>
          <p:spPr>
            <a:xfrm>
              <a:off x="8571925" y="1476925"/>
              <a:ext cx="153625" cy="25350"/>
            </a:xfrm>
            <a:custGeom>
              <a:avLst/>
              <a:gdLst/>
              <a:ahLst/>
              <a:cxnLst/>
              <a:rect l="l" t="t" r="r" b="b"/>
              <a:pathLst>
                <a:path w="6145" h="1014" extrusionOk="0">
                  <a:moveTo>
                    <a:pt x="1" y="0"/>
                  </a:moveTo>
                  <a:lnTo>
                    <a:pt x="1" y="1014"/>
                  </a:lnTo>
                  <a:lnTo>
                    <a:pt x="6145" y="1014"/>
                  </a:lnTo>
                  <a:lnTo>
                    <a:pt x="6145"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4"/>
            <p:cNvSpPr/>
            <p:nvPr/>
          </p:nvSpPr>
          <p:spPr>
            <a:xfrm>
              <a:off x="8693075" y="1474550"/>
              <a:ext cx="32475" cy="26150"/>
            </a:xfrm>
            <a:custGeom>
              <a:avLst/>
              <a:gdLst/>
              <a:ahLst/>
              <a:cxnLst/>
              <a:rect l="l" t="t" r="r" b="b"/>
              <a:pathLst>
                <a:path w="1299" h="1046" extrusionOk="0">
                  <a:moveTo>
                    <a:pt x="32" y="0"/>
                  </a:moveTo>
                  <a:cubicBezTo>
                    <a:pt x="32" y="254"/>
                    <a:pt x="0" y="412"/>
                    <a:pt x="0" y="570"/>
                  </a:cubicBezTo>
                  <a:cubicBezTo>
                    <a:pt x="0" y="665"/>
                    <a:pt x="0" y="792"/>
                    <a:pt x="32" y="887"/>
                  </a:cubicBezTo>
                  <a:cubicBezTo>
                    <a:pt x="32" y="950"/>
                    <a:pt x="32" y="982"/>
                    <a:pt x="0" y="1045"/>
                  </a:cubicBezTo>
                  <a:lnTo>
                    <a:pt x="1299" y="1045"/>
                  </a:lnTo>
                  <a:lnTo>
                    <a:pt x="1299"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4"/>
            <p:cNvSpPr/>
            <p:nvPr/>
          </p:nvSpPr>
          <p:spPr>
            <a:xfrm>
              <a:off x="8500675" y="1447625"/>
              <a:ext cx="81575" cy="81575"/>
            </a:xfrm>
            <a:custGeom>
              <a:avLst/>
              <a:gdLst/>
              <a:ahLst/>
              <a:cxnLst/>
              <a:rect l="l" t="t" r="r" b="b"/>
              <a:pathLst>
                <a:path w="3263" h="3263" extrusionOk="0">
                  <a:moveTo>
                    <a:pt x="1647" y="1"/>
                  </a:moveTo>
                  <a:cubicBezTo>
                    <a:pt x="729" y="1"/>
                    <a:pt x="1" y="729"/>
                    <a:pt x="1" y="1647"/>
                  </a:cubicBezTo>
                  <a:cubicBezTo>
                    <a:pt x="1" y="2534"/>
                    <a:pt x="729" y="3263"/>
                    <a:pt x="1647" y="3263"/>
                  </a:cubicBezTo>
                  <a:cubicBezTo>
                    <a:pt x="2534" y="3263"/>
                    <a:pt x="3263" y="2534"/>
                    <a:pt x="3263" y="1647"/>
                  </a:cubicBezTo>
                  <a:cubicBezTo>
                    <a:pt x="3263" y="729"/>
                    <a:pt x="2534"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4"/>
            <p:cNvSpPr/>
            <p:nvPr/>
          </p:nvSpPr>
          <p:spPr>
            <a:xfrm>
              <a:off x="8714450" y="1447625"/>
              <a:ext cx="81575" cy="81575"/>
            </a:xfrm>
            <a:custGeom>
              <a:avLst/>
              <a:gdLst/>
              <a:ahLst/>
              <a:cxnLst/>
              <a:rect l="l" t="t" r="r" b="b"/>
              <a:pathLst>
                <a:path w="3263" h="3263" extrusionOk="0">
                  <a:moveTo>
                    <a:pt x="1647" y="1"/>
                  </a:moveTo>
                  <a:cubicBezTo>
                    <a:pt x="729" y="1"/>
                    <a:pt x="0" y="729"/>
                    <a:pt x="0" y="1647"/>
                  </a:cubicBezTo>
                  <a:cubicBezTo>
                    <a:pt x="0" y="2534"/>
                    <a:pt x="729" y="3263"/>
                    <a:pt x="1647" y="3263"/>
                  </a:cubicBezTo>
                  <a:cubicBezTo>
                    <a:pt x="2534" y="3263"/>
                    <a:pt x="3262" y="2534"/>
                    <a:pt x="3262" y="1647"/>
                  </a:cubicBezTo>
                  <a:cubicBezTo>
                    <a:pt x="3262" y="729"/>
                    <a:pt x="2534" y="1"/>
                    <a:pt x="1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4"/>
            <p:cNvSpPr/>
            <p:nvPr/>
          </p:nvSpPr>
          <p:spPr>
            <a:xfrm>
              <a:off x="8507025" y="1453950"/>
              <a:ext cx="75225" cy="75250"/>
            </a:xfrm>
            <a:custGeom>
              <a:avLst/>
              <a:gdLst/>
              <a:ahLst/>
              <a:cxnLst/>
              <a:rect l="l" t="t" r="r" b="b"/>
              <a:pathLst>
                <a:path w="3009" h="3010" extrusionOk="0">
                  <a:moveTo>
                    <a:pt x="2217" y="1"/>
                  </a:moveTo>
                  <a:lnTo>
                    <a:pt x="2217" y="1"/>
                  </a:lnTo>
                  <a:cubicBezTo>
                    <a:pt x="2375" y="223"/>
                    <a:pt x="2439" y="508"/>
                    <a:pt x="2439" y="824"/>
                  </a:cubicBezTo>
                  <a:cubicBezTo>
                    <a:pt x="2439" y="1743"/>
                    <a:pt x="1742" y="2439"/>
                    <a:pt x="823" y="2439"/>
                  </a:cubicBezTo>
                  <a:cubicBezTo>
                    <a:pt x="507" y="2439"/>
                    <a:pt x="222" y="2376"/>
                    <a:pt x="0" y="2218"/>
                  </a:cubicBezTo>
                  <a:lnTo>
                    <a:pt x="0" y="2218"/>
                  </a:lnTo>
                  <a:cubicBezTo>
                    <a:pt x="253" y="2693"/>
                    <a:pt x="792" y="3010"/>
                    <a:pt x="1393" y="3010"/>
                  </a:cubicBezTo>
                  <a:cubicBezTo>
                    <a:pt x="2280" y="3010"/>
                    <a:pt x="3009" y="2281"/>
                    <a:pt x="3009" y="1394"/>
                  </a:cubicBezTo>
                  <a:cubicBezTo>
                    <a:pt x="3009" y="793"/>
                    <a:pt x="2692" y="286"/>
                    <a:pt x="22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4"/>
            <p:cNvSpPr/>
            <p:nvPr/>
          </p:nvSpPr>
          <p:spPr>
            <a:xfrm>
              <a:off x="8721575" y="1453950"/>
              <a:ext cx="75225" cy="75250"/>
            </a:xfrm>
            <a:custGeom>
              <a:avLst/>
              <a:gdLst/>
              <a:ahLst/>
              <a:cxnLst/>
              <a:rect l="l" t="t" r="r" b="b"/>
              <a:pathLst>
                <a:path w="3009" h="3010" extrusionOk="0">
                  <a:moveTo>
                    <a:pt x="2217" y="1"/>
                  </a:moveTo>
                  <a:lnTo>
                    <a:pt x="2217" y="1"/>
                  </a:lnTo>
                  <a:cubicBezTo>
                    <a:pt x="2376" y="223"/>
                    <a:pt x="2471" y="508"/>
                    <a:pt x="2471" y="824"/>
                  </a:cubicBezTo>
                  <a:cubicBezTo>
                    <a:pt x="2471" y="1743"/>
                    <a:pt x="1742" y="2439"/>
                    <a:pt x="824" y="2439"/>
                  </a:cubicBezTo>
                  <a:cubicBezTo>
                    <a:pt x="507" y="2439"/>
                    <a:pt x="254" y="2376"/>
                    <a:pt x="0" y="2218"/>
                  </a:cubicBezTo>
                  <a:lnTo>
                    <a:pt x="0" y="2218"/>
                  </a:lnTo>
                  <a:cubicBezTo>
                    <a:pt x="285" y="2693"/>
                    <a:pt x="792" y="3010"/>
                    <a:pt x="1394" y="3010"/>
                  </a:cubicBezTo>
                  <a:cubicBezTo>
                    <a:pt x="2312" y="3010"/>
                    <a:pt x="3009" y="2281"/>
                    <a:pt x="3009" y="1394"/>
                  </a:cubicBezTo>
                  <a:cubicBezTo>
                    <a:pt x="2977" y="793"/>
                    <a:pt x="2661" y="286"/>
                    <a:pt x="22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4"/>
            <p:cNvSpPr/>
            <p:nvPr/>
          </p:nvSpPr>
          <p:spPr>
            <a:xfrm>
              <a:off x="8491975" y="1439700"/>
              <a:ext cx="311950" cy="97425"/>
            </a:xfrm>
            <a:custGeom>
              <a:avLst/>
              <a:gdLst/>
              <a:ahLst/>
              <a:cxnLst/>
              <a:rect l="l" t="t" r="r" b="b"/>
              <a:pathLst>
                <a:path w="12478" h="3897" extrusionOk="0">
                  <a:moveTo>
                    <a:pt x="10578" y="634"/>
                  </a:moveTo>
                  <a:cubicBezTo>
                    <a:pt x="11338" y="634"/>
                    <a:pt x="11908" y="1236"/>
                    <a:pt x="11908" y="1996"/>
                  </a:cubicBezTo>
                  <a:cubicBezTo>
                    <a:pt x="11908" y="2756"/>
                    <a:pt x="11338" y="3326"/>
                    <a:pt x="10578" y="3326"/>
                  </a:cubicBezTo>
                  <a:lnTo>
                    <a:pt x="1995" y="3326"/>
                  </a:lnTo>
                  <a:cubicBezTo>
                    <a:pt x="1235" y="3326"/>
                    <a:pt x="634" y="2756"/>
                    <a:pt x="634" y="1996"/>
                  </a:cubicBezTo>
                  <a:cubicBezTo>
                    <a:pt x="634" y="1236"/>
                    <a:pt x="1235" y="634"/>
                    <a:pt x="1995" y="634"/>
                  </a:cubicBezTo>
                  <a:close/>
                  <a:moveTo>
                    <a:pt x="1932" y="1"/>
                  </a:moveTo>
                  <a:cubicBezTo>
                    <a:pt x="887" y="1"/>
                    <a:pt x="0" y="888"/>
                    <a:pt x="0" y="1964"/>
                  </a:cubicBezTo>
                  <a:cubicBezTo>
                    <a:pt x="0" y="3009"/>
                    <a:pt x="887" y="3896"/>
                    <a:pt x="1932" y="3896"/>
                  </a:cubicBezTo>
                  <a:lnTo>
                    <a:pt x="10546" y="3896"/>
                  </a:lnTo>
                  <a:cubicBezTo>
                    <a:pt x="11591" y="3896"/>
                    <a:pt x="12478" y="3009"/>
                    <a:pt x="12478" y="1964"/>
                  </a:cubicBezTo>
                  <a:cubicBezTo>
                    <a:pt x="12478" y="888"/>
                    <a:pt x="11591" y="1"/>
                    <a:pt x="10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4"/>
            <p:cNvSpPr/>
            <p:nvPr/>
          </p:nvSpPr>
          <p:spPr>
            <a:xfrm>
              <a:off x="8530775" y="1477725"/>
              <a:ext cx="21400" cy="21400"/>
            </a:xfrm>
            <a:custGeom>
              <a:avLst/>
              <a:gdLst/>
              <a:ahLst/>
              <a:cxnLst/>
              <a:rect l="l" t="t" r="r" b="b"/>
              <a:pathLst>
                <a:path w="856" h="856" extrusionOk="0">
                  <a:moveTo>
                    <a:pt x="443" y="0"/>
                  </a:moveTo>
                  <a:cubicBezTo>
                    <a:pt x="190" y="0"/>
                    <a:pt x="0" y="190"/>
                    <a:pt x="0" y="443"/>
                  </a:cubicBezTo>
                  <a:cubicBezTo>
                    <a:pt x="0" y="665"/>
                    <a:pt x="190" y="855"/>
                    <a:pt x="443" y="855"/>
                  </a:cubicBezTo>
                  <a:cubicBezTo>
                    <a:pt x="665" y="855"/>
                    <a:pt x="855" y="665"/>
                    <a:pt x="855" y="443"/>
                  </a:cubicBezTo>
                  <a:cubicBezTo>
                    <a:pt x="855" y="190"/>
                    <a:pt x="665" y="0"/>
                    <a:pt x="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4"/>
            <p:cNvSpPr/>
            <p:nvPr/>
          </p:nvSpPr>
          <p:spPr>
            <a:xfrm>
              <a:off x="8744525" y="1477725"/>
              <a:ext cx="21400" cy="21400"/>
            </a:xfrm>
            <a:custGeom>
              <a:avLst/>
              <a:gdLst/>
              <a:ahLst/>
              <a:cxnLst/>
              <a:rect l="l" t="t" r="r" b="b"/>
              <a:pathLst>
                <a:path w="856" h="856" extrusionOk="0">
                  <a:moveTo>
                    <a:pt x="444" y="0"/>
                  </a:moveTo>
                  <a:cubicBezTo>
                    <a:pt x="191" y="0"/>
                    <a:pt x="1" y="190"/>
                    <a:pt x="1" y="443"/>
                  </a:cubicBezTo>
                  <a:cubicBezTo>
                    <a:pt x="1" y="665"/>
                    <a:pt x="191" y="855"/>
                    <a:pt x="444" y="855"/>
                  </a:cubicBezTo>
                  <a:cubicBezTo>
                    <a:pt x="666" y="855"/>
                    <a:pt x="856" y="665"/>
                    <a:pt x="856" y="443"/>
                  </a:cubicBezTo>
                  <a:cubicBezTo>
                    <a:pt x="856" y="190"/>
                    <a:pt x="666"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4"/>
            <p:cNvSpPr/>
            <p:nvPr/>
          </p:nvSpPr>
          <p:spPr>
            <a:xfrm>
              <a:off x="8297200" y="1399475"/>
              <a:ext cx="142550" cy="99650"/>
            </a:xfrm>
            <a:custGeom>
              <a:avLst/>
              <a:gdLst/>
              <a:ahLst/>
              <a:cxnLst/>
              <a:rect l="l" t="t" r="r" b="b"/>
              <a:pathLst>
                <a:path w="5702" h="3986" extrusionOk="0">
                  <a:moveTo>
                    <a:pt x="1827" y="0"/>
                  </a:moveTo>
                  <a:cubicBezTo>
                    <a:pt x="1635" y="0"/>
                    <a:pt x="1443" y="78"/>
                    <a:pt x="1299" y="248"/>
                  </a:cubicBezTo>
                  <a:lnTo>
                    <a:pt x="444" y="1230"/>
                  </a:lnTo>
                  <a:cubicBezTo>
                    <a:pt x="159" y="1547"/>
                    <a:pt x="1" y="1927"/>
                    <a:pt x="1" y="2338"/>
                  </a:cubicBezTo>
                  <a:cubicBezTo>
                    <a:pt x="1" y="3257"/>
                    <a:pt x="761" y="3985"/>
                    <a:pt x="1647" y="3985"/>
                  </a:cubicBezTo>
                  <a:lnTo>
                    <a:pt x="5384" y="3985"/>
                  </a:lnTo>
                  <a:cubicBezTo>
                    <a:pt x="5543" y="3985"/>
                    <a:pt x="5701" y="3890"/>
                    <a:pt x="5701" y="3668"/>
                  </a:cubicBezTo>
                  <a:cubicBezTo>
                    <a:pt x="5701" y="3573"/>
                    <a:pt x="5606" y="3447"/>
                    <a:pt x="5511" y="3383"/>
                  </a:cubicBezTo>
                  <a:lnTo>
                    <a:pt x="4023" y="2718"/>
                  </a:lnTo>
                  <a:cubicBezTo>
                    <a:pt x="3516" y="2497"/>
                    <a:pt x="3073" y="2053"/>
                    <a:pt x="2883" y="1515"/>
                  </a:cubicBezTo>
                  <a:lnTo>
                    <a:pt x="2503" y="438"/>
                  </a:lnTo>
                  <a:cubicBezTo>
                    <a:pt x="2372" y="159"/>
                    <a:pt x="2100"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4"/>
            <p:cNvSpPr/>
            <p:nvPr/>
          </p:nvSpPr>
          <p:spPr>
            <a:xfrm>
              <a:off x="8328075" y="1399475"/>
              <a:ext cx="111675" cy="99650"/>
            </a:xfrm>
            <a:custGeom>
              <a:avLst/>
              <a:gdLst/>
              <a:ahLst/>
              <a:cxnLst/>
              <a:rect l="l" t="t" r="r" b="b"/>
              <a:pathLst>
                <a:path w="4467" h="3986" extrusionOk="0">
                  <a:moveTo>
                    <a:pt x="592" y="0"/>
                  </a:moveTo>
                  <a:cubicBezTo>
                    <a:pt x="400" y="0"/>
                    <a:pt x="208" y="78"/>
                    <a:pt x="64" y="248"/>
                  </a:cubicBezTo>
                  <a:lnTo>
                    <a:pt x="1" y="311"/>
                  </a:lnTo>
                  <a:cubicBezTo>
                    <a:pt x="32" y="343"/>
                    <a:pt x="32" y="406"/>
                    <a:pt x="32" y="438"/>
                  </a:cubicBezTo>
                  <a:lnTo>
                    <a:pt x="412" y="1515"/>
                  </a:lnTo>
                  <a:cubicBezTo>
                    <a:pt x="634" y="2053"/>
                    <a:pt x="1046" y="2497"/>
                    <a:pt x="1584" y="2718"/>
                  </a:cubicBezTo>
                  <a:lnTo>
                    <a:pt x="3041" y="3415"/>
                  </a:lnTo>
                  <a:cubicBezTo>
                    <a:pt x="3168" y="3447"/>
                    <a:pt x="3231" y="3573"/>
                    <a:pt x="3231" y="3668"/>
                  </a:cubicBezTo>
                  <a:cubicBezTo>
                    <a:pt x="3231" y="3827"/>
                    <a:pt x="3073" y="3985"/>
                    <a:pt x="2914" y="3985"/>
                  </a:cubicBezTo>
                  <a:lnTo>
                    <a:pt x="4149" y="3985"/>
                  </a:lnTo>
                  <a:cubicBezTo>
                    <a:pt x="4308" y="3985"/>
                    <a:pt x="4466" y="3827"/>
                    <a:pt x="4466" y="3668"/>
                  </a:cubicBezTo>
                  <a:cubicBezTo>
                    <a:pt x="4466" y="3573"/>
                    <a:pt x="4371" y="3447"/>
                    <a:pt x="4276" y="3415"/>
                  </a:cubicBezTo>
                  <a:lnTo>
                    <a:pt x="2788" y="2718"/>
                  </a:lnTo>
                  <a:cubicBezTo>
                    <a:pt x="2281" y="2497"/>
                    <a:pt x="1838" y="2053"/>
                    <a:pt x="1648" y="1515"/>
                  </a:cubicBezTo>
                  <a:lnTo>
                    <a:pt x="1268" y="438"/>
                  </a:lnTo>
                  <a:cubicBezTo>
                    <a:pt x="1137" y="159"/>
                    <a:pt x="865" y="0"/>
                    <a:pt x="592"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4"/>
            <p:cNvSpPr/>
            <p:nvPr/>
          </p:nvSpPr>
          <p:spPr>
            <a:xfrm>
              <a:off x="8624975" y="1312250"/>
              <a:ext cx="178950" cy="95825"/>
            </a:xfrm>
            <a:custGeom>
              <a:avLst/>
              <a:gdLst/>
              <a:ahLst/>
              <a:cxnLst/>
              <a:rect l="l" t="t" r="r" b="b"/>
              <a:pathLst>
                <a:path w="7158" h="3833" extrusionOk="0">
                  <a:moveTo>
                    <a:pt x="1" y="0"/>
                  </a:moveTo>
                  <a:lnTo>
                    <a:pt x="1" y="3705"/>
                  </a:lnTo>
                  <a:lnTo>
                    <a:pt x="666" y="3832"/>
                  </a:lnTo>
                  <a:lnTo>
                    <a:pt x="6746" y="3832"/>
                  </a:lnTo>
                  <a:cubicBezTo>
                    <a:pt x="7000" y="3832"/>
                    <a:pt x="7158" y="3674"/>
                    <a:pt x="7158" y="3452"/>
                  </a:cubicBezTo>
                  <a:lnTo>
                    <a:pt x="7158" y="1394"/>
                  </a:lnTo>
                  <a:cubicBezTo>
                    <a:pt x="7158" y="634"/>
                    <a:pt x="6525" y="0"/>
                    <a:pt x="5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4"/>
            <p:cNvSpPr/>
            <p:nvPr/>
          </p:nvSpPr>
          <p:spPr>
            <a:xfrm>
              <a:off x="8624975" y="1314625"/>
              <a:ext cx="178950" cy="93450"/>
            </a:xfrm>
            <a:custGeom>
              <a:avLst/>
              <a:gdLst/>
              <a:ahLst/>
              <a:cxnLst/>
              <a:rect l="l" t="t" r="r" b="b"/>
              <a:pathLst>
                <a:path w="7158" h="3738" extrusionOk="0">
                  <a:moveTo>
                    <a:pt x="6240" y="0"/>
                  </a:moveTo>
                  <a:lnTo>
                    <a:pt x="6240" y="0"/>
                  </a:lnTo>
                  <a:cubicBezTo>
                    <a:pt x="6271" y="159"/>
                    <a:pt x="6335" y="317"/>
                    <a:pt x="6335" y="444"/>
                  </a:cubicBezTo>
                  <a:lnTo>
                    <a:pt x="6335" y="2502"/>
                  </a:lnTo>
                  <a:cubicBezTo>
                    <a:pt x="6335" y="2755"/>
                    <a:pt x="6113" y="2914"/>
                    <a:pt x="5923" y="2914"/>
                  </a:cubicBezTo>
                  <a:lnTo>
                    <a:pt x="1" y="2914"/>
                  </a:lnTo>
                  <a:lnTo>
                    <a:pt x="1" y="3610"/>
                  </a:lnTo>
                  <a:lnTo>
                    <a:pt x="666" y="3737"/>
                  </a:lnTo>
                  <a:lnTo>
                    <a:pt x="6746" y="3737"/>
                  </a:lnTo>
                  <a:cubicBezTo>
                    <a:pt x="7000" y="3737"/>
                    <a:pt x="7158" y="3547"/>
                    <a:pt x="7158" y="3357"/>
                  </a:cubicBezTo>
                  <a:lnTo>
                    <a:pt x="7158" y="1299"/>
                  </a:lnTo>
                  <a:cubicBezTo>
                    <a:pt x="7158" y="697"/>
                    <a:pt x="6810" y="190"/>
                    <a:pt x="6240"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4"/>
            <p:cNvSpPr/>
            <p:nvPr/>
          </p:nvSpPr>
          <p:spPr>
            <a:xfrm>
              <a:off x="8579050" y="1275025"/>
              <a:ext cx="115625" cy="133050"/>
            </a:xfrm>
            <a:custGeom>
              <a:avLst/>
              <a:gdLst/>
              <a:ahLst/>
              <a:cxnLst/>
              <a:rect l="l" t="t" r="r" b="b"/>
              <a:pathLst>
                <a:path w="4625" h="5322" extrusionOk="0">
                  <a:moveTo>
                    <a:pt x="1394" y="1"/>
                  </a:moveTo>
                  <a:cubicBezTo>
                    <a:pt x="634" y="1"/>
                    <a:pt x="1" y="634"/>
                    <a:pt x="1" y="1363"/>
                  </a:cubicBezTo>
                  <a:lnTo>
                    <a:pt x="1" y="4941"/>
                  </a:lnTo>
                  <a:cubicBezTo>
                    <a:pt x="1" y="5131"/>
                    <a:pt x="159" y="5321"/>
                    <a:pt x="413" y="5321"/>
                  </a:cubicBezTo>
                  <a:lnTo>
                    <a:pt x="2503" y="5321"/>
                  </a:lnTo>
                  <a:lnTo>
                    <a:pt x="4466" y="2629"/>
                  </a:lnTo>
                  <a:cubicBezTo>
                    <a:pt x="4593" y="2534"/>
                    <a:pt x="4625" y="2313"/>
                    <a:pt x="4625" y="2154"/>
                  </a:cubicBezTo>
                  <a:lnTo>
                    <a:pt x="4625" y="381"/>
                  </a:lnTo>
                  <a:cubicBezTo>
                    <a:pt x="4625" y="191"/>
                    <a:pt x="4466" y="1"/>
                    <a:pt x="4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4"/>
            <p:cNvSpPr/>
            <p:nvPr/>
          </p:nvSpPr>
          <p:spPr>
            <a:xfrm>
              <a:off x="8613100" y="1275025"/>
              <a:ext cx="81575" cy="134625"/>
            </a:xfrm>
            <a:custGeom>
              <a:avLst/>
              <a:gdLst/>
              <a:ahLst/>
              <a:cxnLst/>
              <a:rect l="l" t="t" r="r" b="b"/>
              <a:pathLst>
                <a:path w="3263" h="5385" extrusionOk="0">
                  <a:moveTo>
                    <a:pt x="2376" y="1"/>
                  </a:moveTo>
                  <a:lnTo>
                    <a:pt x="2376" y="1901"/>
                  </a:lnTo>
                  <a:cubicBezTo>
                    <a:pt x="2376" y="2091"/>
                    <a:pt x="2281" y="2281"/>
                    <a:pt x="2154" y="2439"/>
                  </a:cubicBezTo>
                  <a:lnTo>
                    <a:pt x="1" y="5384"/>
                  </a:lnTo>
                  <a:lnTo>
                    <a:pt x="1109" y="5384"/>
                  </a:lnTo>
                  <a:lnTo>
                    <a:pt x="3073" y="2693"/>
                  </a:lnTo>
                  <a:cubicBezTo>
                    <a:pt x="3199" y="2566"/>
                    <a:pt x="3231" y="2376"/>
                    <a:pt x="3231" y="2218"/>
                  </a:cubicBezTo>
                  <a:lnTo>
                    <a:pt x="3231" y="412"/>
                  </a:lnTo>
                  <a:cubicBezTo>
                    <a:pt x="3263" y="159"/>
                    <a:pt x="3104" y="1"/>
                    <a:pt x="2883"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4"/>
            <p:cNvSpPr/>
            <p:nvPr/>
          </p:nvSpPr>
          <p:spPr>
            <a:xfrm>
              <a:off x="8717600" y="1324900"/>
              <a:ext cx="15875" cy="35675"/>
            </a:xfrm>
            <a:custGeom>
              <a:avLst/>
              <a:gdLst/>
              <a:ahLst/>
              <a:cxnLst/>
              <a:rect l="l" t="t" r="r" b="b"/>
              <a:pathLst>
                <a:path w="635" h="1427" extrusionOk="0">
                  <a:moveTo>
                    <a:pt x="318" y="1"/>
                  </a:moveTo>
                  <a:cubicBezTo>
                    <a:pt x="128" y="1"/>
                    <a:pt x="1" y="159"/>
                    <a:pt x="1" y="318"/>
                  </a:cubicBezTo>
                  <a:lnTo>
                    <a:pt x="1" y="1109"/>
                  </a:lnTo>
                  <a:cubicBezTo>
                    <a:pt x="1" y="1331"/>
                    <a:pt x="159" y="1426"/>
                    <a:pt x="318" y="1426"/>
                  </a:cubicBezTo>
                  <a:cubicBezTo>
                    <a:pt x="476" y="1426"/>
                    <a:pt x="634" y="1331"/>
                    <a:pt x="634" y="1109"/>
                  </a:cubicBezTo>
                  <a:lnTo>
                    <a:pt x="634" y="318"/>
                  </a:lnTo>
                  <a:cubicBezTo>
                    <a:pt x="634" y="128"/>
                    <a:pt x="508"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4"/>
            <p:cNvSpPr/>
            <p:nvPr/>
          </p:nvSpPr>
          <p:spPr>
            <a:xfrm>
              <a:off x="8747700" y="1324900"/>
              <a:ext cx="15850" cy="35675"/>
            </a:xfrm>
            <a:custGeom>
              <a:avLst/>
              <a:gdLst/>
              <a:ahLst/>
              <a:cxnLst/>
              <a:rect l="l" t="t" r="r" b="b"/>
              <a:pathLst>
                <a:path w="634" h="1427" extrusionOk="0">
                  <a:moveTo>
                    <a:pt x="317" y="1"/>
                  </a:moveTo>
                  <a:cubicBezTo>
                    <a:pt x="95" y="1"/>
                    <a:pt x="0" y="159"/>
                    <a:pt x="0" y="318"/>
                  </a:cubicBezTo>
                  <a:lnTo>
                    <a:pt x="0" y="1109"/>
                  </a:lnTo>
                  <a:cubicBezTo>
                    <a:pt x="0" y="1331"/>
                    <a:pt x="159" y="1426"/>
                    <a:pt x="317" y="1426"/>
                  </a:cubicBezTo>
                  <a:cubicBezTo>
                    <a:pt x="475" y="1426"/>
                    <a:pt x="570" y="1331"/>
                    <a:pt x="634" y="1109"/>
                  </a:cubicBezTo>
                  <a:lnTo>
                    <a:pt x="634" y="318"/>
                  </a:lnTo>
                  <a:cubicBezTo>
                    <a:pt x="634" y="128"/>
                    <a:pt x="507"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4"/>
            <p:cNvSpPr/>
            <p:nvPr/>
          </p:nvSpPr>
          <p:spPr>
            <a:xfrm>
              <a:off x="8617850" y="1275025"/>
              <a:ext cx="15075" cy="133050"/>
            </a:xfrm>
            <a:custGeom>
              <a:avLst/>
              <a:gdLst/>
              <a:ahLst/>
              <a:cxnLst/>
              <a:rect l="l" t="t" r="r" b="b"/>
              <a:pathLst>
                <a:path w="603" h="5322" extrusionOk="0">
                  <a:moveTo>
                    <a:pt x="1" y="1"/>
                  </a:moveTo>
                  <a:lnTo>
                    <a:pt x="1" y="5321"/>
                  </a:lnTo>
                  <a:lnTo>
                    <a:pt x="602" y="5321"/>
                  </a:lnTo>
                  <a:lnTo>
                    <a:pt x="6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5" name="Google Shape;3495;p74"/>
          <p:cNvGrpSpPr/>
          <p:nvPr/>
        </p:nvGrpSpPr>
        <p:grpSpPr>
          <a:xfrm>
            <a:off x="1421581" y="2814479"/>
            <a:ext cx="477521" cy="338384"/>
            <a:chOff x="7183950" y="1718400"/>
            <a:chExt cx="508325" cy="339675"/>
          </a:xfrm>
        </p:grpSpPr>
        <p:sp>
          <p:nvSpPr>
            <p:cNvPr id="3496" name="Google Shape;3496;p74"/>
            <p:cNvSpPr/>
            <p:nvPr/>
          </p:nvSpPr>
          <p:spPr>
            <a:xfrm>
              <a:off x="7448400" y="1744525"/>
              <a:ext cx="176575" cy="170250"/>
            </a:xfrm>
            <a:custGeom>
              <a:avLst/>
              <a:gdLst/>
              <a:ahLst/>
              <a:cxnLst/>
              <a:rect l="l" t="t" r="r" b="b"/>
              <a:pathLst>
                <a:path w="7063" h="6810" extrusionOk="0">
                  <a:moveTo>
                    <a:pt x="1172" y="1"/>
                  </a:moveTo>
                  <a:lnTo>
                    <a:pt x="0" y="2597"/>
                  </a:lnTo>
                  <a:lnTo>
                    <a:pt x="0" y="6809"/>
                  </a:lnTo>
                  <a:lnTo>
                    <a:pt x="6872" y="6809"/>
                  </a:lnTo>
                  <a:lnTo>
                    <a:pt x="7063" y="4023"/>
                  </a:lnTo>
                  <a:lnTo>
                    <a:pt x="7063" y="3389"/>
                  </a:lnTo>
                  <a:lnTo>
                    <a:pt x="6872" y="3104"/>
                  </a:lnTo>
                  <a:lnTo>
                    <a:pt x="7063" y="2851"/>
                  </a:lnTo>
                  <a:lnTo>
                    <a:pt x="7063" y="476"/>
                  </a:lnTo>
                  <a:lnTo>
                    <a:pt x="68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4"/>
            <p:cNvSpPr/>
            <p:nvPr/>
          </p:nvSpPr>
          <p:spPr>
            <a:xfrm>
              <a:off x="7454725" y="1823975"/>
              <a:ext cx="39625" cy="36950"/>
            </a:xfrm>
            <a:custGeom>
              <a:avLst/>
              <a:gdLst/>
              <a:ahLst/>
              <a:cxnLst/>
              <a:rect l="l" t="t" r="r" b="b"/>
              <a:pathLst>
                <a:path w="1585" h="1478" extrusionOk="0">
                  <a:moveTo>
                    <a:pt x="1176" y="0"/>
                  </a:moveTo>
                  <a:cubicBezTo>
                    <a:pt x="1146" y="0"/>
                    <a:pt x="1115" y="16"/>
                    <a:pt x="1077" y="53"/>
                  </a:cubicBezTo>
                  <a:lnTo>
                    <a:pt x="127" y="1003"/>
                  </a:lnTo>
                  <a:cubicBezTo>
                    <a:pt x="1" y="1098"/>
                    <a:pt x="1" y="1288"/>
                    <a:pt x="127" y="1415"/>
                  </a:cubicBezTo>
                  <a:cubicBezTo>
                    <a:pt x="159" y="1446"/>
                    <a:pt x="254" y="1478"/>
                    <a:pt x="317" y="1478"/>
                  </a:cubicBezTo>
                  <a:cubicBezTo>
                    <a:pt x="412" y="1478"/>
                    <a:pt x="444" y="1446"/>
                    <a:pt x="539" y="1415"/>
                  </a:cubicBezTo>
                  <a:lnTo>
                    <a:pt x="1489" y="464"/>
                  </a:lnTo>
                  <a:cubicBezTo>
                    <a:pt x="1584" y="369"/>
                    <a:pt x="1521" y="306"/>
                    <a:pt x="1394" y="179"/>
                  </a:cubicBezTo>
                  <a:cubicBezTo>
                    <a:pt x="1305" y="90"/>
                    <a:pt x="1247"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4"/>
            <p:cNvSpPr/>
            <p:nvPr/>
          </p:nvSpPr>
          <p:spPr>
            <a:xfrm>
              <a:off x="7593275" y="1745325"/>
              <a:ext cx="31700" cy="169450"/>
            </a:xfrm>
            <a:custGeom>
              <a:avLst/>
              <a:gdLst/>
              <a:ahLst/>
              <a:cxnLst/>
              <a:rect l="l" t="t" r="r" b="b"/>
              <a:pathLst>
                <a:path w="1268" h="6778" extrusionOk="0">
                  <a:moveTo>
                    <a:pt x="1" y="0"/>
                  </a:moveTo>
                  <a:lnTo>
                    <a:pt x="1" y="6777"/>
                  </a:lnTo>
                  <a:lnTo>
                    <a:pt x="1077" y="6777"/>
                  </a:lnTo>
                  <a:lnTo>
                    <a:pt x="1268" y="3991"/>
                  </a:lnTo>
                  <a:lnTo>
                    <a:pt x="1268" y="3357"/>
                  </a:lnTo>
                  <a:lnTo>
                    <a:pt x="1077" y="3072"/>
                  </a:lnTo>
                  <a:lnTo>
                    <a:pt x="1268" y="2819"/>
                  </a:lnTo>
                  <a:lnTo>
                    <a:pt x="1268" y="444"/>
                  </a:lnTo>
                  <a:lnTo>
                    <a:pt x="1077"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4"/>
            <p:cNvSpPr/>
            <p:nvPr/>
          </p:nvSpPr>
          <p:spPr>
            <a:xfrm>
              <a:off x="7446800" y="1831625"/>
              <a:ext cx="42000" cy="83150"/>
            </a:xfrm>
            <a:custGeom>
              <a:avLst/>
              <a:gdLst/>
              <a:ahLst/>
              <a:cxnLst/>
              <a:rect l="l" t="t" r="r" b="b"/>
              <a:pathLst>
                <a:path w="1680" h="3326" extrusionOk="0">
                  <a:moveTo>
                    <a:pt x="1" y="0"/>
                  </a:moveTo>
                  <a:lnTo>
                    <a:pt x="1" y="3325"/>
                  </a:lnTo>
                  <a:lnTo>
                    <a:pt x="1679" y="3325"/>
                  </a:lnTo>
                  <a:lnTo>
                    <a:pt x="1679" y="1964"/>
                  </a:lnTo>
                  <a:cubicBezTo>
                    <a:pt x="1679" y="1805"/>
                    <a:pt x="1584" y="1647"/>
                    <a:pt x="1521" y="152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4"/>
            <p:cNvSpPr/>
            <p:nvPr/>
          </p:nvSpPr>
          <p:spPr>
            <a:xfrm>
              <a:off x="7446800" y="1831625"/>
              <a:ext cx="42000" cy="82350"/>
            </a:xfrm>
            <a:custGeom>
              <a:avLst/>
              <a:gdLst/>
              <a:ahLst/>
              <a:cxnLst/>
              <a:rect l="l" t="t" r="r" b="b"/>
              <a:pathLst>
                <a:path w="1680" h="3294" extrusionOk="0">
                  <a:moveTo>
                    <a:pt x="1" y="0"/>
                  </a:moveTo>
                  <a:lnTo>
                    <a:pt x="1" y="1045"/>
                  </a:lnTo>
                  <a:lnTo>
                    <a:pt x="761" y="1837"/>
                  </a:lnTo>
                  <a:cubicBezTo>
                    <a:pt x="888" y="1964"/>
                    <a:pt x="919" y="2122"/>
                    <a:pt x="919" y="2280"/>
                  </a:cubicBezTo>
                  <a:lnTo>
                    <a:pt x="919" y="3294"/>
                  </a:lnTo>
                  <a:lnTo>
                    <a:pt x="1648" y="3294"/>
                  </a:lnTo>
                  <a:lnTo>
                    <a:pt x="1648" y="1964"/>
                  </a:lnTo>
                  <a:cubicBezTo>
                    <a:pt x="1679" y="1805"/>
                    <a:pt x="1648" y="1647"/>
                    <a:pt x="1521" y="152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4"/>
            <p:cNvSpPr/>
            <p:nvPr/>
          </p:nvSpPr>
          <p:spPr>
            <a:xfrm>
              <a:off x="7519650" y="1730275"/>
              <a:ext cx="14275" cy="192425"/>
            </a:xfrm>
            <a:custGeom>
              <a:avLst/>
              <a:gdLst/>
              <a:ahLst/>
              <a:cxnLst/>
              <a:rect l="l" t="t" r="r" b="b"/>
              <a:pathLst>
                <a:path w="571" h="7697" extrusionOk="0">
                  <a:moveTo>
                    <a:pt x="254" y="1"/>
                  </a:moveTo>
                  <a:cubicBezTo>
                    <a:pt x="96" y="1"/>
                    <a:pt x="1" y="127"/>
                    <a:pt x="1" y="286"/>
                  </a:cubicBezTo>
                  <a:lnTo>
                    <a:pt x="1" y="7411"/>
                  </a:lnTo>
                  <a:cubicBezTo>
                    <a:pt x="1" y="7569"/>
                    <a:pt x="96" y="7696"/>
                    <a:pt x="254" y="7696"/>
                  </a:cubicBezTo>
                  <a:cubicBezTo>
                    <a:pt x="412" y="7696"/>
                    <a:pt x="571" y="7538"/>
                    <a:pt x="539" y="7411"/>
                  </a:cubicBezTo>
                  <a:lnTo>
                    <a:pt x="539" y="286"/>
                  </a:lnTo>
                  <a:cubicBezTo>
                    <a:pt x="539" y="127"/>
                    <a:pt x="412" y="1"/>
                    <a:pt x="2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4"/>
            <p:cNvSpPr/>
            <p:nvPr/>
          </p:nvSpPr>
          <p:spPr>
            <a:xfrm>
              <a:off x="7527575" y="1845075"/>
              <a:ext cx="97400" cy="68125"/>
            </a:xfrm>
            <a:custGeom>
              <a:avLst/>
              <a:gdLst/>
              <a:ahLst/>
              <a:cxnLst/>
              <a:rect l="l" t="t" r="r" b="b"/>
              <a:pathLst>
                <a:path w="3896" h="2725" extrusionOk="0">
                  <a:moveTo>
                    <a:pt x="3896" y="1"/>
                  </a:moveTo>
                  <a:lnTo>
                    <a:pt x="317" y="1046"/>
                  </a:lnTo>
                  <a:cubicBezTo>
                    <a:pt x="95" y="1077"/>
                    <a:pt x="0" y="1267"/>
                    <a:pt x="0" y="1426"/>
                  </a:cubicBezTo>
                  <a:lnTo>
                    <a:pt x="0" y="2724"/>
                  </a:lnTo>
                  <a:lnTo>
                    <a:pt x="3896" y="2724"/>
                  </a:lnTo>
                  <a:lnTo>
                    <a:pt x="38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4"/>
            <p:cNvSpPr/>
            <p:nvPr/>
          </p:nvSpPr>
          <p:spPr>
            <a:xfrm>
              <a:off x="7251250" y="1951950"/>
              <a:ext cx="72875" cy="47525"/>
            </a:xfrm>
            <a:custGeom>
              <a:avLst/>
              <a:gdLst/>
              <a:ahLst/>
              <a:cxnLst/>
              <a:rect l="l" t="t" r="r" b="b"/>
              <a:pathLst>
                <a:path w="2915" h="1901" extrusionOk="0">
                  <a:moveTo>
                    <a:pt x="1" y="1"/>
                  </a:moveTo>
                  <a:lnTo>
                    <a:pt x="1" y="1901"/>
                  </a:lnTo>
                  <a:lnTo>
                    <a:pt x="2914" y="1901"/>
                  </a:lnTo>
                  <a:lnTo>
                    <a:pt x="29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4"/>
            <p:cNvSpPr/>
            <p:nvPr/>
          </p:nvSpPr>
          <p:spPr>
            <a:xfrm>
              <a:off x="7251250" y="1951950"/>
              <a:ext cx="72875" cy="47525"/>
            </a:xfrm>
            <a:custGeom>
              <a:avLst/>
              <a:gdLst/>
              <a:ahLst/>
              <a:cxnLst/>
              <a:rect l="l" t="t" r="r" b="b"/>
              <a:pathLst>
                <a:path w="2915" h="1901" extrusionOk="0">
                  <a:moveTo>
                    <a:pt x="1647" y="1"/>
                  </a:moveTo>
                  <a:lnTo>
                    <a:pt x="1647" y="666"/>
                  </a:lnTo>
                  <a:cubicBezTo>
                    <a:pt x="1647" y="951"/>
                    <a:pt x="1426" y="1204"/>
                    <a:pt x="1141" y="1204"/>
                  </a:cubicBezTo>
                  <a:lnTo>
                    <a:pt x="1" y="1204"/>
                  </a:lnTo>
                  <a:lnTo>
                    <a:pt x="1" y="1901"/>
                  </a:lnTo>
                  <a:lnTo>
                    <a:pt x="2914" y="1901"/>
                  </a:lnTo>
                  <a:lnTo>
                    <a:pt x="29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4"/>
            <p:cNvSpPr/>
            <p:nvPr/>
          </p:nvSpPr>
          <p:spPr>
            <a:xfrm>
              <a:off x="7327250" y="1805325"/>
              <a:ext cx="123550" cy="141125"/>
            </a:xfrm>
            <a:custGeom>
              <a:avLst/>
              <a:gdLst/>
              <a:ahLst/>
              <a:cxnLst/>
              <a:rect l="l" t="t" r="r" b="b"/>
              <a:pathLst>
                <a:path w="4942" h="5645" extrusionOk="0">
                  <a:moveTo>
                    <a:pt x="4686" y="1"/>
                  </a:moveTo>
                  <a:cubicBezTo>
                    <a:pt x="4666" y="1"/>
                    <a:pt x="4645" y="3"/>
                    <a:pt x="4625" y="7"/>
                  </a:cubicBezTo>
                  <a:lnTo>
                    <a:pt x="888" y="1115"/>
                  </a:lnTo>
                  <a:cubicBezTo>
                    <a:pt x="349" y="1274"/>
                    <a:pt x="1" y="1749"/>
                    <a:pt x="1" y="2256"/>
                  </a:cubicBezTo>
                  <a:lnTo>
                    <a:pt x="1" y="5644"/>
                  </a:lnTo>
                  <a:lnTo>
                    <a:pt x="4941" y="5644"/>
                  </a:lnTo>
                  <a:lnTo>
                    <a:pt x="4941" y="229"/>
                  </a:lnTo>
                  <a:cubicBezTo>
                    <a:pt x="4941" y="91"/>
                    <a:pt x="4821" y="1"/>
                    <a:pt x="46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4"/>
            <p:cNvSpPr/>
            <p:nvPr/>
          </p:nvSpPr>
          <p:spPr>
            <a:xfrm>
              <a:off x="7422275" y="1805375"/>
              <a:ext cx="27725" cy="141075"/>
            </a:xfrm>
            <a:custGeom>
              <a:avLst/>
              <a:gdLst/>
              <a:ahLst/>
              <a:cxnLst/>
              <a:rect l="l" t="t" r="r" b="b"/>
              <a:pathLst>
                <a:path w="1109" h="5643" extrusionOk="0">
                  <a:moveTo>
                    <a:pt x="841" y="0"/>
                  </a:moveTo>
                  <a:cubicBezTo>
                    <a:pt x="825" y="0"/>
                    <a:pt x="808" y="2"/>
                    <a:pt x="792" y="5"/>
                  </a:cubicBezTo>
                  <a:lnTo>
                    <a:pt x="0" y="258"/>
                  </a:lnTo>
                  <a:lnTo>
                    <a:pt x="0" y="5642"/>
                  </a:lnTo>
                  <a:lnTo>
                    <a:pt x="1109" y="5642"/>
                  </a:lnTo>
                  <a:lnTo>
                    <a:pt x="1109" y="258"/>
                  </a:lnTo>
                  <a:cubicBezTo>
                    <a:pt x="1109" y="117"/>
                    <a:pt x="982" y="0"/>
                    <a:pt x="841"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4"/>
            <p:cNvSpPr/>
            <p:nvPr/>
          </p:nvSpPr>
          <p:spPr>
            <a:xfrm>
              <a:off x="7307475" y="1908425"/>
              <a:ext cx="376875" cy="134600"/>
            </a:xfrm>
            <a:custGeom>
              <a:avLst/>
              <a:gdLst/>
              <a:ahLst/>
              <a:cxnLst/>
              <a:rect l="l" t="t" r="r" b="b"/>
              <a:pathLst>
                <a:path w="15075" h="5384" extrusionOk="0">
                  <a:moveTo>
                    <a:pt x="2692" y="0"/>
                  </a:moveTo>
                  <a:cubicBezTo>
                    <a:pt x="1204" y="0"/>
                    <a:pt x="0" y="1235"/>
                    <a:pt x="0" y="2692"/>
                  </a:cubicBezTo>
                  <a:cubicBezTo>
                    <a:pt x="0" y="4212"/>
                    <a:pt x="1235" y="5384"/>
                    <a:pt x="2692" y="5384"/>
                  </a:cubicBezTo>
                  <a:lnTo>
                    <a:pt x="12383" y="5384"/>
                  </a:lnTo>
                  <a:cubicBezTo>
                    <a:pt x="13903" y="5384"/>
                    <a:pt x="15075" y="4212"/>
                    <a:pt x="15075" y="2692"/>
                  </a:cubicBezTo>
                  <a:cubicBezTo>
                    <a:pt x="15075" y="1172"/>
                    <a:pt x="13840" y="0"/>
                    <a:pt x="12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4"/>
            <p:cNvSpPr/>
            <p:nvPr/>
          </p:nvSpPr>
          <p:spPr>
            <a:xfrm>
              <a:off x="7183950" y="1892575"/>
              <a:ext cx="82375" cy="164700"/>
            </a:xfrm>
            <a:custGeom>
              <a:avLst/>
              <a:gdLst/>
              <a:ahLst/>
              <a:cxnLst/>
              <a:rect l="l" t="t" r="r" b="b"/>
              <a:pathLst>
                <a:path w="3295" h="6588" extrusionOk="0">
                  <a:moveTo>
                    <a:pt x="1331" y="1"/>
                  </a:moveTo>
                  <a:cubicBezTo>
                    <a:pt x="1141" y="1"/>
                    <a:pt x="1014" y="191"/>
                    <a:pt x="1046" y="349"/>
                  </a:cubicBezTo>
                  <a:lnTo>
                    <a:pt x="1458" y="1521"/>
                  </a:lnTo>
                  <a:cubicBezTo>
                    <a:pt x="1838" y="2629"/>
                    <a:pt x="1648" y="3833"/>
                    <a:pt x="983" y="4846"/>
                  </a:cubicBezTo>
                  <a:lnTo>
                    <a:pt x="64" y="6144"/>
                  </a:lnTo>
                  <a:cubicBezTo>
                    <a:pt x="1" y="6334"/>
                    <a:pt x="128" y="6588"/>
                    <a:pt x="318" y="6588"/>
                  </a:cubicBezTo>
                  <a:lnTo>
                    <a:pt x="3009" y="6588"/>
                  </a:lnTo>
                  <a:cubicBezTo>
                    <a:pt x="3168" y="6588"/>
                    <a:pt x="3294" y="6461"/>
                    <a:pt x="3294" y="6303"/>
                  </a:cubicBezTo>
                  <a:lnTo>
                    <a:pt x="3294" y="286"/>
                  </a:lnTo>
                  <a:cubicBezTo>
                    <a:pt x="3294" y="127"/>
                    <a:pt x="3168" y="1"/>
                    <a:pt x="30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4"/>
            <p:cNvSpPr/>
            <p:nvPr/>
          </p:nvSpPr>
          <p:spPr>
            <a:xfrm>
              <a:off x="7183950" y="1893375"/>
              <a:ext cx="83175" cy="164700"/>
            </a:xfrm>
            <a:custGeom>
              <a:avLst/>
              <a:gdLst/>
              <a:ahLst/>
              <a:cxnLst/>
              <a:rect l="l" t="t" r="r" b="b"/>
              <a:pathLst>
                <a:path w="3327" h="6588" extrusionOk="0">
                  <a:moveTo>
                    <a:pt x="2566" y="0"/>
                  </a:moveTo>
                  <a:lnTo>
                    <a:pt x="2566" y="4212"/>
                  </a:lnTo>
                  <a:cubicBezTo>
                    <a:pt x="2566" y="5131"/>
                    <a:pt x="1869" y="5827"/>
                    <a:pt x="951" y="5827"/>
                  </a:cubicBezTo>
                  <a:lnTo>
                    <a:pt x="349" y="5827"/>
                  </a:lnTo>
                  <a:lnTo>
                    <a:pt x="128" y="6144"/>
                  </a:lnTo>
                  <a:cubicBezTo>
                    <a:pt x="1" y="6334"/>
                    <a:pt x="128" y="6587"/>
                    <a:pt x="349" y="6587"/>
                  </a:cubicBezTo>
                  <a:lnTo>
                    <a:pt x="3041" y="6587"/>
                  </a:lnTo>
                  <a:cubicBezTo>
                    <a:pt x="3199" y="6587"/>
                    <a:pt x="3326" y="6461"/>
                    <a:pt x="3326" y="6302"/>
                  </a:cubicBezTo>
                  <a:lnTo>
                    <a:pt x="3326" y="285"/>
                  </a:lnTo>
                  <a:cubicBezTo>
                    <a:pt x="3326" y="127"/>
                    <a:pt x="3199" y="0"/>
                    <a:pt x="304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4"/>
            <p:cNvSpPr/>
            <p:nvPr/>
          </p:nvSpPr>
          <p:spPr>
            <a:xfrm>
              <a:off x="7335975" y="1933750"/>
              <a:ext cx="83150" cy="83150"/>
            </a:xfrm>
            <a:custGeom>
              <a:avLst/>
              <a:gdLst/>
              <a:ahLst/>
              <a:cxnLst/>
              <a:rect l="l" t="t" r="r" b="b"/>
              <a:pathLst>
                <a:path w="3326" h="3326" extrusionOk="0">
                  <a:moveTo>
                    <a:pt x="1679" y="0"/>
                  </a:moveTo>
                  <a:cubicBezTo>
                    <a:pt x="760" y="0"/>
                    <a:pt x="0" y="760"/>
                    <a:pt x="0" y="1679"/>
                  </a:cubicBezTo>
                  <a:cubicBezTo>
                    <a:pt x="0" y="2597"/>
                    <a:pt x="760" y="3326"/>
                    <a:pt x="1679" y="3326"/>
                  </a:cubicBezTo>
                  <a:cubicBezTo>
                    <a:pt x="2597" y="3326"/>
                    <a:pt x="3326" y="2597"/>
                    <a:pt x="3326" y="1679"/>
                  </a:cubicBezTo>
                  <a:cubicBezTo>
                    <a:pt x="3326" y="760"/>
                    <a:pt x="2597" y="0"/>
                    <a:pt x="1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4"/>
            <p:cNvSpPr/>
            <p:nvPr/>
          </p:nvSpPr>
          <p:spPr>
            <a:xfrm>
              <a:off x="7340725" y="1939300"/>
              <a:ext cx="79200" cy="78400"/>
            </a:xfrm>
            <a:custGeom>
              <a:avLst/>
              <a:gdLst/>
              <a:ahLst/>
              <a:cxnLst/>
              <a:rect l="l" t="t" r="r" b="b"/>
              <a:pathLst>
                <a:path w="3168" h="3136" extrusionOk="0">
                  <a:moveTo>
                    <a:pt x="2249" y="0"/>
                  </a:moveTo>
                  <a:cubicBezTo>
                    <a:pt x="2344" y="222"/>
                    <a:pt x="2439" y="475"/>
                    <a:pt x="2439" y="760"/>
                  </a:cubicBezTo>
                  <a:cubicBezTo>
                    <a:pt x="2439" y="1647"/>
                    <a:pt x="1679" y="2407"/>
                    <a:pt x="760" y="2407"/>
                  </a:cubicBezTo>
                  <a:cubicBezTo>
                    <a:pt x="507" y="2407"/>
                    <a:pt x="254" y="2344"/>
                    <a:pt x="0" y="2217"/>
                  </a:cubicBezTo>
                  <a:lnTo>
                    <a:pt x="0" y="2217"/>
                  </a:lnTo>
                  <a:cubicBezTo>
                    <a:pt x="285" y="2755"/>
                    <a:pt x="855" y="3135"/>
                    <a:pt x="1520" y="3135"/>
                  </a:cubicBezTo>
                  <a:cubicBezTo>
                    <a:pt x="2439" y="3135"/>
                    <a:pt x="3167" y="2375"/>
                    <a:pt x="3167" y="1457"/>
                  </a:cubicBezTo>
                  <a:cubicBezTo>
                    <a:pt x="3136" y="823"/>
                    <a:pt x="2787" y="285"/>
                    <a:pt x="2249"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4"/>
            <p:cNvSpPr/>
            <p:nvPr/>
          </p:nvSpPr>
          <p:spPr>
            <a:xfrm>
              <a:off x="7350225" y="1849025"/>
              <a:ext cx="49100" cy="14275"/>
            </a:xfrm>
            <a:custGeom>
              <a:avLst/>
              <a:gdLst/>
              <a:ahLst/>
              <a:cxnLst/>
              <a:rect l="l" t="t" r="r" b="b"/>
              <a:pathLst>
                <a:path w="1964" h="571" extrusionOk="0">
                  <a:moveTo>
                    <a:pt x="285" y="1"/>
                  </a:moveTo>
                  <a:cubicBezTo>
                    <a:pt x="127" y="1"/>
                    <a:pt x="0" y="128"/>
                    <a:pt x="0" y="286"/>
                  </a:cubicBezTo>
                  <a:cubicBezTo>
                    <a:pt x="0" y="444"/>
                    <a:pt x="127" y="571"/>
                    <a:pt x="285" y="571"/>
                  </a:cubicBezTo>
                  <a:lnTo>
                    <a:pt x="1710" y="571"/>
                  </a:lnTo>
                  <a:cubicBezTo>
                    <a:pt x="1869" y="571"/>
                    <a:pt x="1964" y="444"/>
                    <a:pt x="1964" y="286"/>
                  </a:cubicBezTo>
                  <a:cubicBezTo>
                    <a:pt x="1964" y="128"/>
                    <a:pt x="1869" y="1"/>
                    <a:pt x="17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4"/>
            <p:cNvSpPr/>
            <p:nvPr/>
          </p:nvSpPr>
          <p:spPr>
            <a:xfrm>
              <a:off x="7350225" y="1876750"/>
              <a:ext cx="49100" cy="14275"/>
            </a:xfrm>
            <a:custGeom>
              <a:avLst/>
              <a:gdLst/>
              <a:ahLst/>
              <a:cxnLst/>
              <a:rect l="l" t="t" r="r" b="b"/>
              <a:pathLst>
                <a:path w="1964" h="571" extrusionOk="0">
                  <a:moveTo>
                    <a:pt x="285" y="0"/>
                  </a:moveTo>
                  <a:cubicBezTo>
                    <a:pt x="127" y="0"/>
                    <a:pt x="0" y="127"/>
                    <a:pt x="0" y="285"/>
                  </a:cubicBezTo>
                  <a:cubicBezTo>
                    <a:pt x="0" y="444"/>
                    <a:pt x="127" y="570"/>
                    <a:pt x="285" y="570"/>
                  </a:cubicBezTo>
                  <a:lnTo>
                    <a:pt x="1710" y="570"/>
                  </a:lnTo>
                  <a:cubicBezTo>
                    <a:pt x="1869" y="570"/>
                    <a:pt x="1964" y="412"/>
                    <a:pt x="1964" y="285"/>
                  </a:cubicBezTo>
                  <a:cubicBezTo>
                    <a:pt x="1964" y="127"/>
                    <a:pt x="1869" y="0"/>
                    <a:pt x="17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4"/>
            <p:cNvSpPr/>
            <p:nvPr/>
          </p:nvSpPr>
          <p:spPr>
            <a:xfrm>
              <a:off x="7593275" y="1845075"/>
              <a:ext cx="31700" cy="69700"/>
            </a:xfrm>
            <a:custGeom>
              <a:avLst/>
              <a:gdLst/>
              <a:ahLst/>
              <a:cxnLst/>
              <a:rect l="l" t="t" r="r" b="b"/>
              <a:pathLst>
                <a:path w="1268" h="2788" extrusionOk="0">
                  <a:moveTo>
                    <a:pt x="1268" y="1"/>
                  </a:moveTo>
                  <a:lnTo>
                    <a:pt x="1" y="349"/>
                  </a:lnTo>
                  <a:lnTo>
                    <a:pt x="1" y="2787"/>
                  </a:lnTo>
                  <a:lnTo>
                    <a:pt x="1268" y="2787"/>
                  </a:lnTo>
                  <a:lnTo>
                    <a:pt x="1268"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4"/>
            <p:cNvSpPr/>
            <p:nvPr/>
          </p:nvSpPr>
          <p:spPr>
            <a:xfrm>
              <a:off x="7472150" y="1718400"/>
              <a:ext cx="152825" cy="36450"/>
            </a:xfrm>
            <a:custGeom>
              <a:avLst/>
              <a:gdLst/>
              <a:ahLst/>
              <a:cxnLst/>
              <a:rect l="l" t="t" r="r" b="b"/>
              <a:pathLst>
                <a:path w="6113" h="1458" extrusionOk="0">
                  <a:moveTo>
                    <a:pt x="729" y="0"/>
                  </a:moveTo>
                  <a:cubicBezTo>
                    <a:pt x="349" y="0"/>
                    <a:pt x="0" y="317"/>
                    <a:pt x="0" y="761"/>
                  </a:cubicBezTo>
                  <a:lnTo>
                    <a:pt x="0" y="1394"/>
                  </a:lnTo>
                  <a:cubicBezTo>
                    <a:pt x="0" y="1426"/>
                    <a:pt x="32" y="1457"/>
                    <a:pt x="64" y="1457"/>
                  </a:cubicBezTo>
                  <a:lnTo>
                    <a:pt x="6081" y="1457"/>
                  </a:lnTo>
                  <a:lnTo>
                    <a:pt x="6081" y="761"/>
                  </a:lnTo>
                  <a:cubicBezTo>
                    <a:pt x="6113" y="317"/>
                    <a:pt x="5764" y="0"/>
                    <a:pt x="53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4"/>
            <p:cNvSpPr/>
            <p:nvPr/>
          </p:nvSpPr>
          <p:spPr>
            <a:xfrm>
              <a:off x="7575075" y="1718400"/>
              <a:ext cx="49900" cy="36450"/>
            </a:xfrm>
            <a:custGeom>
              <a:avLst/>
              <a:gdLst/>
              <a:ahLst/>
              <a:cxnLst/>
              <a:rect l="l" t="t" r="r" b="b"/>
              <a:pathLst>
                <a:path w="1996" h="1458" extrusionOk="0">
                  <a:moveTo>
                    <a:pt x="0" y="0"/>
                  </a:moveTo>
                  <a:cubicBezTo>
                    <a:pt x="380" y="0"/>
                    <a:pt x="729" y="317"/>
                    <a:pt x="729" y="761"/>
                  </a:cubicBezTo>
                  <a:lnTo>
                    <a:pt x="729" y="1457"/>
                  </a:lnTo>
                  <a:lnTo>
                    <a:pt x="1996" y="1457"/>
                  </a:lnTo>
                  <a:lnTo>
                    <a:pt x="1996" y="761"/>
                  </a:lnTo>
                  <a:cubicBezTo>
                    <a:pt x="1996" y="317"/>
                    <a:pt x="1647" y="0"/>
                    <a:pt x="126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4"/>
            <p:cNvSpPr/>
            <p:nvPr/>
          </p:nvSpPr>
          <p:spPr>
            <a:xfrm>
              <a:off x="7301125" y="1901275"/>
              <a:ext cx="391150" cy="148100"/>
            </a:xfrm>
            <a:custGeom>
              <a:avLst/>
              <a:gdLst/>
              <a:ahLst/>
              <a:cxnLst/>
              <a:rect l="l" t="t" r="r" b="b"/>
              <a:pathLst>
                <a:path w="15646" h="5924" extrusionOk="0">
                  <a:moveTo>
                    <a:pt x="12890" y="634"/>
                  </a:moveTo>
                  <a:cubicBezTo>
                    <a:pt x="13112" y="634"/>
                    <a:pt x="13334" y="729"/>
                    <a:pt x="13524" y="793"/>
                  </a:cubicBezTo>
                  <a:lnTo>
                    <a:pt x="13397" y="1014"/>
                  </a:lnTo>
                  <a:cubicBezTo>
                    <a:pt x="13334" y="1109"/>
                    <a:pt x="13365" y="1331"/>
                    <a:pt x="13460" y="1394"/>
                  </a:cubicBezTo>
                  <a:cubicBezTo>
                    <a:pt x="13504" y="1428"/>
                    <a:pt x="13560" y="1441"/>
                    <a:pt x="13617" y="1441"/>
                  </a:cubicBezTo>
                  <a:cubicBezTo>
                    <a:pt x="13722" y="1441"/>
                    <a:pt x="13831" y="1393"/>
                    <a:pt x="13872" y="1331"/>
                  </a:cubicBezTo>
                  <a:lnTo>
                    <a:pt x="14030" y="1078"/>
                  </a:lnTo>
                  <a:cubicBezTo>
                    <a:pt x="14220" y="1204"/>
                    <a:pt x="14379" y="1394"/>
                    <a:pt x="14537" y="1553"/>
                  </a:cubicBezTo>
                  <a:lnTo>
                    <a:pt x="14315" y="1711"/>
                  </a:lnTo>
                  <a:cubicBezTo>
                    <a:pt x="14157" y="1806"/>
                    <a:pt x="14125" y="1996"/>
                    <a:pt x="14189" y="2123"/>
                  </a:cubicBezTo>
                  <a:cubicBezTo>
                    <a:pt x="14228" y="2222"/>
                    <a:pt x="14330" y="2271"/>
                    <a:pt x="14431" y="2271"/>
                  </a:cubicBezTo>
                  <a:cubicBezTo>
                    <a:pt x="14492" y="2271"/>
                    <a:pt x="14553" y="2253"/>
                    <a:pt x="14600" y="2218"/>
                  </a:cubicBezTo>
                  <a:lnTo>
                    <a:pt x="14854" y="2059"/>
                  </a:lnTo>
                  <a:cubicBezTo>
                    <a:pt x="14949" y="2281"/>
                    <a:pt x="15012" y="2503"/>
                    <a:pt x="15044" y="2756"/>
                  </a:cubicBezTo>
                  <a:lnTo>
                    <a:pt x="14727" y="2756"/>
                  </a:lnTo>
                  <a:cubicBezTo>
                    <a:pt x="14569" y="2756"/>
                    <a:pt x="14474" y="2851"/>
                    <a:pt x="14474" y="3010"/>
                  </a:cubicBezTo>
                  <a:cubicBezTo>
                    <a:pt x="14474" y="3168"/>
                    <a:pt x="14600" y="3295"/>
                    <a:pt x="14727" y="3295"/>
                  </a:cubicBezTo>
                  <a:lnTo>
                    <a:pt x="15044" y="3295"/>
                  </a:lnTo>
                  <a:cubicBezTo>
                    <a:pt x="15012" y="3548"/>
                    <a:pt x="14980" y="3770"/>
                    <a:pt x="14854" y="3960"/>
                  </a:cubicBezTo>
                  <a:lnTo>
                    <a:pt x="14600" y="3801"/>
                  </a:lnTo>
                  <a:cubicBezTo>
                    <a:pt x="14550" y="3781"/>
                    <a:pt x="14497" y="3771"/>
                    <a:pt x="14445" y="3771"/>
                  </a:cubicBezTo>
                  <a:cubicBezTo>
                    <a:pt x="14334" y="3771"/>
                    <a:pt x="14232" y="3820"/>
                    <a:pt x="14189" y="3928"/>
                  </a:cubicBezTo>
                  <a:cubicBezTo>
                    <a:pt x="14125" y="4086"/>
                    <a:pt x="14157" y="4245"/>
                    <a:pt x="14315" y="4340"/>
                  </a:cubicBezTo>
                  <a:lnTo>
                    <a:pt x="14537" y="4498"/>
                  </a:lnTo>
                  <a:cubicBezTo>
                    <a:pt x="14379" y="4656"/>
                    <a:pt x="14220" y="4815"/>
                    <a:pt x="14030" y="4973"/>
                  </a:cubicBezTo>
                  <a:lnTo>
                    <a:pt x="13872" y="4720"/>
                  </a:lnTo>
                  <a:cubicBezTo>
                    <a:pt x="13834" y="4643"/>
                    <a:pt x="13737" y="4601"/>
                    <a:pt x="13639" y="4601"/>
                  </a:cubicBezTo>
                  <a:cubicBezTo>
                    <a:pt x="13575" y="4601"/>
                    <a:pt x="13510" y="4619"/>
                    <a:pt x="13460" y="4656"/>
                  </a:cubicBezTo>
                  <a:cubicBezTo>
                    <a:pt x="13365" y="4720"/>
                    <a:pt x="13302" y="4910"/>
                    <a:pt x="13397" y="5036"/>
                  </a:cubicBezTo>
                  <a:lnTo>
                    <a:pt x="13524" y="5226"/>
                  </a:lnTo>
                  <a:cubicBezTo>
                    <a:pt x="13334" y="5321"/>
                    <a:pt x="13112" y="5353"/>
                    <a:pt x="12890" y="5385"/>
                  </a:cubicBezTo>
                  <a:lnTo>
                    <a:pt x="12890" y="5131"/>
                  </a:lnTo>
                  <a:cubicBezTo>
                    <a:pt x="12890" y="4973"/>
                    <a:pt x="12763" y="4846"/>
                    <a:pt x="12605" y="4846"/>
                  </a:cubicBezTo>
                  <a:cubicBezTo>
                    <a:pt x="12447" y="4846"/>
                    <a:pt x="12320" y="4973"/>
                    <a:pt x="12320" y="5131"/>
                  </a:cubicBezTo>
                  <a:lnTo>
                    <a:pt x="12320" y="5448"/>
                  </a:lnTo>
                  <a:lnTo>
                    <a:pt x="11750" y="5448"/>
                  </a:lnTo>
                  <a:lnTo>
                    <a:pt x="11750" y="5131"/>
                  </a:lnTo>
                  <a:cubicBezTo>
                    <a:pt x="11750" y="4973"/>
                    <a:pt x="11623" y="4846"/>
                    <a:pt x="11465" y="4846"/>
                  </a:cubicBezTo>
                  <a:cubicBezTo>
                    <a:pt x="11307" y="4846"/>
                    <a:pt x="11180" y="4973"/>
                    <a:pt x="11180" y="5131"/>
                  </a:cubicBezTo>
                  <a:lnTo>
                    <a:pt x="11180" y="5448"/>
                  </a:lnTo>
                  <a:lnTo>
                    <a:pt x="10578" y="5448"/>
                  </a:lnTo>
                  <a:lnTo>
                    <a:pt x="10578" y="5131"/>
                  </a:lnTo>
                  <a:cubicBezTo>
                    <a:pt x="10578" y="4973"/>
                    <a:pt x="10483" y="4846"/>
                    <a:pt x="10325" y="4846"/>
                  </a:cubicBezTo>
                  <a:cubicBezTo>
                    <a:pt x="10167" y="4846"/>
                    <a:pt x="10040" y="4973"/>
                    <a:pt x="10040" y="5131"/>
                  </a:cubicBezTo>
                  <a:lnTo>
                    <a:pt x="10040" y="5448"/>
                  </a:lnTo>
                  <a:lnTo>
                    <a:pt x="9438" y="5448"/>
                  </a:lnTo>
                  <a:lnTo>
                    <a:pt x="9438" y="5131"/>
                  </a:lnTo>
                  <a:cubicBezTo>
                    <a:pt x="9438" y="4973"/>
                    <a:pt x="9312" y="4846"/>
                    <a:pt x="9153" y="4846"/>
                  </a:cubicBezTo>
                  <a:cubicBezTo>
                    <a:pt x="8995" y="4846"/>
                    <a:pt x="8900" y="4973"/>
                    <a:pt x="8900" y="5131"/>
                  </a:cubicBezTo>
                  <a:lnTo>
                    <a:pt x="8900" y="5448"/>
                  </a:lnTo>
                  <a:lnTo>
                    <a:pt x="8298" y="5448"/>
                  </a:lnTo>
                  <a:lnTo>
                    <a:pt x="8298" y="5131"/>
                  </a:lnTo>
                  <a:cubicBezTo>
                    <a:pt x="8298" y="4973"/>
                    <a:pt x="8171" y="4846"/>
                    <a:pt x="8013" y="4846"/>
                  </a:cubicBezTo>
                  <a:cubicBezTo>
                    <a:pt x="7855" y="4846"/>
                    <a:pt x="7728" y="4973"/>
                    <a:pt x="7728" y="5131"/>
                  </a:cubicBezTo>
                  <a:lnTo>
                    <a:pt x="7728" y="5448"/>
                  </a:lnTo>
                  <a:lnTo>
                    <a:pt x="7158" y="5448"/>
                  </a:lnTo>
                  <a:lnTo>
                    <a:pt x="7158" y="5131"/>
                  </a:lnTo>
                  <a:cubicBezTo>
                    <a:pt x="7158" y="4973"/>
                    <a:pt x="7031" y="4846"/>
                    <a:pt x="6873" y="4846"/>
                  </a:cubicBezTo>
                  <a:cubicBezTo>
                    <a:pt x="6715" y="4846"/>
                    <a:pt x="6588" y="4973"/>
                    <a:pt x="6588" y="5131"/>
                  </a:cubicBezTo>
                  <a:lnTo>
                    <a:pt x="6588" y="5448"/>
                  </a:lnTo>
                  <a:lnTo>
                    <a:pt x="5986" y="5448"/>
                  </a:lnTo>
                  <a:lnTo>
                    <a:pt x="5986" y="5131"/>
                  </a:lnTo>
                  <a:cubicBezTo>
                    <a:pt x="5986" y="4973"/>
                    <a:pt x="5891" y="4846"/>
                    <a:pt x="5733" y="4846"/>
                  </a:cubicBezTo>
                  <a:cubicBezTo>
                    <a:pt x="5575" y="4846"/>
                    <a:pt x="5448" y="4973"/>
                    <a:pt x="5448" y="5131"/>
                  </a:cubicBezTo>
                  <a:lnTo>
                    <a:pt x="5448" y="5448"/>
                  </a:lnTo>
                  <a:lnTo>
                    <a:pt x="4846" y="5448"/>
                  </a:lnTo>
                  <a:lnTo>
                    <a:pt x="4846" y="5131"/>
                  </a:lnTo>
                  <a:cubicBezTo>
                    <a:pt x="4846" y="4973"/>
                    <a:pt x="4720" y="4846"/>
                    <a:pt x="4561" y="4846"/>
                  </a:cubicBezTo>
                  <a:cubicBezTo>
                    <a:pt x="4403" y="4846"/>
                    <a:pt x="4308" y="4973"/>
                    <a:pt x="4308" y="5131"/>
                  </a:cubicBezTo>
                  <a:lnTo>
                    <a:pt x="4308" y="5448"/>
                  </a:lnTo>
                  <a:lnTo>
                    <a:pt x="3706" y="5448"/>
                  </a:lnTo>
                  <a:lnTo>
                    <a:pt x="3706" y="5131"/>
                  </a:lnTo>
                  <a:cubicBezTo>
                    <a:pt x="3706" y="4973"/>
                    <a:pt x="3579" y="4846"/>
                    <a:pt x="3421" y="4846"/>
                  </a:cubicBezTo>
                  <a:cubicBezTo>
                    <a:pt x="3263" y="4846"/>
                    <a:pt x="3136" y="4973"/>
                    <a:pt x="3136" y="5131"/>
                  </a:cubicBezTo>
                  <a:lnTo>
                    <a:pt x="3136" y="5385"/>
                  </a:lnTo>
                  <a:cubicBezTo>
                    <a:pt x="2914" y="5385"/>
                    <a:pt x="2724" y="5321"/>
                    <a:pt x="2503" y="5226"/>
                  </a:cubicBezTo>
                  <a:lnTo>
                    <a:pt x="2629" y="5036"/>
                  </a:lnTo>
                  <a:cubicBezTo>
                    <a:pt x="2724" y="4910"/>
                    <a:pt x="2661" y="4720"/>
                    <a:pt x="2566" y="4656"/>
                  </a:cubicBezTo>
                  <a:cubicBezTo>
                    <a:pt x="2516" y="4619"/>
                    <a:pt x="2456" y="4601"/>
                    <a:pt x="2396" y="4601"/>
                  </a:cubicBezTo>
                  <a:cubicBezTo>
                    <a:pt x="2304" y="4601"/>
                    <a:pt x="2212" y="4643"/>
                    <a:pt x="2154" y="4720"/>
                  </a:cubicBezTo>
                  <a:lnTo>
                    <a:pt x="1996" y="4973"/>
                  </a:lnTo>
                  <a:cubicBezTo>
                    <a:pt x="1806" y="4846"/>
                    <a:pt x="1648" y="4625"/>
                    <a:pt x="1489" y="4498"/>
                  </a:cubicBezTo>
                  <a:lnTo>
                    <a:pt x="1711" y="4340"/>
                  </a:lnTo>
                  <a:cubicBezTo>
                    <a:pt x="1869" y="4245"/>
                    <a:pt x="1933" y="4055"/>
                    <a:pt x="1838" y="3928"/>
                  </a:cubicBezTo>
                  <a:cubicBezTo>
                    <a:pt x="1794" y="3820"/>
                    <a:pt x="1677" y="3771"/>
                    <a:pt x="1577" y="3771"/>
                  </a:cubicBezTo>
                  <a:cubicBezTo>
                    <a:pt x="1530" y="3771"/>
                    <a:pt x="1488" y="3781"/>
                    <a:pt x="1458" y="3801"/>
                  </a:cubicBezTo>
                  <a:lnTo>
                    <a:pt x="1173" y="3960"/>
                  </a:lnTo>
                  <a:cubicBezTo>
                    <a:pt x="1078" y="3770"/>
                    <a:pt x="1014" y="3548"/>
                    <a:pt x="983" y="3295"/>
                  </a:cubicBezTo>
                  <a:lnTo>
                    <a:pt x="1299" y="3295"/>
                  </a:lnTo>
                  <a:cubicBezTo>
                    <a:pt x="1458" y="3295"/>
                    <a:pt x="1553" y="3168"/>
                    <a:pt x="1553" y="3010"/>
                  </a:cubicBezTo>
                  <a:cubicBezTo>
                    <a:pt x="1553" y="2851"/>
                    <a:pt x="1458" y="2756"/>
                    <a:pt x="1299" y="2756"/>
                  </a:cubicBezTo>
                  <a:lnTo>
                    <a:pt x="983" y="2756"/>
                  </a:lnTo>
                  <a:cubicBezTo>
                    <a:pt x="1014" y="2503"/>
                    <a:pt x="1046" y="2281"/>
                    <a:pt x="1173" y="2059"/>
                  </a:cubicBezTo>
                  <a:lnTo>
                    <a:pt x="1458" y="2218"/>
                  </a:lnTo>
                  <a:cubicBezTo>
                    <a:pt x="1517" y="2253"/>
                    <a:pt x="1576" y="2271"/>
                    <a:pt x="1631" y="2271"/>
                  </a:cubicBezTo>
                  <a:cubicBezTo>
                    <a:pt x="1721" y="2271"/>
                    <a:pt x="1798" y="2222"/>
                    <a:pt x="1838" y="2123"/>
                  </a:cubicBezTo>
                  <a:cubicBezTo>
                    <a:pt x="1933" y="1964"/>
                    <a:pt x="1869" y="1806"/>
                    <a:pt x="1711" y="1711"/>
                  </a:cubicBezTo>
                  <a:lnTo>
                    <a:pt x="1489" y="1553"/>
                  </a:lnTo>
                  <a:cubicBezTo>
                    <a:pt x="1648" y="1363"/>
                    <a:pt x="1806" y="1204"/>
                    <a:pt x="1996" y="1078"/>
                  </a:cubicBezTo>
                  <a:lnTo>
                    <a:pt x="2154" y="1331"/>
                  </a:lnTo>
                  <a:cubicBezTo>
                    <a:pt x="2216" y="1393"/>
                    <a:pt x="2318" y="1441"/>
                    <a:pt x="2417" y="1441"/>
                  </a:cubicBezTo>
                  <a:cubicBezTo>
                    <a:pt x="2470" y="1441"/>
                    <a:pt x="2522" y="1428"/>
                    <a:pt x="2566" y="1394"/>
                  </a:cubicBezTo>
                  <a:cubicBezTo>
                    <a:pt x="2661" y="1331"/>
                    <a:pt x="2724" y="1109"/>
                    <a:pt x="2629" y="1014"/>
                  </a:cubicBezTo>
                  <a:lnTo>
                    <a:pt x="2503" y="793"/>
                  </a:lnTo>
                  <a:cubicBezTo>
                    <a:pt x="2724" y="729"/>
                    <a:pt x="2946" y="698"/>
                    <a:pt x="3136" y="634"/>
                  </a:cubicBezTo>
                  <a:lnTo>
                    <a:pt x="3136" y="793"/>
                  </a:lnTo>
                  <a:cubicBezTo>
                    <a:pt x="3136" y="951"/>
                    <a:pt x="3263" y="1078"/>
                    <a:pt x="3421" y="1078"/>
                  </a:cubicBezTo>
                  <a:cubicBezTo>
                    <a:pt x="3579" y="1078"/>
                    <a:pt x="3706" y="951"/>
                    <a:pt x="3706" y="793"/>
                  </a:cubicBezTo>
                  <a:lnTo>
                    <a:pt x="3706" y="634"/>
                  </a:lnTo>
                  <a:lnTo>
                    <a:pt x="4308" y="634"/>
                  </a:lnTo>
                  <a:lnTo>
                    <a:pt x="4308" y="793"/>
                  </a:lnTo>
                  <a:cubicBezTo>
                    <a:pt x="4308" y="951"/>
                    <a:pt x="4403" y="1078"/>
                    <a:pt x="4561" y="1078"/>
                  </a:cubicBezTo>
                  <a:cubicBezTo>
                    <a:pt x="4720" y="1078"/>
                    <a:pt x="4846" y="951"/>
                    <a:pt x="4846" y="793"/>
                  </a:cubicBezTo>
                  <a:lnTo>
                    <a:pt x="4846" y="634"/>
                  </a:lnTo>
                  <a:lnTo>
                    <a:pt x="5448" y="634"/>
                  </a:lnTo>
                  <a:lnTo>
                    <a:pt x="5448" y="793"/>
                  </a:lnTo>
                  <a:cubicBezTo>
                    <a:pt x="5448" y="951"/>
                    <a:pt x="5575" y="1078"/>
                    <a:pt x="5733" y="1078"/>
                  </a:cubicBezTo>
                  <a:cubicBezTo>
                    <a:pt x="5891" y="1078"/>
                    <a:pt x="5986" y="951"/>
                    <a:pt x="5986" y="793"/>
                  </a:cubicBezTo>
                  <a:lnTo>
                    <a:pt x="5986" y="634"/>
                  </a:lnTo>
                  <a:lnTo>
                    <a:pt x="6588" y="634"/>
                  </a:lnTo>
                  <a:lnTo>
                    <a:pt x="6588" y="793"/>
                  </a:lnTo>
                  <a:cubicBezTo>
                    <a:pt x="6588" y="951"/>
                    <a:pt x="6715" y="1078"/>
                    <a:pt x="6873" y="1078"/>
                  </a:cubicBezTo>
                  <a:cubicBezTo>
                    <a:pt x="7031" y="1078"/>
                    <a:pt x="7158" y="951"/>
                    <a:pt x="7158" y="793"/>
                  </a:cubicBezTo>
                  <a:lnTo>
                    <a:pt x="7158" y="634"/>
                  </a:lnTo>
                  <a:lnTo>
                    <a:pt x="7728" y="634"/>
                  </a:lnTo>
                  <a:lnTo>
                    <a:pt x="7728" y="793"/>
                  </a:lnTo>
                  <a:cubicBezTo>
                    <a:pt x="7728" y="951"/>
                    <a:pt x="7855" y="1078"/>
                    <a:pt x="8013" y="1078"/>
                  </a:cubicBezTo>
                  <a:cubicBezTo>
                    <a:pt x="8171" y="1078"/>
                    <a:pt x="8298" y="951"/>
                    <a:pt x="8298" y="793"/>
                  </a:cubicBezTo>
                  <a:lnTo>
                    <a:pt x="8298" y="634"/>
                  </a:lnTo>
                  <a:lnTo>
                    <a:pt x="8900" y="634"/>
                  </a:lnTo>
                  <a:lnTo>
                    <a:pt x="8900" y="793"/>
                  </a:lnTo>
                  <a:cubicBezTo>
                    <a:pt x="8900" y="951"/>
                    <a:pt x="8995" y="1078"/>
                    <a:pt x="9153" y="1078"/>
                  </a:cubicBezTo>
                  <a:cubicBezTo>
                    <a:pt x="9312" y="1078"/>
                    <a:pt x="9438" y="951"/>
                    <a:pt x="9438" y="793"/>
                  </a:cubicBezTo>
                  <a:lnTo>
                    <a:pt x="9438" y="634"/>
                  </a:lnTo>
                  <a:lnTo>
                    <a:pt x="10040" y="634"/>
                  </a:lnTo>
                  <a:lnTo>
                    <a:pt x="10040" y="793"/>
                  </a:lnTo>
                  <a:cubicBezTo>
                    <a:pt x="10040" y="951"/>
                    <a:pt x="10167" y="1078"/>
                    <a:pt x="10325" y="1078"/>
                  </a:cubicBezTo>
                  <a:cubicBezTo>
                    <a:pt x="10483" y="1078"/>
                    <a:pt x="10578" y="951"/>
                    <a:pt x="10578" y="793"/>
                  </a:cubicBezTo>
                  <a:lnTo>
                    <a:pt x="10578" y="634"/>
                  </a:lnTo>
                  <a:lnTo>
                    <a:pt x="11180" y="634"/>
                  </a:lnTo>
                  <a:lnTo>
                    <a:pt x="11180" y="793"/>
                  </a:lnTo>
                  <a:cubicBezTo>
                    <a:pt x="11180" y="951"/>
                    <a:pt x="11307" y="1078"/>
                    <a:pt x="11465" y="1078"/>
                  </a:cubicBezTo>
                  <a:cubicBezTo>
                    <a:pt x="11623" y="1078"/>
                    <a:pt x="11750" y="951"/>
                    <a:pt x="11750" y="793"/>
                  </a:cubicBezTo>
                  <a:lnTo>
                    <a:pt x="11750" y="634"/>
                  </a:lnTo>
                  <a:lnTo>
                    <a:pt x="12320" y="634"/>
                  </a:lnTo>
                  <a:lnTo>
                    <a:pt x="12320" y="793"/>
                  </a:lnTo>
                  <a:cubicBezTo>
                    <a:pt x="12320" y="951"/>
                    <a:pt x="12447" y="1078"/>
                    <a:pt x="12605" y="1078"/>
                  </a:cubicBezTo>
                  <a:cubicBezTo>
                    <a:pt x="12763" y="1078"/>
                    <a:pt x="12890" y="951"/>
                    <a:pt x="12890" y="793"/>
                  </a:cubicBezTo>
                  <a:lnTo>
                    <a:pt x="12890" y="634"/>
                  </a:lnTo>
                  <a:close/>
                  <a:moveTo>
                    <a:pt x="2978" y="1"/>
                  </a:moveTo>
                  <a:cubicBezTo>
                    <a:pt x="1363" y="1"/>
                    <a:pt x="64" y="1331"/>
                    <a:pt x="1" y="2915"/>
                  </a:cubicBezTo>
                  <a:lnTo>
                    <a:pt x="1" y="3010"/>
                  </a:lnTo>
                  <a:cubicBezTo>
                    <a:pt x="64" y="4656"/>
                    <a:pt x="1363" y="5923"/>
                    <a:pt x="2978" y="5923"/>
                  </a:cubicBezTo>
                  <a:lnTo>
                    <a:pt x="12668" y="5923"/>
                  </a:lnTo>
                  <a:cubicBezTo>
                    <a:pt x="12688" y="5923"/>
                    <a:pt x="12708" y="5924"/>
                    <a:pt x="12727" y="5924"/>
                  </a:cubicBezTo>
                  <a:cubicBezTo>
                    <a:pt x="14347" y="5924"/>
                    <a:pt x="15645" y="4636"/>
                    <a:pt x="15645" y="2978"/>
                  </a:cubicBezTo>
                  <a:cubicBezTo>
                    <a:pt x="15645" y="1363"/>
                    <a:pt x="14315" y="1"/>
                    <a:pt x="12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4"/>
            <p:cNvSpPr/>
            <p:nvPr/>
          </p:nvSpPr>
          <p:spPr>
            <a:xfrm>
              <a:off x="7369225" y="1952750"/>
              <a:ext cx="243075" cy="45950"/>
            </a:xfrm>
            <a:custGeom>
              <a:avLst/>
              <a:gdLst/>
              <a:ahLst/>
              <a:cxnLst/>
              <a:rect l="l" t="t" r="r" b="b"/>
              <a:pathLst>
                <a:path w="9723" h="1838" extrusionOk="0">
                  <a:moveTo>
                    <a:pt x="887" y="0"/>
                  </a:moveTo>
                  <a:cubicBezTo>
                    <a:pt x="380" y="0"/>
                    <a:pt x="0" y="412"/>
                    <a:pt x="0" y="919"/>
                  </a:cubicBezTo>
                  <a:cubicBezTo>
                    <a:pt x="0" y="1426"/>
                    <a:pt x="380" y="1837"/>
                    <a:pt x="887" y="1837"/>
                  </a:cubicBezTo>
                  <a:lnTo>
                    <a:pt x="9723" y="1837"/>
                  </a:lnTo>
                  <a:lnTo>
                    <a:pt x="97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4"/>
            <p:cNvSpPr/>
            <p:nvPr/>
          </p:nvSpPr>
          <p:spPr>
            <a:xfrm>
              <a:off x="7370025" y="1952750"/>
              <a:ext cx="242275" cy="45950"/>
            </a:xfrm>
            <a:custGeom>
              <a:avLst/>
              <a:gdLst/>
              <a:ahLst/>
              <a:cxnLst/>
              <a:rect l="l" t="t" r="r" b="b"/>
              <a:pathLst>
                <a:path w="9691" h="1838" extrusionOk="0">
                  <a:moveTo>
                    <a:pt x="7316" y="0"/>
                  </a:moveTo>
                  <a:lnTo>
                    <a:pt x="7316" y="476"/>
                  </a:lnTo>
                  <a:cubicBezTo>
                    <a:pt x="7316" y="887"/>
                    <a:pt x="6999" y="1204"/>
                    <a:pt x="6587" y="1204"/>
                  </a:cubicBezTo>
                  <a:lnTo>
                    <a:pt x="0" y="1204"/>
                  </a:lnTo>
                  <a:cubicBezTo>
                    <a:pt x="95" y="1552"/>
                    <a:pt x="475" y="1837"/>
                    <a:pt x="855" y="1837"/>
                  </a:cubicBezTo>
                  <a:lnTo>
                    <a:pt x="9691" y="1837"/>
                  </a:lnTo>
                  <a:lnTo>
                    <a:pt x="9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4"/>
            <p:cNvSpPr/>
            <p:nvPr/>
          </p:nvSpPr>
          <p:spPr>
            <a:xfrm>
              <a:off x="7573500" y="1933750"/>
              <a:ext cx="83150" cy="83150"/>
            </a:xfrm>
            <a:custGeom>
              <a:avLst/>
              <a:gdLst/>
              <a:ahLst/>
              <a:cxnLst/>
              <a:rect l="l" t="t" r="r" b="b"/>
              <a:pathLst>
                <a:path w="3326" h="3326" extrusionOk="0">
                  <a:moveTo>
                    <a:pt x="1678" y="0"/>
                  </a:moveTo>
                  <a:cubicBezTo>
                    <a:pt x="760" y="0"/>
                    <a:pt x="0" y="760"/>
                    <a:pt x="0" y="1679"/>
                  </a:cubicBezTo>
                  <a:cubicBezTo>
                    <a:pt x="0" y="2597"/>
                    <a:pt x="760" y="3326"/>
                    <a:pt x="1678" y="3326"/>
                  </a:cubicBezTo>
                  <a:cubicBezTo>
                    <a:pt x="2597" y="3326"/>
                    <a:pt x="3325" y="2597"/>
                    <a:pt x="3325" y="1679"/>
                  </a:cubicBezTo>
                  <a:cubicBezTo>
                    <a:pt x="3325" y="760"/>
                    <a:pt x="2597" y="0"/>
                    <a:pt x="1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4"/>
            <p:cNvSpPr/>
            <p:nvPr/>
          </p:nvSpPr>
          <p:spPr>
            <a:xfrm>
              <a:off x="7579025" y="1939300"/>
              <a:ext cx="79200" cy="78400"/>
            </a:xfrm>
            <a:custGeom>
              <a:avLst/>
              <a:gdLst/>
              <a:ahLst/>
              <a:cxnLst/>
              <a:rect l="l" t="t" r="r" b="b"/>
              <a:pathLst>
                <a:path w="3168" h="3136" extrusionOk="0">
                  <a:moveTo>
                    <a:pt x="2218" y="0"/>
                  </a:moveTo>
                  <a:lnTo>
                    <a:pt x="2218" y="0"/>
                  </a:lnTo>
                  <a:cubicBezTo>
                    <a:pt x="2313" y="222"/>
                    <a:pt x="2408" y="475"/>
                    <a:pt x="2408" y="760"/>
                  </a:cubicBezTo>
                  <a:cubicBezTo>
                    <a:pt x="2408" y="1647"/>
                    <a:pt x="1647" y="2407"/>
                    <a:pt x="729" y="2407"/>
                  </a:cubicBezTo>
                  <a:cubicBezTo>
                    <a:pt x="476" y="2407"/>
                    <a:pt x="222" y="2344"/>
                    <a:pt x="1" y="2217"/>
                  </a:cubicBezTo>
                  <a:lnTo>
                    <a:pt x="1" y="2217"/>
                  </a:lnTo>
                  <a:cubicBezTo>
                    <a:pt x="254" y="2755"/>
                    <a:pt x="824" y="3135"/>
                    <a:pt x="1489" y="3135"/>
                  </a:cubicBezTo>
                  <a:cubicBezTo>
                    <a:pt x="2408" y="3135"/>
                    <a:pt x="3168" y="2375"/>
                    <a:pt x="3168" y="1457"/>
                  </a:cubicBezTo>
                  <a:cubicBezTo>
                    <a:pt x="3104" y="823"/>
                    <a:pt x="2756" y="285"/>
                    <a:pt x="2218"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4"/>
            <p:cNvSpPr/>
            <p:nvPr/>
          </p:nvSpPr>
          <p:spPr>
            <a:xfrm>
              <a:off x="7525975" y="1814200"/>
              <a:ext cx="98200" cy="15075"/>
            </a:xfrm>
            <a:custGeom>
              <a:avLst/>
              <a:gdLst/>
              <a:ahLst/>
              <a:cxnLst/>
              <a:rect l="l" t="t" r="r" b="b"/>
              <a:pathLst>
                <a:path w="3928" h="603" extrusionOk="0">
                  <a:moveTo>
                    <a:pt x="1" y="0"/>
                  </a:moveTo>
                  <a:lnTo>
                    <a:pt x="1" y="602"/>
                  </a:lnTo>
                  <a:lnTo>
                    <a:pt x="3928" y="602"/>
                  </a:lnTo>
                  <a:lnTo>
                    <a:pt x="39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4"/>
            <p:cNvSpPr/>
            <p:nvPr/>
          </p:nvSpPr>
          <p:spPr>
            <a:xfrm>
              <a:off x="7465825" y="1809450"/>
              <a:ext cx="41975" cy="41975"/>
            </a:xfrm>
            <a:custGeom>
              <a:avLst/>
              <a:gdLst/>
              <a:ahLst/>
              <a:cxnLst/>
              <a:rect l="l" t="t" r="r" b="b"/>
              <a:pathLst>
                <a:path w="1679" h="1679" extrusionOk="0">
                  <a:moveTo>
                    <a:pt x="340" y="0"/>
                  </a:moveTo>
                  <a:cubicBezTo>
                    <a:pt x="269" y="0"/>
                    <a:pt x="190" y="32"/>
                    <a:pt x="127" y="95"/>
                  </a:cubicBezTo>
                  <a:cubicBezTo>
                    <a:pt x="0" y="159"/>
                    <a:pt x="0" y="349"/>
                    <a:pt x="127" y="475"/>
                  </a:cubicBezTo>
                  <a:lnTo>
                    <a:pt x="1140" y="1584"/>
                  </a:lnTo>
                  <a:cubicBezTo>
                    <a:pt x="1203" y="1616"/>
                    <a:pt x="1267" y="1679"/>
                    <a:pt x="1362" y="1679"/>
                  </a:cubicBezTo>
                  <a:cubicBezTo>
                    <a:pt x="1425" y="1679"/>
                    <a:pt x="1520" y="1616"/>
                    <a:pt x="1552" y="1584"/>
                  </a:cubicBezTo>
                  <a:cubicBezTo>
                    <a:pt x="1678" y="1521"/>
                    <a:pt x="1678" y="1299"/>
                    <a:pt x="1552" y="1204"/>
                  </a:cubicBezTo>
                  <a:lnTo>
                    <a:pt x="507" y="95"/>
                  </a:lnTo>
                  <a:cubicBezTo>
                    <a:pt x="475" y="32"/>
                    <a:pt x="412"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4" name="Google Shape;3524;p74"/>
          <p:cNvGrpSpPr/>
          <p:nvPr/>
        </p:nvGrpSpPr>
        <p:grpSpPr>
          <a:xfrm>
            <a:off x="4731455" y="4149918"/>
            <a:ext cx="508591" cy="399615"/>
            <a:chOff x="8534000" y="2228700"/>
            <a:chExt cx="507525" cy="399375"/>
          </a:xfrm>
        </p:grpSpPr>
        <p:sp>
          <p:nvSpPr>
            <p:cNvPr id="3525" name="Google Shape;3525;p74"/>
            <p:cNvSpPr/>
            <p:nvPr/>
          </p:nvSpPr>
          <p:spPr>
            <a:xfrm>
              <a:off x="8701050" y="2353325"/>
              <a:ext cx="107700" cy="87900"/>
            </a:xfrm>
            <a:custGeom>
              <a:avLst/>
              <a:gdLst/>
              <a:ahLst/>
              <a:cxnLst/>
              <a:rect l="l" t="t" r="r" b="b"/>
              <a:pathLst>
                <a:path w="4308" h="3516" extrusionOk="0">
                  <a:moveTo>
                    <a:pt x="3484" y="1"/>
                  </a:moveTo>
                  <a:lnTo>
                    <a:pt x="1" y="1236"/>
                  </a:lnTo>
                  <a:lnTo>
                    <a:pt x="824" y="3516"/>
                  </a:lnTo>
                  <a:lnTo>
                    <a:pt x="4308" y="2281"/>
                  </a:lnTo>
                  <a:lnTo>
                    <a:pt x="3484" y="1"/>
                  </a:ln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4"/>
            <p:cNvSpPr/>
            <p:nvPr/>
          </p:nvSpPr>
          <p:spPr>
            <a:xfrm>
              <a:off x="8712125" y="2384200"/>
              <a:ext cx="96625" cy="57825"/>
            </a:xfrm>
            <a:custGeom>
              <a:avLst/>
              <a:gdLst/>
              <a:ahLst/>
              <a:cxnLst/>
              <a:rect l="l" t="t" r="r" b="b"/>
              <a:pathLst>
                <a:path w="3865" h="2313" extrusionOk="0">
                  <a:moveTo>
                    <a:pt x="3484" y="1"/>
                  </a:moveTo>
                  <a:lnTo>
                    <a:pt x="1" y="1236"/>
                  </a:lnTo>
                  <a:lnTo>
                    <a:pt x="381" y="2312"/>
                  </a:lnTo>
                  <a:lnTo>
                    <a:pt x="3865" y="1077"/>
                  </a:lnTo>
                  <a:lnTo>
                    <a:pt x="3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4"/>
            <p:cNvSpPr/>
            <p:nvPr/>
          </p:nvSpPr>
          <p:spPr>
            <a:xfrm>
              <a:off x="8745375" y="2230725"/>
              <a:ext cx="296150" cy="242475"/>
            </a:xfrm>
            <a:custGeom>
              <a:avLst/>
              <a:gdLst/>
              <a:ahLst/>
              <a:cxnLst/>
              <a:rect l="l" t="t" r="r" b="b"/>
              <a:pathLst>
                <a:path w="11846" h="9699" extrusionOk="0">
                  <a:moveTo>
                    <a:pt x="6291" y="0"/>
                  </a:moveTo>
                  <a:cubicBezTo>
                    <a:pt x="6167" y="0"/>
                    <a:pt x="6044" y="37"/>
                    <a:pt x="5891" y="59"/>
                  </a:cubicBezTo>
                  <a:lnTo>
                    <a:pt x="2725" y="1294"/>
                  </a:lnTo>
                  <a:cubicBezTo>
                    <a:pt x="2566" y="1358"/>
                    <a:pt x="2408" y="1453"/>
                    <a:pt x="2313" y="1611"/>
                  </a:cubicBezTo>
                  <a:lnTo>
                    <a:pt x="318" y="3923"/>
                  </a:lnTo>
                  <a:cubicBezTo>
                    <a:pt x="96" y="4240"/>
                    <a:pt x="1" y="4651"/>
                    <a:pt x="128" y="5000"/>
                  </a:cubicBezTo>
                  <a:lnTo>
                    <a:pt x="1458" y="8578"/>
                  </a:lnTo>
                  <a:cubicBezTo>
                    <a:pt x="1616" y="8927"/>
                    <a:pt x="1933" y="9212"/>
                    <a:pt x="2344" y="9243"/>
                  </a:cubicBezTo>
                  <a:lnTo>
                    <a:pt x="5385" y="9687"/>
                  </a:lnTo>
                  <a:cubicBezTo>
                    <a:pt x="5436" y="9695"/>
                    <a:pt x="5484" y="9699"/>
                    <a:pt x="5532" y="9699"/>
                  </a:cubicBezTo>
                  <a:cubicBezTo>
                    <a:pt x="5664" y="9699"/>
                    <a:pt x="5792" y="9670"/>
                    <a:pt x="5955" y="9623"/>
                  </a:cubicBezTo>
                  <a:lnTo>
                    <a:pt x="9122" y="8420"/>
                  </a:lnTo>
                  <a:cubicBezTo>
                    <a:pt x="9280" y="8325"/>
                    <a:pt x="9438" y="8198"/>
                    <a:pt x="9533" y="8103"/>
                  </a:cubicBezTo>
                  <a:lnTo>
                    <a:pt x="11529" y="5760"/>
                  </a:lnTo>
                  <a:cubicBezTo>
                    <a:pt x="11750" y="5443"/>
                    <a:pt x="11845" y="5031"/>
                    <a:pt x="11719" y="4683"/>
                  </a:cubicBezTo>
                  <a:lnTo>
                    <a:pt x="10388" y="1136"/>
                  </a:lnTo>
                  <a:cubicBezTo>
                    <a:pt x="10230" y="756"/>
                    <a:pt x="9913" y="503"/>
                    <a:pt x="9502" y="439"/>
                  </a:cubicBezTo>
                  <a:lnTo>
                    <a:pt x="6461" y="28"/>
                  </a:lnTo>
                  <a:cubicBezTo>
                    <a:pt x="6403" y="8"/>
                    <a:pt x="6347" y="0"/>
                    <a:pt x="6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4"/>
            <p:cNvSpPr/>
            <p:nvPr/>
          </p:nvSpPr>
          <p:spPr>
            <a:xfrm>
              <a:off x="8822975" y="2233775"/>
              <a:ext cx="218550" cy="239425"/>
            </a:xfrm>
            <a:custGeom>
              <a:avLst/>
              <a:gdLst/>
              <a:ahLst/>
              <a:cxnLst/>
              <a:rect l="l" t="t" r="r" b="b"/>
              <a:pathLst>
                <a:path w="8742" h="9577" extrusionOk="0">
                  <a:moveTo>
                    <a:pt x="4656" y="1"/>
                  </a:moveTo>
                  <a:lnTo>
                    <a:pt x="6081" y="3737"/>
                  </a:lnTo>
                  <a:cubicBezTo>
                    <a:pt x="6239" y="4181"/>
                    <a:pt x="6176" y="4656"/>
                    <a:pt x="5891" y="4973"/>
                  </a:cubicBezTo>
                  <a:lnTo>
                    <a:pt x="3642" y="7664"/>
                  </a:lnTo>
                  <a:cubicBezTo>
                    <a:pt x="3516" y="7823"/>
                    <a:pt x="3326" y="7918"/>
                    <a:pt x="3104" y="8013"/>
                  </a:cubicBezTo>
                  <a:lnTo>
                    <a:pt x="1" y="9185"/>
                  </a:lnTo>
                  <a:lnTo>
                    <a:pt x="2376" y="9565"/>
                  </a:lnTo>
                  <a:cubicBezTo>
                    <a:pt x="2427" y="9573"/>
                    <a:pt x="2475" y="9577"/>
                    <a:pt x="2523" y="9577"/>
                  </a:cubicBezTo>
                  <a:cubicBezTo>
                    <a:pt x="2653" y="9577"/>
                    <a:pt x="2775" y="9548"/>
                    <a:pt x="2914" y="9501"/>
                  </a:cubicBezTo>
                  <a:lnTo>
                    <a:pt x="6081" y="8298"/>
                  </a:lnTo>
                  <a:cubicBezTo>
                    <a:pt x="6239" y="8203"/>
                    <a:pt x="6398" y="8139"/>
                    <a:pt x="6524" y="7949"/>
                  </a:cubicBezTo>
                  <a:lnTo>
                    <a:pt x="8488" y="5638"/>
                  </a:lnTo>
                  <a:cubicBezTo>
                    <a:pt x="8646" y="5321"/>
                    <a:pt x="8741" y="4878"/>
                    <a:pt x="8615" y="4529"/>
                  </a:cubicBezTo>
                  <a:lnTo>
                    <a:pt x="7284" y="951"/>
                  </a:lnTo>
                  <a:cubicBezTo>
                    <a:pt x="7126" y="602"/>
                    <a:pt x="6809" y="317"/>
                    <a:pt x="6398" y="286"/>
                  </a:cubicBezTo>
                  <a:lnTo>
                    <a:pt x="4656"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4"/>
            <p:cNvSpPr/>
            <p:nvPr/>
          </p:nvSpPr>
          <p:spPr>
            <a:xfrm>
              <a:off x="8803175" y="2259900"/>
              <a:ext cx="93450" cy="213000"/>
            </a:xfrm>
            <a:custGeom>
              <a:avLst/>
              <a:gdLst/>
              <a:ahLst/>
              <a:cxnLst/>
              <a:rect l="l" t="t" r="r" b="b"/>
              <a:pathLst>
                <a:path w="3738" h="8520" extrusionOk="0">
                  <a:moveTo>
                    <a:pt x="539" y="1"/>
                  </a:moveTo>
                  <a:lnTo>
                    <a:pt x="381" y="32"/>
                  </a:lnTo>
                  <a:cubicBezTo>
                    <a:pt x="223" y="64"/>
                    <a:pt x="96" y="191"/>
                    <a:pt x="1" y="286"/>
                  </a:cubicBezTo>
                  <a:lnTo>
                    <a:pt x="3104" y="8520"/>
                  </a:lnTo>
                  <a:cubicBezTo>
                    <a:pt x="3263" y="8520"/>
                    <a:pt x="3421" y="8520"/>
                    <a:pt x="3548" y="8425"/>
                  </a:cubicBezTo>
                  <a:lnTo>
                    <a:pt x="3738" y="8393"/>
                  </a:lnTo>
                  <a:lnTo>
                    <a:pt x="5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4"/>
            <p:cNvSpPr/>
            <p:nvPr/>
          </p:nvSpPr>
          <p:spPr>
            <a:xfrm>
              <a:off x="8891850" y="2228700"/>
              <a:ext cx="91875" cy="210950"/>
            </a:xfrm>
            <a:custGeom>
              <a:avLst/>
              <a:gdLst/>
              <a:ahLst/>
              <a:cxnLst/>
              <a:rect l="l" t="t" r="r" b="b"/>
              <a:pathLst>
                <a:path w="3675" h="8438" extrusionOk="0">
                  <a:moveTo>
                    <a:pt x="441" y="0"/>
                  </a:moveTo>
                  <a:cubicBezTo>
                    <a:pt x="314" y="0"/>
                    <a:pt x="189" y="23"/>
                    <a:pt x="32" y="45"/>
                  </a:cubicBezTo>
                  <a:lnTo>
                    <a:pt x="1" y="45"/>
                  </a:lnTo>
                  <a:lnTo>
                    <a:pt x="3199" y="8437"/>
                  </a:lnTo>
                  <a:lnTo>
                    <a:pt x="3263" y="8437"/>
                  </a:lnTo>
                  <a:cubicBezTo>
                    <a:pt x="3421" y="8406"/>
                    <a:pt x="3579" y="8279"/>
                    <a:pt x="3674" y="8184"/>
                  </a:cubicBezTo>
                  <a:lnTo>
                    <a:pt x="634" y="14"/>
                  </a:lnTo>
                  <a:lnTo>
                    <a:pt x="602" y="14"/>
                  </a:lnTo>
                  <a:cubicBezTo>
                    <a:pt x="547" y="4"/>
                    <a:pt x="494"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4"/>
            <p:cNvSpPr/>
            <p:nvPr/>
          </p:nvSpPr>
          <p:spPr>
            <a:xfrm>
              <a:off x="8871275" y="2438825"/>
              <a:ext cx="25350" cy="34075"/>
            </a:xfrm>
            <a:custGeom>
              <a:avLst/>
              <a:gdLst/>
              <a:ahLst/>
              <a:cxnLst/>
              <a:rect l="l" t="t" r="r" b="b"/>
              <a:pathLst>
                <a:path w="1014" h="1363" extrusionOk="0">
                  <a:moveTo>
                    <a:pt x="539" y="1"/>
                  </a:moveTo>
                  <a:lnTo>
                    <a:pt x="0" y="191"/>
                  </a:lnTo>
                  <a:lnTo>
                    <a:pt x="444" y="1363"/>
                  </a:lnTo>
                  <a:cubicBezTo>
                    <a:pt x="602" y="1363"/>
                    <a:pt x="760" y="1363"/>
                    <a:pt x="855" y="1268"/>
                  </a:cubicBezTo>
                  <a:lnTo>
                    <a:pt x="1014" y="1236"/>
                  </a:lnTo>
                  <a:lnTo>
                    <a:pt x="5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4"/>
            <p:cNvSpPr/>
            <p:nvPr/>
          </p:nvSpPr>
          <p:spPr>
            <a:xfrm>
              <a:off x="8949650" y="2367575"/>
              <a:ext cx="35650" cy="73650"/>
            </a:xfrm>
            <a:custGeom>
              <a:avLst/>
              <a:gdLst/>
              <a:ahLst/>
              <a:cxnLst/>
              <a:rect l="l" t="t" r="r" b="b"/>
              <a:pathLst>
                <a:path w="1426" h="2946" extrusionOk="0">
                  <a:moveTo>
                    <a:pt x="412" y="1"/>
                  </a:moveTo>
                  <a:lnTo>
                    <a:pt x="1" y="507"/>
                  </a:lnTo>
                  <a:lnTo>
                    <a:pt x="887" y="2946"/>
                  </a:lnTo>
                  <a:lnTo>
                    <a:pt x="951" y="2946"/>
                  </a:lnTo>
                  <a:cubicBezTo>
                    <a:pt x="1109" y="2851"/>
                    <a:pt x="1267" y="2787"/>
                    <a:pt x="1362" y="2629"/>
                  </a:cubicBezTo>
                  <a:lnTo>
                    <a:pt x="1426" y="2566"/>
                  </a:lnTo>
                  <a:lnTo>
                    <a:pt x="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4"/>
            <p:cNvSpPr/>
            <p:nvPr/>
          </p:nvSpPr>
          <p:spPr>
            <a:xfrm>
              <a:off x="8534000" y="2452300"/>
              <a:ext cx="37225" cy="41975"/>
            </a:xfrm>
            <a:custGeom>
              <a:avLst/>
              <a:gdLst/>
              <a:ahLst/>
              <a:cxnLst/>
              <a:rect l="l" t="t" r="r" b="b"/>
              <a:pathLst>
                <a:path w="1489" h="1679" extrusionOk="0">
                  <a:moveTo>
                    <a:pt x="824" y="0"/>
                  </a:moveTo>
                  <a:cubicBezTo>
                    <a:pt x="380" y="0"/>
                    <a:pt x="0" y="380"/>
                    <a:pt x="0" y="855"/>
                  </a:cubicBezTo>
                  <a:cubicBezTo>
                    <a:pt x="0" y="1299"/>
                    <a:pt x="349" y="1679"/>
                    <a:pt x="824" y="1679"/>
                  </a:cubicBezTo>
                  <a:lnTo>
                    <a:pt x="1489" y="1679"/>
                  </a:lnTo>
                  <a:lnTo>
                    <a:pt x="14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4"/>
            <p:cNvSpPr/>
            <p:nvPr/>
          </p:nvSpPr>
          <p:spPr>
            <a:xfrm>
              <a:off x="8536375" y="2451500"/>
              <a:ext cx="35650" cy="42775"/>
            </a:xfrm>
            <a:custGeom>
              <a:avLst/>
              <a:gdLst/>
              <a:ahLst/>
              <a:cxnLst/>
              <a:rect l="l" t="t" r="r" b="b"/>
              <a:pathLst>
                <a:path w="1426" h="1711" extrusionOk="0">
                  <a:moveTo>
                    <a:pt x="760" y="0"/>
                  </a:moveTo>
                  <a:cubicBezTo>
                    <a:pt x="634" y="0"/>
                    <a:pt x="539" y="64"/>
                    <a:pt x="412" y="96"/>
                  </a:cubicBezTo>
                  <a:lnTo>
                    <a:pt x="412" y="919"/>
                  </a:lnTo>
                  <a:cubicBezTo>
                    <a:pt x="412" y="1109"/>
                    <a:pt x="254" y="1236"/>
                    <a:pt x="95" y="1236"/>
                  </a:cubicBezTo>
                  <a:lnTo>
                    <a:pt x="0" y="1236"/>
                  </a:lnTo>
                  <a:cubicBezTo>
                    <a:pt x="159" y="1521"/>
                    <a:pt x="444" y="1711"/>
                    <a:pt x="760" y="1711"/>
                  </a:cubicBezTo>
                  <a:lnTo>
                    <a:pt x="1425" y="1711"/>
                  </a:lnTo>
                  <a:lnTo>
                    <a:pt x="1425"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4"/>
            <p:cNvSpPr/>
            <p:nvPr/>
          </p:nvSpPr>
          <p:spPr>
            <a:xfrm>
              <a:off x="8559325" y="2483175"/>
              <a:ext cx="481400" cy="78400"/>
            </a:xfrm>
            <a:custGeom>
              <a:avLst/>
              <a:gdLst/>
              <a:ahLst/>
              <a:cxnLst/>
              <a:rect l="l" t="t" r="r" b="b"/>
              <a:pathLst>
                <a:path w="19256" h="3136" extrusionOk="0">
                  <a:moveTo>
                    <a:pt x="191" y="0"/>
                  </a:moveTo>
                  <a:lnTo>
                    <a:pt x="1" y="950"/>
                  </a:lnTo>
                  <a:lnTo>
                    <a:pt x="1" y="1267"/>
                  </a:lnTo>
                  <a:cubicBezTo>
                    <a:pt x="1" y="1520"/>
                    <a:pt x="127" y="1742"/>
                    <a:pt x="317" y="1900"/>
                  </a:cubicBezTo>
                  <a:lnTo>
                    <a:pt x="1679" y="2977"/>
                  </a:lnTo>
                  <a:cubicBezTo>
                    <a:pt x="1838" y="3072"/>
                    <a:pt x="1996" y="3135"/>
                    <a:pt x="2186" y="3135"/>
                  </a:cubicBezTo>
                  <a:lnTo>
                    <a:pt x="18844" y="3135"/>
                  </a:lnTo>
                  <a:cubicBezTo>
                    <a:pt x="19034" y="3135"/>
                    <a:pt x="19256" y="2977"/>
                    <a:pt x="19192" y="2755"/>
                  </a:cubicBezTo>
                  <a:lnTo>
                    <a:pt x="19192" y="950"/>
                  </a:lnTo>
                  <a:lnTo>
                    <a:pt x="19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4"/>
            <p:cNvSpPr/>
            <p:nvPr/>
          </p:nvSpPr>
          <p:spPr>
            <a:xfrm>
              <a:off x="8572000" y="2483175"/>
              <a:ext cx="468725" cy="78400"/>
            </a:xfrm>
            <a:custGeom>
              <a:avLst/>
              <a:gdLst/>
              <a:ahLst/>
              <a:cxnLst/>
              <a:rect l="l" t="t" r="r" b="b"/>
              <a:pathLst>
                <a:path w="18749" h="3136" extrusionOk="0">
                  <a:moveTo>
                    <a:pt x="17640" y="0"/>
                  </a:moveTo>
                  <a:lnTo>
                    <a:pt x="17640" y="1869"/>
                  </a:lnTo>
                  <a:cubicBezTo>
                    <a:pt x="17640" y="1995"/>
                    <a:pt x="17545" y="2059"/>
                    <a:pt x="17418" y="2059"/>
                  </a:cubicBezTo>
                  <a:lnTo>
                    <a:pt x="0" y="2059"/>
                  </a:lnTo>
                  <a:lnTo>
                    <a:pt x="1172" y="2977"/>
                  </a:lnTo>
                  <a:cubicBezTo>
                    <a:pt x="1299" y="3104"/>
                    <a:pt x="1489" y="3135"/>
                    <a:pt x="1679" y="3135"/>
                  </a:cubicBezTo>
                  <a:lnTo>
                    <a:pt x="18337" y="3135"/>
                  </a:lnTo>
                  <a:cubicBezTo>
                    <a:pt x="18590" y="3135"/>
                    <a:pt x="18749" y="2977"/>
                    <a:pt x="18749" y="2724"/>
                  </a:cubicBezTo>
                  <a:lnTo>
                    <a:pt x="18749" y="950"/>
                  </a:lnTo>
                  <a:lnTo>
                    <a:pt x="18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4"/>
            <p:cNvSpPr/>
            <p:nvPr/>
          </p:nvSpPr>
          <p:spPr>
            <a:xfrm>
              <a:off x="8731925" y="2464950"/>
              <a:ext cx="308800" cy="42000"/>
            </a:xfrm>
            <a:custGeom>
              <a:avLst/>
              <a:gdLst/>
              <a:ahLst/>
              <a:cxnLst/>
              <a:rect l="l" t="t" r="r" b="b"/>
              <a:pathLst>
                <a:path w="12352" h="1680" extrusionOk="0">
                  <a:moveTo>
                    <a:pt x="1" y="1"/>
                  </a:moveTo>
                  <a:lnTo>
                    <a:pt x="1" y="1679"/>
                  </a:lnTo>
                  <a:lnTo>
                    <a:pt x="12352" y="1679"/>
                  </a:lnTo>
                  <a:lnTo>
                    <a:pt x="12352" y="793"/>
                  </a:lnTo>
                  <a:cubicBezTo>
                    <a:pt x="12352" y="349"/>
                    <a:pt x="11972" y="1"/>
                    <a:pt x="1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4"/>
            <p:cNvSpPr/>
            <p:nvPr/>
          </p:nvSpPr>
          <p:spPr>
            <a:xfrm>
              <a:off x="9013000" y="2464950"/>
              <a:ext cx="27725" cy="42000"/>
            </a:xfrm>
            <a:custGeom>
              <a:avLst/>
              <a:gdLst/>
              <a:ahLst/>
              <a:cxnLst/>
              <a:rect l="l" t="t" r="r" b="b"/>
              <a:pathLst>
                <a:path w="1109" h="1680" extrusionOk="0">
                  <a:moveTo>
                    <a:pt x="0" y="1"/>
                  </a:moveTo>
                  <a:lnTo>
                    <a:pt x="0" y="1679"/>
                  </a:lnTo>
                  <a:lnTo>
                    <a:pt x="1109" y="1679"/>
                  </a:lnTo>
                  <a:lnTo>
                    <a:pt x="1109" y="793"/>
                  </a:lnTo>
                  <a:cubicBezTo>
                    <a:pt x="1109" y="349"/>
                    <a:pt x="729" y="1"/>
                    <a:pt x="3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4"/>
            <p:cNvSpPr/>
            <p:nvPr/>
          </p:nvSpPr>
          <p:spPr>
            <a:xfrm>
              <a:off x="8560125" y="2323250"/>
              <a:ext cx="183700" cy="183700"/>
            </a:xfrm>
            <a:custGeom>
              <a:avLst/>
              <a:gdLst/>
              <a:ahLst/>
              <a:cxnLst/>
              <a:rect l="l" t="t" r="r" b="b"/>
              <a:pathLst>
                <a:path w="7348" h="7348" extrusionOk="0">
                  <a:moveTo>
                    <a:pt x="5321" y="0"/>
                  </a:moveTo>
                  <a:cubicBezTo>
                    <a:pt x="5321" y="0"/>
                    <a:pt x="127" y="3610"/>
                    <a:pt x="95" y="3705"/>
                  </a:cubicBezTo>
                  <a:cubicBezTo>
                    <a:pt x="64" y="3864"/>
                    <a:pt x="0" y="4022"/>
                    <a:pt x="0" y="4180"/>
                  </a:cubicBezTo>
                  <a:lnTo>
                    <a:pt x="0" y="6049"/>
                  </a:lnTo>
                  <a:lnTo>
                    <a:pt x="254" y="6461"/>
                  </a:lnTo>
                  <a:lnTo>
                    <a:pt x="0" y="6841"/>
                  </a:lnTo>
                  <a:lnTo>
                    <a:pt x="0" y="7347"/>
                  </a:lnTo>
                  <a:lnTo>
                    <a:pt x="7348" y="7347"/>
                  </a:lnTo>
                  <a:lnTo>
                    <a:pt x="7348" y="602"/>
                  </a:lnTo>
                  <a:cubicBezTo>
                    <a:pt x="7348" y="253"/>
                    <a:pt x="7063" y="0"/>
                    <a:pt x="67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4"/>
            <p:cNvSpPr/>
            <p:nvPr/>
          </p:nvSpPr>
          <p:spPr>
            <a:xfrm>
              <a:off x="8560125" y="2323250"/>
              <a:ext cx="183700" cy="182900"/>
            </a:xfrm>
            <a:custGeom>
              <a:avLst/>
              <a:gdLst/>
              <a:ahLst/>
              <a:cxnLst/>
              <a:rect l="l" t="t" r="r" b="b"/>
              <a:pathLst>
                <a:path w="7348" h="7316" extrusionOk="0">
                  <a:moveTo>
                    <a:pt x="6018" y="0"/>
                  </a:moveTo>
                  <a:lnTo>
                    <a:pt x="6018" y="5257"/>
                  </a:lnTo>
                  <a:cubicBezTo>
                    <a:pt x="6018" y="5701"/>
                    <a:pt x="5669" y="6049"/>
                    <a:pt x="5226" y="6049"/>
                  </a:cubicBezTo>
                  <a:lnTo>
                    <a:pt x="0" y="6049"/>
                  </a:lnTo>
                  <a:lnTo>
                    <a:pt x="0" y="7316"/>
                  </a:lnTo>
                  <a:lnTo>
                    <a:pt x="7348" y="7316"/>
                  </a:lnTo>
                  <a:lnTo>
                    <a:pt x="7348" y="539"/>
                  </a:lnTo>
                  <a:cubicBezTo>
                    <a:pt x="7284" y="253"/>
                    <a:pt x="7063" y="0"/>
                    <a:pt x="6714"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4"/>
            <p:cNvSpPr/>
            <p:nvPr/>
          </p:nvSpPr>
          <p:spPr>
            <a:xfrm>
              <a:off x="8561700" y="2323250"/>
              <a:ext cx="131450" cy="92650"/>
            </a:xfrm>
            <a:custGeom>
              <a:avLst/>
              <a:gdLst/>
              <a:ahLst/>
              <a:cxnLst/>
              <a:rect l="l" t="t" r="r" b="b"/>
              <a:pathLst>
                <a:path w="5258" h="3706" extrusionOk="0">
                  <a:moveTo>
                    <a:pt x="2788" y="0"/>
                  </a:moveTo>
                  <a:cubicBezTo>
                    <a:pt x="2534" y="0"/>
                    <a:pt x="2281" y="127"/>
                    <a:pt x="2123" y="348"/>
                  </a:cubicBezTo>
                  <a:lnTo>
                    <a:pt x="191" y="3325"/>
                  </a:lnTo>
                  <a:cubicBezTo>
                    <a:pt x="96" y="3452"/>
                    <a:pt x="32" y="3547"/>
                    <a:pt x="1" y="3705"/>
                  </a:cubicBezTo>
                  <a:lnTo>
                    <a:pt x="4624" y="3705"/>
                  </a:lnTo>
                  <a:cubicBezTo>
                    <a:pt x="4973" y="3705"/>
                    <a:pt x="5258" y="3420"/>
                    <a:pt x="5258" y="3135"/>
                  </a:cubicBezTo>
                  <a:lnTo>
                    <a:pt x="52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4"/>
            <p:cNvSpPr/>
            <p:nvPr/>
          </p:nvSpPr>
          <p:spPr>
            <a:xfrm>
              <a:off x="8561700" y="2324025"/>
              <a:ext cx="130675" cy="93450"/>
            </a:xfrm>
            <a:custGeom>
              <a:avLst/>
              <a:gdLst/>
              <a:ahLst/>
              <a:cxnLst/>
              <a:rect l="l" t="t" r="r" b="b"/>
              <a:pathLst>
                <a:path w="5227" h="3738" extrusionOk="0">
                  <a:moveTo>
                    <a:pt x="4434" y="1"/>
                  </a:moveTo>
                  <a:lnTo>
                    <a:pt x="4434" y="2598"/>
                  </a:lnTo>
                  <a:cubicBezTo>
                    <a:pt x="4434" y="2756"/>
                    <a:pt x="4308" y="2883"/>
                    <a:pt x="4149" y="2883"/>
                  </a:cubicBezTo>
                  <a:lnTo>
                    <a:pt x="476" y="2883"/>
                  </a:lnTo>
                  <a:lnTo>
                    <a:pt x="191" y="3326"/>
                  </a:lnTo>
                  <a:cubicBezTo>
                    <a:pt x="96" y="3453"/>
                    <a:pt x="32" y="3579"/>
                    <a:pt x="1" y="3738"/>
                  </a:cubicBezTo>
                  <a:lnTo>
                    <a:pt x="4624" y="3738"/>
                  </a:lnTo>
                  <a:cubicBezTo>
                    <a:pt x="4941" y="3738"/>
                    <a:pt x="5226" y="3453"/>
                    <a:pt x="5226" y="3136"/>
                  </a:cubicBezTo>
                  <a:lnTo>
                    <a:pt x="5226"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4"/>
            <p:cNvSpPr/>
            <p:nvPr/>
          </p:nvSpPr>
          <p:spPr>
            <a:xfrm>
              <a:off x="8597325" y="2496625"/>
              <a:ext cx="148875" cy="80775"/>
            </a:xfrm>
            <a:custGeom>
              <a:avLst/>
              <a:gdLst/>
              <a:ahLst/>
              <a:cxnLst/>
              <a:rect l="l" t="t" r="r" b="b"/>
              <a:pathLst>
                <a:path w="5955" h="3231" extrusionOk="0">
                  <a:moveTo>
                    <a:pt x="1521" y="1"/>
                  </a:moveTo>
                  <a:cubicBezTo>
                    <a:pt x="1268" y="1"/>
                    <a:pt x="983" y="159"/>
                    <a:pt x="856" y="381"/>
                  </a:cubicBezTo>
                  <a:lnTo>
                    <a:pt x="159" y="1616"/>
                  </a:lnTo>
                  <a:cubicBezTo>
                    <a:pt x="64" y="1774"/>
                    <a:pt x="1" y="1964"/>
                    <a:pt x="1" y="2154"/>
                  </a:cubicBezTo>
                  <a:lnTo>
                    <a:pt x="1" y="3041"/>
                  </a:lnTo>
                  <a:cubicBezTo>
                    <a:pt x="1" y="3104"/>
                    <a:pt x="64" y="3231"/>
                    <a:pt x="191" y="3231"/>
                  </a:cubicBezTo>
                  <a:lnTo>
                    <a:pt x="5765" y="3231"/>
                  </a:lnTo>
                  <a:cubicBezTo>
                    <a:pt x="5891" y="3231"/>
                    <a:pt x="5955" y="3168"/>
                    <a:pt x="5955" y="3041"/>
                  </a:cubicBezTo>
                  <a:lnTo>
                    <a:pt x="5955" y="2154"/>
                  </a:lnTo>
                  <a:cubicBezTo>
                    <a:pt x="5955" y="1964"/>
                    <a:pt x="5923" y="1774"/>
                    <a:pt x="5796" y="1616"/>
                  </a:cubicBezTo>
                  <a:lnTo>
                    <a:pt x="5100" y="381"/>
                  </a:lnTo>
                  <a:cubicBezTo>
                    <a:pt x="4941" y="159"/>
                    <a:pt x="4688" y="1"/>
                    <a:pt x="4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4"/>
            <p:cNvSpPr/>
            <p:nvPr/>
          </p:nvSpPr>
          <p:spPr>
            <a:xfrm>
              <a:off x="8852275" y="2496625"/>
              <a:ext cx="149650" cy="80775"/>
            </a:xfrm>
            <a:custGeom>
              <a:avLst/>
              <a:gdLst/>
              <a:ahLst/>
              <a:cxnLst/>
              <a:rect l="l" t="t" r="r" b="b"/>
              <a:pathLst>
                <a:path w="5986" h="3231" extrusionOk="0">
                  <a:moveTo>
                    <a:pt x="1552" y="1"/>
                  </a:moveTo>
                  <a:cubicBezTo>
                    <a:pt x="1267" y="1"/>
                    <a:pt x="982" y="159"/>
                    <a:pt x="887" y="381"/>
                  </a:cubicBezTo>
                  <a:lnTo>
                    <a:pt x="159" y="1616"/>
                  </a:lnTo>
                  <a:cubicBezTo>
                    <a:pt x="95" y="1774"/>
                    <a:pt x="0" y="1964"/>
                    <a:pt x="0" y="2154"/>
                  </a:cubicBezTo>
                  <a:lnTo>
                    <a:pt x="0" y="3041"/>
                  </a:lnTo>
                  <a:cubicBezTo>
                    <a:pt x="0" y="3104"/>
                    <a:pt x="95" y="3231"/>
                    <a:pt x="190" y="3231"/>
                  </a:cubicBezTo>
                  <a:lnTo>
                    <a:pt x="5796" y="3231"/>
                  </a:lnTo>
                  <a:cubicBezTo>
                    <a:pt x="5891" y="3231"/>
                    <a:pt x="5986" y="3168"/>
                    <a:pt x="5986" y="3041"/>
                  </a:cubicBezTo>
                  <a:lnTo>
                    <a:pt x="5986" y="2154"/>
                  </a:lnTo>
                  <a:cubicBezTo>
                    <a:pt x="5986" y="1964"/>
                    <a:pt x="5954" y="1774"/>
                    <a:pt x="5827" y="1616"/>
                  </a:cubicBezTo>
                  <a:lnTo>
                    <a:pt x="5099" y="381"/>
                  </a:lnTo>
                  <a:cubicBezTo>
                    <a:pt x="4941" y="159"/>
                    <a:pt x="4719" y="1"/>
                    <a:pt x="4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4"/>
            <p:cNvSpPr/>
            <p:nvPr/>
          </p:nvSpPr>
          <p:spPr>
            <a:xfrm>
              <a:off x="8670175" y="2495050"/>
              <a:ext cx="76025" cy="81575"/>
            </a:xfrm>
            <a:custGeom>
              <a:avLst/>
              <a:gdLst/>
              <a:ahLst/>
              <a:cxnLst/>
              <a:rect l="l" t="t" r="r" b="b"/>
              <a:pathLst>
                <a:path w="3041" h="3263" extrusionOk="0">
                  <a:moveTo>
                    <a:pt x="0" y="0"/>
                  </a:moveTo>
                  <a:cubicBezTo>
                    <a:pt x="285" y="0"/>
                    <a:pt x="539" y="159"/>
                    <a:pt x="665" y="412"/>
                  </a:cubicBezTo>
                  <a:lnTo>
                    <a:pt x="1394" y="1647"/>
                  </a:lnTo>
                  <a:cubicBezTo>
                    <a:pt x="1457" y="1805"/>
                    <a:pt x="1552" y="1995"/>
                    <a:pt x="1552" y="2185"/>
                  </a:cubicBezTo>
                  <a:lnTo>
                    <a:pt x="1552" y="3040"/>
                  </a:lnTo>
                  <a:cubicBezTo>
                    <a:pt x="1552" y="3167"/>
                    <a:pt x="1457" y="3262"/>
                    <a:pt x="1331" y="3262"/>
                  </a:cubicBezTo>
                  <a:lnTo>
                    <a:pt x="2851" y="3262"/>
                  </a:lnTo>
                  <a:cubicBezTo>
                    <a:pt x="2977" y="3262"/>
                    <a:pt x="3041" y="3167"/>
                    <a:pt x="3041" y="3040"/>
                  </a:cubicBezTo>
                  <a:lnTo>
                    <a:pt x="3041" y="2185"/>
                  </a:lnTo>
                  <a:cubicBezTo>
                    <a:pt x="3041" y="1995"/>
                    <a:pt x="3009" y="1805"/>
                    <a:pt x="2882" y="1647"/>
                  </a:cubicBezTo>
                  <a:lnTo>
                    <a:pt x="2186" y="412"/>
                  </a:lnTo>
                  <a:cubicBezTo>
                    <a:pt x="2027" y="159"/>
                    <a:pt x="1774" y="0"/>
                    <a:pt x="1521"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4"/>
            <p:cNvSpPr/>
            <p:nvPr/>
          </p:nvSpPr>
          <p:spPr>
            <a:xfrm>
              <a:off x="8925900" y="2495050"/>
              <a:ext cx="76025" cy="81575"/>
            </a:xfrm>
            <a:custGeom>
              <a:avLst/>
              <a:gdLst/>
              <a:ahLst/>
              <a:cxnLst/>
              <a:rect l="l" t="t" r="r" b="b"/>
              <a:pathLst>
                <a:path w="3041" h="3263" extrusionOk="0">
                  <a:moveTo>
                    <a:pt x="1" y="0"/>
                  </a:moveTo>
                  <a:cubicBezTo>
                    <a:pt x="254" y="0"/>
                    <a:pt x="539" y="159"/>
                    <a:pt x="666" y="412"/>
                  </a:cubicBezTo>
                  <a:lnTo>
                    <a:pt x="1362" y="1647"/>
                  </a:lnTo>
                  <a:cubicBezTo>
                    <a:pt x="1457" y="1805"/>
                    <a:pt x="1521" y="1995"/>
                    <a:pt x="1521" y="2185"/>
                  </a:cubicBezTo>
                  <a:lnTo>
                    <a:pt x="1521" y="3040"/>
                  </a:lnTo>
                  <a:cubicBezTo>
                    <a:pt x="1521" y="3167"/>
                    <a:pt x="1457" y="3262"/>
                    <a:pt x="1331" y="3262"/>
                  </a:cubicBezTo>
                  <a:lnTo>
                    <a:pt x="2851" y="3262"/>
                  </a:lnTo>
                  <a:cubicBezTo>
                    <a:pt x="2946" y="3262"/>
                    <a:pt x="3041" y="3167"/>
                    <a:pt x="3041" y="3040"/>
                  </a:cubicBezTo>
                  <a:lnTo>
                    <a:pt x="3041" y="2185"/>
                  </a:lnTo>
                  <a:cubicBezTo>
                    <a:pt x="3041" y="1995"/>
                    <a:pt x="2946" y="1805"/>
                    <a:pt x="2882" y="1647"/>
                  </a:cubicBezTo>
                  <a:lnTo>
                    <a:pt x="2154" y="412"/>
                  </a:lnTo>
                  <a:cubicBezTo>
                    <a:pt x="1996" y="159"/>
                    <a:pt x="1774" y="0"/>
                    <a:pt x="148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4"/>
            <p:cNvSpPr/>
            <p:nvPr/>
          </p:nvSpPr>
          <p:spPr>
            <a:xfrm>
              <a:off x="8621875" y="2525125"/>
              <a:ext cx="100575" cy="100575"/>
            </a:xfrm>
            <a:custGeom>
              <a:avLst/>
              <a:gdLst/>
              <a:ahLst/>
              <a:cxnLst/>
              <a:rect l="l" t="t" r="r" b="b"/>
              <a:pathLst>
                <a:path w="4023" h="4023" extrusionOk="0">
                  <a:moveTo>
                    <a:pt x="2027" y="1"/>
                  </a:moveTo>
                  <a:cubicBezTo>
                    <a:pt x="887" y="1"/>
                    <a:pt x="1" y="887"/>
                    <a:pt x="1" y="2028"/>
                  </a:cubicBezTo>
                  <a:cubicBezTo>
                    <a:pt x="1" y="3136"/>
                    <a:pt x="887" y="4023"/>
                    <a:pt x="2027" y="4023"/>
                  </a:cubicBezTo>
                  <a:cubicBezTo>
                    <a:pt x="3136" y="4023"/>
                    <a:pt x="4023" y="3136"/>
                    <a:pt x="4023" y="2028"/>
                  </a:cubicBezTo>
                  <a:cubicBezTo>
                    <a:pt x="4023" y="887"/>
                    <a:pt x="3136"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4"/>
            <p:cNvSpPr/>
            <p:nvPr/>
          </p:nvSpPr>
          <p:spPr>
            <a:xfrm>
              <a:off x="8876413" y="2525125"/>
              <a:ext cx="100575" cy="100575"/>
            </a:xfrm>
            <a:custGeom>
              <a:avLst/>
              <a:gdLst/>
              <a:ahLst/>
              <a:cxnLst/>
              <a:rect l="l" t="t" r="r" b="b"/>
              <a:pathLst>
                <a:path w="4023" h="4023" extrusionOk="0">
                  <a:moveTo>
                    <a:pt x="2027" y="1"/>
                  </a:moveTo>
                  <a:cubicBezTo>
                    <a:pt x="919" y="1"/>
                    <a:pt x="0" y="887"/>
                    <a:pt x="0" y="2028"/>
                  </a:cubicBezTo>
                  <a:cubicBezTo>
                    <a:pt x="0" y="3136"/>
                    <a:pt x="919" y="4023"/>
                    <a:pt x="2027" y="4023"/>
                  </a:cubicBezTo>
                  <a:cubicBezTo>
                    <a:pt x="3136" y="4023"/>
                    <a:pt x="4022" y="3136"/>
                    <a:pt x="4022" y="2028"/>
                  </a:cubicBezTo>
                  <a:cubicBezTo>
                    <a:pt x="4022" y="887"/>
                    <a:pt x="3136"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4"/>
            <p:cNvSpPr/>
            <p:nvPr/>
          </p:nvSpPr>
          <p:spPr>
            <a:xfrm>
              <a:off x="8652750" y="2556000"/>
              <a:ext cx="39625" cy="39625"/>
            </a:xfrm>
            <a:custGeom>
              <a:avLst/>
              <a:gdLst/>
              <a:ahLst/>
              <a:cxnLst/>
              <a:rect l="l" t="t" r="r" b="b"/>
              <a:pathLst>
                <a:path w="1585" h="1585" extrusionOk="0">
                  <a:moveTo>
                    <a:pt x="792" y="1"/>
                  </a:moveTo>
                  <a:cubicBezTo>
                    <a:pt x="349" y="1"/>
                    <a:pt x="1" y="349"/>
                    <a:pt x="1" y="793"/>
                  </a:cubicBezTo>
                  <a:cubicBezTo>
                    <a:pt x="1" y="1204"/>
                    <a:pt x="349" y="1584"/>
                    <a:pt x="792" y="1584"/>
                  </a:cubicBezTo>
                  <a:cubicBezTo>
                    <a:pt x="1204" y="1584"/>
                    <a:pt x="1584" y="1204"/>
                    <a:pt x="1584" y="793"/>
                  </a:cubicBezTo>
                  <a:cubicBezTo>
                    <a:pt x="1584" y="349"/>
                    <a:pt x="1204"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4"/>
            <p:cNvSpPr/>
            <p:nvPr/>
          </p:nvSpPr>
          <p:spPr>
            <a:xfrm>
              <a:off x="8906900" y="2556000"/>
              <a:ext cx="39600" cy="39625"/>
            </a:xfrm>
            <a:custGeom>
              <a:avLst/>
              <a:gdLst/>
              <a:ahLst/>
              <a:cxnLst/>
              <a:rect l="l" t="t" r="r" b="b"/>
              <a:pathLst>
                <a:path w="1584" h="1585" extrusionOk="0">
                  <a:moveTo>
                    <a:pt x="792" y="1"/>
                  </a:moveTo>
                  <a:cubicBezTo>
                    <a:pt x="349" y="1"/>
                    <a:pt x="0" y="349"/>
                    <a:pt x="0" y="793"/>
                  </a:cubicBezTo>
                  <a:cubicBezTo>
                    <a:pt x="0" y="1204"/>
                    <a:pt x="349" y="1584"/>
                    <a:pt x="792" y="1584"/>
                  </a:cubicBezTo>
                  <a:cubicBezTo>
                    <a:pt x="1236" y="1584"/>
                    <a:pt x="1584" y="1204"/>
                    <a:pt x="1584" y="793"/>
                  </a:cubicBezTo>
                  <a:cubicBezTo>
                    <a:pt x="1584" y="349"/>
                    <a:pt x="1236"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4"/>
            <p:cNvSpPr/>
            <p:nvPr/>
          </p:nvSpPr>
          <p:spPr>
            <a:xfrm>
              <a:off x="8907700" y="2556800"/>
              <a:ext cx="39600" cy="39600"/>
            </a:xfrm>
            <a:custGeom>
              <a:avLst/>
              <a:gdLst/>
              <a:ahLst/>
              <a:cxnLst/>
              <a:rect l="l" t="t" r="r" b="b"/>
              <a:pathLst>
                <a:path w="1584" h="1584" extrusionOk="0">
                  <a:moveTo>
                    <a:pt x="982" y="0"/>
                  </a:moveTo>
                  <a:lnTo>
                    <a:pt x="982" y="0"/>
                  </a:lnTo>
                  <a:cubicBezTo>
                    <a:pt x="1045" y="64"/>
                    <a:pt x="1045" y="159"/>
                    <a:pt x="1045" y="222"/>
                  </a:cubicBezTo>
                  <a:cubicBezTo>
                    <a:pt x="1045" y="666"/>
                    <a:pt x="665" y="1014"/>
                    <a:pt x="253" y="1014"/>
                  </a:cubicBezTo>
                  <a:cubicBezTo>
                    <a:pt x="158" y="1014"/>
                    <a:pt x="95" y="1014"/>
                    <a:pt x="0" y="982"/>
                  </a:cubicBezTo>
                  <a:lnTo>
                    <a:pt x="0" y="982"/>
                  </a:lnTo>
                  <a:cubicBezTo>
                    <a:pt x="95" y="1331"/>
                    <a:pt x="412" y="1584"/>
                    <a:pt x="792" y="1584"/>
                  </a:cubicBezTo>
                  <a:cubicBezTo>
                    <a:pt x="1235" y="1584"/>
                    <a:pt x="1584" y="1236"/>
                    <a:pt x="1584" y="792"/>
                  </a:cubicBezTo>
                  <a:cubicBezTo>
                    <a:pt x="1584" y="380"/>
                    <a:pt x="1299" y="64"/>
                    <a:pt x="982"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4"/>
            <p:cNvSpPr/>
            <p:nvPr/>
          </p:nvSpPr>
          <p:spPr>
            <a:xfrm>
              <a:off x="8652750" y="2556800"/>
              <a:ext cx="39625" cy="39600"/>
            </a:xfrm>
            <a:custGeom>
              <a:avLst/>
              <a:gdLst/>
              <a:ahLst/>
              <a:cxnLst/>
              <a:rect l="l" t="t" r="r" b="b"/>
              <a:pathLst>
                <a:path w="1585" h="1584" extrusionOk="0">
                  <a:moveTo>
                    <a:pt x="982" y="0"/>
                  </a:moveTo>
                  <a:lnTo>
                    <a:pt x="982" y="0"/>
                  </a:lnTo>
                  <a:cubicBezTo>
                    <a:pt x="1014" y="64"/>
                    <a:pt x="1014" y="159"/>
                    <a:pt x="1014" y="222"/>
                  </a:cubicBezTo>
                  <a:cubicBezTo>
                    <a:pt x="1014" y="666"/>
                    <a:pt x="666" y="1014"/>
                    <a:pt x="222" y="1014"/>
                  </a:cubicBezTo>
                  <a:cubicBezTo>
                    <a:pt x="159" y="1014"/>
                    <a:pt x="64" y="1014"/>
                    <a:pt x="1" y="982"/>
                  </a:cubicBezTo>
                  <a:lnTo>
                    <a:pt x="1" y="982"/>
                  </a:lnTo>
                  <a:cubicBezTo>
                    <a:pt x="64" y="1331"/>
                    <a:pt x="381" y="1584"/>
                    <a:pt x="792" y="1584"/>
                  </a:cubicBezTo>
                  <a:cubicBezTo>
                    <a:pt x="1204" y="1584"/>
                    <a:pt x="1584" y="1236"/>
                    <a:pt x="1584" y="792"/>
                  </a:cubicBezTo>
                  <a:cubicBezTo>
                    <a:pt x="1584" y="380"/>
                    <a:pt x="1331" y="64"/>
                    <a:pt x="982"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4"/>
            <p:cNvSpPr/>
            <p:nvPr/>
          </p:nvSpPr>
          <p:spPr>
            <a:xfrm>
              <a:off x="8626625" y="2532250"/>
              <a:ext cx="95825" cy="95825"/>
            </a:xfrm>
            <a:custGeom>
              <a:avLst/>
              <a:gdLst/>
              <a:ahLst/>
              <a:cxnLst/>
              <a:rect l="l" t="t" r="r" b="b"/>
              <a:pathLst>
                <a:path w="3833" h="3833" extrusionOk="0">
                  <a:moveTo>
                    <a:pt x="2788" y="1"/>
                  </a:moveTo>
                  <a:lnTo>
                    <a:pt x="2788" y="1"/>
                  </a:lnTo>
                  <a:cubicBezTo>
                    <a:pt x="2946" y="254"/>
                    <a:pt x="3009" y="634"/>
                    <a:pt x="3009" y="982"/>
                  </a:cubicBezTo>
                  <a:cubicBezTo>
                    <a:pt x="3009" y="2091"/>
                    <a:pt x="2091" y="3009"/>
                    <a:pt x="982" y="3009"/>
                  </a:cubicBezTo>
                  <a:cubicBezTo>
                    <a:pt x="634" y="3009"/>
                    <a:pt x="317" y="2914"/>
                    <a:pt x="1" y="2756"/>
                  </a:cubicBezTo>
                  <a:lnTo>
                    <a:pt x="1" y="2756"/>
                  </a:lnTo>
                  <a:cubicBezTo>
                    <a:pt x="349" y="3389"/>
                    <a:pt x="1046" y="3833"/>
                    <a:pt x="1774" y="3833"/>
                  </a:cubicBezTo>
                  <a:cubicBezTo>
                    <a:pt x="2883" y="3833"/>
                    <a:pt x="3801" y="2914"/>
                    <a:pt x="3801" y="1806"/>
                  </a:cubicBezTo>
                  <a:cubicBezTo>
                    <a:pt x="3833" y="982"/>
                    <a:pt x="3421" y="317"/>
                    <a:pt x="2788"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4"/>
            <p:cNvSpPr/>
            <p:nvPr/>
          </p:nvSpPr>
          <p:spPr>
            <a:xfrm>
              <a:off x="8882350" y="2532250"/>
              <a:ext cx="95050" cy="95825"/>
            </a:xfrm>
            <a:custGeom>
              <a:avLst/>
              <a:gdLst/>
              <a:ahLst/>
              <a:cxnLst/>
              <a:rect l="l" t="t" r="r" b="b"/>
              <a:pathLst>
                <a:path w="3802" h="3833" extrusionOk="0">
                  <a:moveTo>
                    <a:pt x="2756" y="1"/>
                  </a:moveTo>
                  <a:lnTo>
                    <a:pt x="2756" y="1"/>
                  </a:lnTo>
                  <a:cubicBezTo>
                    <a:pt x="2914" y="254"/>
                    <a:pt x="3009" y="634"/>
                    <a:pt x="3009" y="982"/>
                  </a:cubicBezTo>
                  <a:cubicBezTo>
                    <a:pt x="3009" y="2091"/>
                    <a:pt x="2091" y="3009"/>
                    <a:pt x="982" y="3009"/>
                  </a:cubicBezTo>
                  <a:cubicBezTo>
                    <a:pt x="634" y="3009"/>
                    <a:pt x="317" y="2914"/>
                    <a:pt x="1" y="2756"/>
                  </a:cubicBezTo>
                  <a:lnTo>
                    <a:pt x="1" y="2756"/>
                  </a:lnTo>
                  <a:cubicBezTo>
                    <a:pt x="349" y="3389"/>
                    <a:pt x="1014" y="3833"/>
                    <a:pt x="1774" y="3833"/>
                  </a:cubicBezTo>
                  <a:cubicBezTo>
                    <a:pt x="2883" y="3833"/>
                    <a:pt x="3801" y="2914"/>
                    <a:pt x="3801" y="1806"/>
                  </a:cubicBezTo>
                  <a:cubicBezTo>
                    <a:pt x="3801" y="982"/>
                    <a:pt x="3389" y="317"/>
                    <a:pt x="275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4"/>
            <p:cNvSpPr/>
            <p:nvPr/>
          </p:nvSpPr>
          <p:spPr>
            <a:xfrm>
              <a:off x="8640875" y="2439625"/>
              <a:ext cx="37250" cy="15850"/>
            </a:xfrm>
            <a:custGeom>
              <a:avLst/>
              <a:gdLst/>
              <a:ahLst/>
              <a:cxnLst/>
              <a:rect l="l" t="t" r="r" b="b"/>
              <a:pathLst>
                <a:path w="1490" h="634" extrusionOk="0">
                  <a:moveTo>
                    <a:pt x="317" y="0"/>
                  </a:moveTo>
                  <a:cubicBezTo>
                    <a:pt x="96" y="0"/>
                    <a:pt x="1" y="159"/>
                    <a:pt x="1" y="317"/>
                  </a:cubicBezTo>
                  <a:cubicBezTo>
                    <a:pt x="1" y="539"/>
                    <a:pt x="159" y="634"/>
                    <a:pt x="317" y="634"/>
                  </a:cubicBezTo>
                  <a:lnTo>
                    <a:pt x="1172" y="634"/>
                  </a:lnTo>
                  <a:cubicBezTo>
                    <a:pt x="1362" y="634"/>
                    <a:pt x="1489" y="539"/>
                    <a:pt x="1489" y="317"/>
                  </a:cubicBezTo>
                  <a:cubicBezTo>
                    <a:pt x="1489" y="127"/>
                    <a:pt x="1331" y="0"/>
                    <a:pt x="1172" y="0"/>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6" name="Google Shape;3556;p74"/>
          <p:cNvGrpSpPr/>
          <p:nvPr/>
        </p:nvGrpSpPr>
        <p:grpSpPr>
          <a:xfrm>
            <a:off x="1567221" y="1454092"/>
            <a:ext cx="506750" cy="329375"/>
            <a:chOff x="1329100" y="1439100"/>
            <a:chExt cx="506750" cy="329375"/>
          </a:xfrm>
        </p:grpSpPr>
        <p:sp>
          <p:nvSpPr>
            <p:cNvPr id="3557" name="Google Shape;3557;p74"/>
            <p:cNvSpPr/>
            <p:nvPr/>
          </p:nvSpPr>
          <p:spPr>
            <a:xfrm>
              <a:off x="1329100" y="1670300"/>
              <a:ext cx="80800" cy="61775"/>
            </a:xfrm>
            <a:custGeom>
              <a:avLst/>
              <a:gdLst/>
              <a:ahLst/>
              <a:cxnLst/>
              <a:rect l="l" t="t" r="r" b="b"/>
              <a:pathLst>
                <a:path w="3232" h="2471" extrusionOk="0">
                  <a:moveTo>
                    <a:pt x="1204" y="0"/>
                  </a:moveTo>
                  <a:cubicBezTo>
                    <a:pt x="539" y="0"/>
                    <a:pt x="1" y="570"/>
                    <a:pt x="1" y="1235"/>
                  </a:cubicBezTo>
                  <a:cubicBezTo>
                    <a:pt x="1" y="1900"/>
                    <a:pt x="539" y="2470"/>
                    <a:pt x="1204" y="2470"/>
                  </a:cubicBezTo>
                  <a:lnTo>
                    <a:pt x="2915" y="2470"/>
                  </a:lnTo>
                  <a:cubicBezTo>
                    <a:pt x="3073" y="2470"/>
                    <a:pt x="3231" y="2344"/>
                    <a:pt x="3200" y="2122"/>
                  </a:cubicBezTo>
                  <a:cubicBezTo>
                    <a:pt x="3200" y="1963"/>
                    <a:pt x="3073" y="1837"/>
                    <a:pt x="2915" y="1837"/>
                  </a:cubicBezTo>
                  <a:lnTo>
                    <a:pt x="1204" y="1837"/>
                  </a:lnTo>
                  <a:cubicBezTo>
                    <a:pt x="856" y="1837"/>
                    <a:pt x="571" y="1552"/>
                    <a:pt x="571" y="1203"/>
                  </a:cubicBezTo>
                  <a:cubicBezTo>
                    <a:pt x="571" y="855"/>
                    <a:pt x="856" y="570"/>
                    <a:pt x="1204" y="570"/>
                  </a:cubicBezTo>
                  <a:lnTo>
                    <a:pt x="2915" y="570"/>
                  </a:lnTo>
                  <a:cubicBezTo>
                    <a:pt x="3073" y="570"/>
                    <a:pt x="3200" y="443"/>
                    <a:pt x="3200" y="285"/>
                  </a:cubicBezTo>
                  <a:cubicBezTo>
                    <a:pt x="3200" y="127"/>
                    <a:pt x="3073" y="0"/>
                    <a:pt x="2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4"/>
            <p:cNvSpPr/>
            <p:nvPr/>
          </p:nvSpPr>
          <p:spPr>
            <a:xfrm>
              <a:off x="1671925" y="1671875"/>
              <a:ext cx="156800" cy="59400"/>
            </a:xfrm>
            <a:custGeom>
              <a:avLst/>
              <a:gdLst/>
              <a:ahLst/>
              <a:cxnLst/>
              <a:rect l="l" t="t" r="r" b="b"/>
              <a:pathLst>
                <a:path w="6272" h="2376" extrusionOk="0">
                  <a:moveTo>
                    <a:pt x="1" y="0"/>
                  </a:moveTo>
                  <a:lnTo>
                    <a:pt x="1" y="2376"/>
                  </a:lnTo>
                  <a:lnTo>
                    <a:pt x="6271" y="2376"/>
                  </a:lnTo>
                  <a:lnTo>
                    <a:pt x="62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4"/>
            <p:cNvSpPr/>
            <p:nvPr/>
          </p:nvSpPr>
          <p:spPr>
            <a:xfrm>
              <a:off x="1673525" y="1671875"/>
              <a:ext cx="155975" cy="59400"/>
            </a:xfrm>
            <a:custGeom>
              <a:avLst/>
              <a:gdLst/>
              <a:ahLst/>
              <a:cxnLst/>
              <a:rect l="l" t="t" r="r" b="b"/>
              <a:pathLst>
                <a:path w="6239" h="2376" extrusionOk="0">
                  <a:moveTo>
                    <a:pt x="5257" y="0"/>
                  </a:moveTo>
                  <a:lnTo>
                    <a:pt x="5257" y="1109"/>
                  </a:lnTo>
                  <a:cubicBezTo>
                    <a:pt x="5257" y="1425"/>
                    <a:pt x="4972" y="1679"/>
                    <a:pt x="4655" y="1679"/>
                  </a:cubicBezTo>
                  <a:lnTo>
                    <a:pt x="0" y="1679"/>
                  </a:lnTo>
                  <a:lnTo>
                    <a:pt x="0" y="2376"/>
                  </a:lnTo>
                  <a:lnTo>
                    <a:pt x="6239" y="2376"/>
                  </a:lnTo>
                  <a:lnTo>
                    <a:pt x="6239"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4"/>
            <p:cNvSpPr/>
            <p:nvPr/>
          </p:nvSpPr>
          <p:spPr>
            <a:xfrm>
              <a:off x="1636300" y="1501350"/>
              <a:ext cx="86325" cy="140450"/>
            </a:xfrm>
            <a:custGeom>
              <a:avLst/>
              <a:gdLst/>
              <a:ahLst/>
              <a:cxnLst/>
              <a:rect l="l" t="t" r="r" b="b"/>
              <a:pathLst>
                <a:path w="3453" h="5618" extrusionOk="0">
                  <a:moveTo>
                    <a:pt x="1198" y="1"/>
                  </a:moveTo>
                  <a:cubicBezTo>
                    <a:pt x="1114" y="1"/>
                    <a:pt x="1029" y="15"/>
                    <a:pt x="951" y="44"/>
                  </a:cubicBezTo>
                  <a:lnTo>
                    <a:pt x="1" y="456"/>
                  </a:lnTo>
                  <a:lnTo>
                    <a:pt x="1077" y="5618"/>
                  </a:lnTo>
                  <a:lnTo>
                    <a:pt x="2122" y="5618"/>
                  </a:lnTo>
                  <a:cubicBezTo>
                    <a:pt x="2344" y="5618"/>
                    <a:pt x="2502" y="5428"/>
                    <a:pt x="2502" y="5238"/>
                  </a:cubicBezTo>
                  <a:lnTo>
                    <a:pt x="2502" y="4541"/>
                  </a:lnTo>
                  <a:cubicBezTo>
                    <a:pt x="2502" y="4034"/>
                    <a:pt x="2661" y="3528"/>
                    <a:pt x="2977" y="3084"/>
                  </a:cubicBezTo>
                  <a:lnTo>
                    <a:pt x="3294" y="2641"/>
                  </a:lnTo>
                  <a:cubicBezTo>
                    <a:pt x="3453" y="2451"/>
                    <a:pt x="3453" y="2134"/>
                    <a:pt x="3262" y="1944"/>
                  </a:cubicBezTo>
                  <a:lnTo>
                    <a:pt x="1679" y="203"/>
                  </a:lnTo>
                  <a:cubicBezTo>
                    <a:pt x="1570" y="71"/>
                    <a:pt x="1385" y="1"/>
                    <a:pt x="1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4"/>
            <p:cNvSpPr/>
            <p:nvPr/>
          </p:nvSpPr>
          <p:spPr>
            <a:xfrm>
              <a:off x="1652925" y="1501350"/>
              <a:ext cx="70500" cy="140450"/>
            </a:xfrm>
            <a:custGeom>
              <a:avLst/>
              <a:gdLst/>
              <a:ahLst/>
              <a:cxnLst/>
              <a:rect l="l" t="t" r="r" b="b"/>
              <a:pathLst>
                <a:path w="2820" h="5618" extrusionOk="0">
                  <a:moveTo>
                    <a:pt x="564" y="1"/>
                  </a:moveTo>
                  <a:cubicBezTo>
                    <a:pt x="480" y="1"/>
                    <a:pt x="396" y="15"/>
                    <a:pt x="317" y="44"/>
                  </a:cubicBezTo>
                  <a:lnTo>
                    <a:pt x="1" y="203"/>
                  </a:lnTo>
                  <a:cubicBezTo>
                    <a:pt x="64" y="234"/>
                    <a:pt x="127" y="266"/>
                    <a:pt x="159" y="329"/>
                  </a:cubicBezTo>
                  <a:lnTo>
                    <a:pt x="1742" y="2071"/>
                  </a:lnTo>
                  <a:cubicBezTo>
                    <a:pt x="1964" y="2261"/>
                    <a:pt x="1964" y="2578"/>
                    <a:pt x="1806" y="2768"/>
                  </a:cubicBezTo>
                  <a:lnTo>
                    <a:pt x="1489" y="3211"/>
                  </a:lnTo>
                  <a:cubicBezTo>
                    <a:pt x="1172" y="3591"/>
                    <a:pt x="1014" y="4098"/>
                    <a:pt x="1014" y="4668"/>
                  </a:cubicBezTo>
                  <a:lnTo>
                    <a:pt x="1014" y="5333"/>
                  </a:lnTo>
                  <a:cubicBezTo>
                    <a:pt x="1014" y="5460"/>
                    <a:pt x="951" y="5555"/>
                    <a:pt x="887" y="5618"/>
                  </a:cubicBezTo>
                  <a:lnTo>
                    <a:pt x="1426" y="5618"/>
                  </a:lnTo>
                  <a:cubicBezTo>
                    <a:pt x="1679" y="5618"/>
                    <a:pt x="1837" y="5428"/>
                    <a:pt x="1837" y="5238"/>
                  </a:cubicBezTo>
                  <a:lnTo>
                    <a:pt x="1837" y="4541"/>
                  </a:lnTo>
                  <a:cubicBezTo>
                    <a:pt x="1837" y="4034"/>
                    <a:pt x="1996" y="3528"/>
                    <a:pt x="2312" y="3084"/>
                  </a:cubicBezTo>
                  <a:lnTo>
                    <a:pt x="2629" y="2641"/>
                  </a:lnTo>
                  <a:cubicBezTo>
                    <a:pt x="2819" y="2419"/>
                    <a:pt x="2819" y="2134"/>
                    <a:pt x="2629" y="1944"/>
                  </a:cubicBezTo>
                  <a:lnTo>
                    <a:pt x="1046" y="203"/>
                  </a:lnTo>
                  <a:cubicBezTo>
                    <a:pt x="936" y="71"/>
                    <a:pt x="752" y="1"/>
                    <a:pt x="564"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4"/>
            <p:cNvSpPr/>
            <p:nvPr/>
          </p:nvSpPr>
          <p:spPr>
            <a:xfrm>
              <a:off x="1362375" y="1439100"/>
              <a:ext cx="315125" cy="314350"/>
            </a:xfrm>
            <a:custGeom>
              <a:avLst/>
              <a:gdLst/>
              <a:ahLst/>
              <a:cxnLst/>
              <a:rect l="l" t="t" r="r" b="b"/>
              <a:pathLst>
                <a:path w="12605" h="12574" extrusionOk="0">
                  <a:moveTo>
                    <a:pt x="6271" y="1"/>
                  </a:moveTo>
                  <a:cubicBezTo>
                    <a:pt x="2787" y="1"/>
                    <a:pt x="0" y="2851"/>
                    <a:pt x="0" y="6334"/>
                  </a:cubicBezTo>
                  <a:lnTo>
                    <a:pt x="0" y="6841"/>
                  </a:lnTo>
                  <a:cubicBezTo>
                    <a:pt x="0" y="7316"/>
                    <a:pt x="158" y="7823"/>
                    <a:pt x="443" y="8235"/>
                  </a:cubicBezTo>
                  <a:cubicBezTo>
                    <a:pt x="633" y="8520"/>
                    <a:pt x="792" y="8900"/>
                    <a:pt x="792" y="9311"/>
                  </a:cubicBezTo>
                  <a:cubicBezTo>
                    <a:pt x="792" y="9786"/>
                    <a:pt x="633" y="10166"/>
                    <a:pt x="348" y="10483"/>
                  </a:cubicBezTo>
                  <a:cubicBezTo>
                    <a:pt x="158" y="10736"/>
                    <a:pt x="32" y="10990"/>
                    <a:pt x="32" y="11306"/>
                  </a:cubicBezTo>
                  <a:lnTo>
                    <a:pt x="32" y="11401"/>
                  </a:lnTo>
                  <a:cubicBezTo>
                    <a:pt x="32" y="12067"/>
                    <a:pt x="602" y="12573"/>
                    <a:pt x="1235" y="12573"/>
                  </a:cubicBezTo>
                  <a:lnTo>
                    <a:pt x="11749" y="12573"/>
                  </a:lnTo>
                  <a:cubicBezTo>
                    <a:pt x="12193" y="12573"/>
                    <a:pt x="12604" y="12225"/>
                    <a:pt x="12604" y="11750"/>
                  </a:cubicBezTo>
                  <a:lnTo>
                    <a:pt x="12604" y="6271"/>
                  </a:lnTo>
                  <a:cubicBezTo>
                    <a:pt x="12541" y="2819"/>
                    <a:pt x="9722" y="1"/>
                    <a:pt x="62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4"/>
            <p:cNvSpPr/>
            <p:nvPr/>
          </p:nvSpPr>
          <p:spPr>
            <a:xfrm>
              <a:off x="1362375" y="1470775"/>
              <a:ext cx="313550" cy="281075"/>
            </a:xfrm>
            <a:custGeom>
              <a:avLst/>
              <a:gdLst/>
              <a:ahLst/>
              <a:cxnLst/>
              <a:rect l="l" t="t" r="r" b="b"/>
              <a:pathLst>
                <a:path w="12542" h="11243" extrusionOk="0">
                  <a:moveTo>
                    <a:pt x="10071" y="0"/>
                  </a:moveTo>
                  <a:lnTo>
                    <a:pt x="10071" y="0"/>
                  </a:lnTo>
                  <a:cubicBezTo>
                    <a:pt x="10863" y="1046"/>
                    <a:pt x="11306" y="2376"/>
                    <a:pt x="11306" y="3769"/>
                  </a:cubicBezTo>
                  <a:lnTo>
                    <a:pt x="11306" y="9184"/>
                  </a:lnTo>
                  <a:cubicBezTo>
                    <a:pt x="11306" y="9628"/>
                    <a:pt x="10958" y="10008"/>
                    <a:pt x="10483" y="10008"/>
                  </a:cubicBezTo>
                  <a:lnTo>
                    <a:pt x="0" y="10008"/>
                  </a:lnTo>
                  <a:lnTo>
                    <a:pt x="0" y="10039"/>
                  </a:lnTo>
                  <a:cubicBezTo>
                    <a:pt x="0" y="10736"/>
                    <a:pt x="570" y="11243"/>
                    <a:pt x="1204" y="11243"/>
                  </a:cubicBezTo>
                  <a:lnTo>
                    <a:pt x="11718" y="11243"/>
                  </a:lnTo>
                  <a:cubicBezTo>
                    <a:pt x="12161" y="11243"/>
                    <a:pt x="12541" y="10895"/>
                    <a:pt x="12541" y="10420"/>
                  </a:cubicBezTo>
                  <a:lnTo>
                    <a:pt x="12541" y="5004"/>
                  </a:lnTo>
                  <a:cubicBezTo>
                    <a:pt x="12541" y="2977"/>
                    <a:pt x="11559" y="1141"/>
                    <a:pt x="10071"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4"/>
            <p:cNvSpPr/>
            <p:nvPr/>
          </p:nvSpPr>
          <p:spPr>
            <a:xfrm>
              <a:off x="1403525" y="1481075"/>
              <a:ext cx="229625" cy="229625"/>
            </a:xfrm>
            <a:custGeom>
              <a:avLst/>
              <a:gdLst/>
              <a:ahLst/>
              <a:cxnLst/>
              <a:rect l="l" t="t" r="r" b="b"/>
              <a:pathLst>
                <a:path w="9185" h="9185" extrusionOk="0">
                  <a:moveTo>
                    <a:pt x="4593" y="0"/>
                  </a:moveTo>
                  <a:cubicBezTo>
                    <a:pt x="2059" y="0"/>
                    <a:pt x="1" y="2059"/>
                    <a:pt x="1" y="4592"/>
                  </a:cubicBezTo>
                  <a:cubicBezTo>
                    <a:pt x="1" y="7157"/>
                    <a:pt x="2059" y="9184"/>
                    <a:pt x="4593" y="9184"/>
                  </a:cubicBezTo>
                  <a:cubicBezTo>
                    <a:pt x="7158" y="9184"/>
                    <a:pt x="9185" y="7157"/>
                    <a:pt x="9185" y="4592"/>
                  </a:cubicBezTo>
                  <a:cubicBezTo>
                    <a:pt x="9185" y="2059"/>
                    <a:pt x="7158" y="0"/>
                    <a:pt x="4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4"/>
            <p:cNvSpPr/>
            <p:nvPr/>
          </p:nvSpPr>
          <p:spPr>
            <a:xfrm>
              <a:off x="1425700" y="1503225"/>
              <a:ext cx="208250" cy="207475"/>
            </a:xfrm>
            <a:custGeom>
              <a:avLst/>
              <a:gdLst/>
              <a:ahLst/>
              <a:cxnLst/>
              <a:rect l="l" t="t" r="r" b="b"/>
              <a:pathLst>
                <a:path w="8330" h="8299" extrusionOk="0">
                  <a:moveTo>
                    <a:pt x="6398" y="1"/>
                  </a:moveTo>
                  <a:lnTo>
                    <a:pt x="6398" y="1"/>
                  </a:lnTo>
                  <a:cubicBezTo>
                    <a:pt x="6968" y="761"/>
                    <a:pt x="7284" y="1711"/>
                    <a:pt x="7284" y="2693"/>
                  </a:cubicBezTo>
                  <a:cubicBezTo>
                    <a:pt x="7284" y="5226"/>
                    <a:pt x="5226" y="7285"/>
                    <a:pt x="2692" y="7285"/>
                  </a:cubicBezTo>
                  <a:cubicBezTo>
                    <a:pt x="1711" y="7285"/>
                    <a:pt x="761" y="6968"/>
                    <a:pt x="1" y="6430"/>
                  </a:cubicBezTo>
                  <a:lnTo>
                    <a:pt x="1" y="6430"/>
                  </a:lnTo>
                  <a:cubicBezTo>
                    <a:pt x="824" y="7570"/>
                    <a:pt x="2186" y="8298"/>
                    <a:pt x="3706" y="8298"/>
                  </a:cubicBezTo>
                  <a:cubicBezTo>
                    <a:pt x="6239" y="8298"/>
                    <a:pt x="8298" y="6240"/>
                    <a:pt x="8298" y="3706"/>
                  </a:cubicBezTo>
                  <a:cubicBezTo>
                    <a:pt x="8330" y="2186"/>
                    <a:pt x="7570" y="824"/>
                    <a:pt x="6398"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4"/>
            <p:cNvSpPr/>
            <p:nvPr/>
          </p:nvSpPr>
          <p:spPr>
            <a:xfrm>
              <a:off x="1820775" y="1660775"/>
              <a:ext cx="15075" cy="80000"/>
            </a:xfrm>
            <a:custGeom>
              <a:avLst/>
              <a:gdLst/>
              <a:ahLst/>
              <a:cxnLst/>
              <a:rect l="l" t="t" r="r" b="b"/>
              <a:pathLst>
                <a:path w="603" h="3200" extrusionOk="0">
                  <a:moveTo>
                    <a:pt x="285" y="1"/>
                  </a:moveTo>
                  <a:cubicBezTo>
                    <a:pt x="127" y="1"/>
                    <a:pt x="0" y="128"/>
                    <a:pt x="0" y="286"/>
                  </a:cubicBezTo>
                  <a:lnTo>
                    <a:pt x="0" y="2915"/>
                  </a:lnTo>
                  <a:cubicBezTo>
                    <a:pt x="0" y="3073"/>
                    <a:pt x="95" y="3200"/>
                    <a:pt x="285" y="3200"/>
                  </a:cubicBezTo>
                  <a:cubicBezTo>
                    <a:pt x="476" y="3200"/>
                    <a:pt x="602" y="3073"/>
                    <a:pt x="539" y="2915"/>
                  </a:cubicBezTo>
                  <a:lnTo>
                    <a:pt x="539" y="286"/>
                  </a:lnTo>
                  <a:cubicBezTo>
                    <a:pt x="539" y="128"/>
                    <a:pt x="412"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4"/>
            <p:cNvSpPr/>
            <p:nvPr/>
          </p:nvSpPr>
          <p:spPr>
            <a:xfrm>
              <a:off x="1702025" y="1671075"/>
              <a:ext cx="15050" cy="21400"/>
            </a:xfrm>
            <a:custGeom>
              <a:avLst/>
              <a:gdLst/>
              <a:ahLst/>
              <a:cxnLst/>
              <a:rect l="l" t="t" r="r" b="b"/>
              <a:pathLst>
                <a:path w="602" h="856" extrusionOk="0">
                  <a:moveTo>
                    <a:pt x="0" y="1"/>
                  </a:moveTo>
                  <a:lnTo>
                    <a:pt x="0" y="571"/>
                  </a:lnTo>
                  <a:cubicBezTo>
                    <a:pt x="0" y="729"/>
                    <a:pt x="95" y="856"/>
                    <a:pt x="285" y="856"/>
                  </a:cubicBezTo>
                  <a:cubicBezTo>
                    <a:pt x="443" y="856"/>
                    <a:pt x="538" y="729"/>
                    <a:pt x="602" y="571"/>
                  </a:cubicBezTo>
                  <a:lnTo>
                    <a:pt x="6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4"/>
            <p:cNvSpPr/>
            <p:nvPr/>
          </p:nvSpPr>
          <p:spPr>
            <a:xfrm>
              <a:off x="1781200" y="1671075"/>
              <a:ext cx="15050" cy="21400"/>
            </a:xfrm>
            <a:custGeom>
              <a:avLst/>
              <a:gdLst/>
              <a:ahLst/>
              <a:cxnLst/>
              <a:rect l="l" t="t" r="r" b="b"/>
              <a:pathLst>
                <a:path w="602" h="856" extrusionOk="0">
                  <a:moveTo>
                    <a:pt x="0" y="1"/>
                  </a:moveTo>
                  <a:lnTo>
                    <a:pt x="0" y="571"/>
                  </a:lnTo>
                  <a:cubicBezTo>
                    <a:pt x="0" y="729"/>
                    <a:pt x="95" y="856"/>
                    <a:pt x="285" y="856"/>
                  </a:cubicBezTo>
                  <a:cubicBezTo>
                    <a:pt x="443" y="856"/>
                    <a:pt x="538" y="729"/>
                    <a:pt x="602" y="571"/>
                  </a:cubicBezTo>
                  <a:lnTo>
                    <a:pt x="6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4"/>
            <p:cNvSpPr/>
            <p:nvPr/>
          </p:nvSpPr>
          <p:spPr>
            <a:xfrm>
              <a:off x="1741600" y="1671875"/>
              <a:ext cx="15075" cy="31700"/>
            </a:xfrm>
            <a:custGeom>
              <a:avLst/>
              <a:gdLst/>
              <a:ahLst/>
              <a:cxnLst/>
              <a:rect l="l" t="t" r="r" b="b"/>
              <a:pathLst>
                <a:path w="603" h="1268" extrusionOk="0">
                  <a:moveTo>
                    <a:pt x="1" y="0"/>
                  </a:moveTo>
                  <a:lnTo>
                    <a:pt x="1" y="982"/>
                  </a:lnTo>
                  <a:cubicBezTo>
                    <a:pt x="1" y="1140"/>
                    <a:pt x="96" y="1267"/>
                    <a:pt x="286" y="1267"/>
                  </a:cubicBezTo>
                  <a:cubicBezTo>
                    <a:pt x="444" y="1267"/>
                    <a:pt x="539" y="1140"/>
                    <a:pt x="602" y="982"/>
                  </a:cubicBezTo>
                  <a:lnTo>
                    <a:pt x="6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4"/>
            <p:cNvSpPr/>
            <p:nvPr/>
          </p:nvSpPr>
          <p:spPr>
            <a:xfrm>
              <a:off x="1531800" y="1563400"/>
              <a:ext cx="74450" cy="69700"/>
            </a:xfrm>
            <a:custGeom>
              <a:avLst/>
              <a:gdLst/>
              <a:ahLst/>
              <a:cxnLst/>
              <a:rect l="l" t="t" r="r" b="b"/>
              <a:pathLst>
                <a:path w="2978" h="2788" extrusionOk="0">
                  <a:moveTo>
                    <a:pt x="760" y="1"/>
                  </a:moveTo>
                  <a:cubicBezTo>
                    <a:pt x="570" y="1"/>
                    <a:pt x="475" y="127"/>
                    <a:pt x="412" y="286"/>
                  </a:cubicBezTo>
                  <a:lnTo>
                    <a:pt x="32" y="2376"/>
                  </a:lnTo>
                  <a:cubicBezTo>
                    <a:pt x="0" y="2534"/>
                    <a:pt x="95" y="2693"/>
                    <a:pt x="254" y="2756"/>
                  </a:cubicBezTo>
                  <a:cubicBezTo>
                    <a:pt x="270" y="2759"/>
                    <a:pt x="287" y="2761"/>
                    <a:pt x="303" y="2761"/>
                  </a:cubicBezTo>
                  <a:cubicBezTo>
                    <a:pt x="444" y="2761"/>
                    <a:pt x="577" y="2644"/>
                    <a:pt x="634" y="2503"/>
                  </a:cubicBezTo>
                  <a:lnTo>
                    <a:pt x="824" y="1426"/>
                  </a:lnTo>
                  <a:lnTo>
                    <a:pt x="1140" y="2534"/>
                  </a:lnTo>
                  <a:cubicBezTo>
                    <a:pt x="1172" y="2693"/>
                    <a:pt x="1299" y="2788"/>
                    <a:pt x="1457" y="2788"/>
                  </a:cubicBezTo>
                  <a:cubicBezTo>
                    <a:pt x="1584" y="2788"/>
                    <a:pt x="1742" y="2693"/>
                    <a:pt x="1774" y="2598"/>
                  </a:cubicBezTo>
                  <a:lnTo>
                    <a:pt x="2090" y="1489"/>
                  </a:lnTo>
                  <a:lnTo>
                    <a:pt x="2344" y="2503"/>
                  </a:lnTo>
                  <a:cubicBezTo>
                    <a:pt x="2372" y="2644"/>
                    <a:pt x="2502" y="2761"/>
                    <a:pt x="2643" y="2761"/>
                  </a:cubicBezTo>
                  <a:cubicBezTo>
                    <a:pt x="2659" y="2761"/>
                    <a:pt x="2676" y="2759"/>
                    <a:pt x="2692" y="2756"/>
                  </a:cubicBezTo>
                  <a:cubicBezTo>
                    <a:pt x="2850" y="2693"/>
                    <a:pt x="2977" y="2534"/>
                    <a:pt x="2914" y="2376"/>
                  </a:cubicBezTo>
                  <a:lnTo>
                    <a:pt x="2534" y="286"/>
                  </a:lnTo>
                  <a:cubicBezTo>
                    <a:pt x="2502" y="127"/>
                    <a:pt x="2375" y="1"/>
                    <a:pt x="2217" y="1"/>
                  </a:cubicBezTo>
                  <a:cubicBezTo>
                    <a:pt x="2059" y="1"/>
                    <a:pt x="1900" y="96"/>
                    <a:pt x="1869" y="254"/>
                  </a:cubicBezTo>
                  <a:lnTo>
                    <a:pt x="1489" y="1521"/>
                  </a:lnTo>
                  <a:lnTo>
                    <a:pt x="1109" y="254"/>
                  </a:lnTo>
                  <a:cubicBezTo>
                    <a:pt x="1077" y="96"/>
                    <a:pt x="919" y="1"/>
                    <a:pt x="7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4"/>
            <p:cNvSpPr/>
            <p:nvPr/>
          </p:nvSpPr>
          <p:spPr>
            <a:xfrm>
              <a:off x="1591975" y="1610900"/>
              <a:ext cx="11900" cy="22200"/>
            </a:xfrm>
            <a:custGeom>
              <a:avLst/>
              <a:gdLst/>
              <a:ahLst/>
              <a:cxnLst/>
              <a:rect l="l" t="t" r="r" b="b"/>
              <a:pathLst>
                <a:path w="476" h="888" extrusionOk="0">
                  <a:moveTo>
                    <a:pt x="412" y="1"/>
                  </a:moveTo>
                  <a:cubicBezTo>
                    <a:pt x="285" y="286"/>
                    <a:pt x="158" y="571"/>
                    <a:pt x="0" y="793"/>
                  </a:cubicBezTo>
                  <a:cubicBezTo>
                    <a:pt x="95" y="888"/>
                    <a:pt x="158" y="888"/>
                    <a:pt x="253" y="888"/>
                  </a:cubicBezTo>
                  <a:cubicBezTo>
                    <a:pt x="412" y="856"/>
                    <a:pt x="475" y="698"/>
                    <a:pt x="475" y="539"/>
                  </a:cubicBezTo>
                  <a:lnTo>
                    <a:pt x="412" y="1"/>
                  </a:lnTo>
                  <a:close/>
                </a:path>
              </a:pathLst>
            </a:custGeom>
            <a:solidFill>
              <a:srgbClr val="B9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4"/>
            <p:cNvSpPr/>
            <p:nvPr/>
          </p:nvSpPr>
          <p:spPr>
            <a:xfrm>
              <a:off x="1435200" y="1566575"/>
              <a:ext cx="26150" cy="67325"/>
            </a:xfrm>
            <a:custGeom>
              <a:avLst/>
              <a:gdLst/>
              <a:ahLst/>
              <a:cxnLst/>
              <a:rect l="l" t="t" r="r" b="b"/>
              <a:pathLst>
                <a:path w="1046" h="2693" extrusionOk="0">
                  <a:moveTo>
                    <a:pt x="286" y="0"/>
                  </a:moveTo>
                  <a:cubicBezTo>
                    <a:pt x="127" y="0"/>
                    <a:pt x="1" y="127"/>
                    <a:pt x="1" y="285"/>
                  </a:cubicBezTo>
                  <a:cubicBezTo>
                    <a:pt x="1" y="444"/>
                    <a:pt x="127" y="570"/>
                    <a:pt x="286" y="570"/>
                  </a:cubicBezTo>
                  <a:lnTo>
                    <a:pt x="444" y="570"/>
                  </a:lnTo>
                  <a:lnTo>
                    <a:pt x="444" y="2407"/>
                  </a:lnTo>
                  <a:cubicBezTo>
                    <a:pt x="444" y="2566"/>
                    <a:pt x="571" y="2692"/>
                    <a:pt x="729" y="2692"/>
                  </a:cubicBezTo>
                  <a:cubicBezTo>
                    <a:pt x="887" y="2692"/>
                    <a:pt x="1014" y="2534"/>
                    <a:pt x="1046" y="2471"/>
                  </a:cubicBezTo>
                  <a:lnTo>
                    <a:pt x="1046" y="285"/>
                  </a:lnTo>
                  <a:cubicBezTo>
                    <a:pt x="1046" y="127"/>
                    <a:pt x="919"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4"/>
            <p:cNvSpPr/>
            <p:nvPr/>
          </p:nvSpPr>
          <p:spPr>
            <a:xfrm>
              <a:off x="1472425" y="1565000"/>
              <a:ext cx="45150" cy="69675"/>
            </a:xfrm>
            <a:custGeom>
              <a:avLst/>
              <a:gdLst/>
              <a:ahLst/>
              <a:cxnLst/>
              <a:rect l="l" t="t" r="r" b="b"/>
              <a:pathLst>
                <a:path w="1806" h="2787" extrusionOk="0">
                  <a:moveTo>
                    <a:pt x="918" y="538"/>
                  </a:moveTo>
                  <a:cubicBezTo>
                    <a:pt x="1108" y="538"/>
                    <a:pt x="1235" y="697"/>
                    <a:pt x="1235" y="855"/>
                  </a:cubicBezTo>
                  <a:lnTo>
                    <a:pt x="1235" y="1837"/>
                  </a:lnTo>
                  <a:cubicBezTo>
                    <a:pt x="1235" y="1995"/>
                    <a:pt x="1077" y="2154"/>
                    <a:pt x="918" y="2154"/>
                  </a:cubicBezTo>
                  <a:cubicBezTo>
                    <a:pt x="760" y="2154"/>
                    <a:pt x="602" y="2027"/>
                    <a:pt x="602" y="1837"/>
                  </a:cubicBezTo>
                  <a:lnTo>
                    <a:pt x="602" y="855"/>
                  </a:lnTo>
                  <a:cubicBezTo>
                    <a:pt x="602" y="697"/>
                    <a:pt x="697" y="538"/>
                    <a:pt x="918" y="538"/>
                  </a:cubicBezTo>
                  <a:close/>
                  <a:moveTo>
                    <a:pt x="918" y="0"/>
                  </a:moveTo>
                  <a:cubicBezTo>
                    <a:pt x="380" y="0"/>
                    <a:pt x="0" y="380"/>
                    <a:pt x="0" y="887"/>
                  </a:cubicBezTo>
                  <a:lnTo>
                    <a:pt x="0" y="1900"/>
                  </a:lnTo>
                  <a:cubicBezTo>
                    <a:pt x="0" y="2407"/>
                    <a:pt x="380" y="2787"/>
                    <a:pt x="918" y="2787"/>
                  </a:cubicBezTo>
                  <a:cubicBezTo>
                    <a:pt x="1425" y="2787"/>
                    <a:pt x="1805" y="2375"/>
                    <a:pt x="1805" y="1900"/>
                  </a:cubicBezTo>
                  <a:lnTo>
                    <a:pt x="1805" y="887"/>
                  </a:lnTo>
                  <a:cubicBezTo>
                    <a:pt x="1805" y="380"/>
                    <a:pt x="1425" y="0"/>
                    <a:pt x="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4"/>
            <p:cNvSpPr/>
            <p:nvPr/>
          </p:nvSpPr>
          <p:spPr>
            <a:xfrm>
              <a:off x="1560300" y="1735200"/>
              <a:ext cx="72075" cy="33275"/>
            </a:xfrm>
            <a:custGeom>
              <a:avLst/>
              <a:gdLst/>
              <a:ahLst/>
              <a:cxnLst/>
              <a:rect l="l" t="t" r="r" b="b"/>
              <a:pathLst>
                <a:path w="2883" h="1331" extrusionOk="0">
                  <a:moveTo>
                    <a:pt x="159" y="1"/>
                  </a:moveTo>
                  <a:cubicBezTo>
                    <a:pt x="64" y="1"/>
                    <a:pt x="0" y="64"/>
                    <a:pt x="0" y="159"/>
                  </a:cubicBezTo>
                  <a:lnTo>
                    <a:pt x="0" y="856"/>
                  </a:lnTo>
                  <a:cubicBezTo>
                    <a:pt x="0" y="1141"/>
                    <a:pt x="190" y="1331"/>
                    <a:pt x="475" y="1331"/>
                  </a:cubicBezTo>
                  <a:lnTo>
                    <a:pt x="2376" y="1331"/>
                  </a:lnTo>
                  <a:cubicBezTo>
                    <a:pt x="2597" y="1331"/>
                    <a:pt x="2851" y="1141"/>
                    <a:pt x="2882" y="856"/>
                  </a:cubicBezTo>
                  <a:lnTo>
                    <a:pt x="2882" y="159"/>
                  </a:lnTo>
                  <a:cubicBezTo>
                    <a:pt x="2882" y="64"/>
                    <a:pt x="2819" y="1"/>
                    <a:pt x="27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4"/>
            <p:cNvSpPr/>
            <p:nvPr/>
          </p:nvSpPr>
          <p:spPr>
            <a:xfrm>
              <a:off x="1559500" y="1735200"/>
              <a:ext cx="72075" cy="33275"/>
            </a:xfrm>
            <a:custGeom>
              <a:avLst/>
              <a:gdLst/>
              <a:ahLst/>
              <a:cxnLst/>
              <a:rect l="l" t="t" r="r" b="b"/>
              <a:pathLst>
                <a:path w="2883" h="1331" extrusionOk="0">
                  <a:moveTo>
                    <a:pt x="2249" y="1"/>
                  </a:moveTo>
                  <a:lnTo>
                    <a:pt x="2249" y="413"/>
                  </a:lnTo>
                  <a:cubicBezTo>
                    <a:pt x="2249" y="571"/>
                    <a:pt x="2123" y="698"/>
                    <a:pt x="1964" y="698"/>
                  </a:cubicBezTo>
                  <a:lnTo>
                    <a:pt x="1" y="698"/>
                  </a:lnTo>
                  <a:lnTo>
                    <a:pt x="1" y="856"/>
                  </a:lnTo>
                  <a:cubicBezTo>
                    <a:pt x="1" y="1141"/>
                    <a:pt x="191" y="1331"/>
                    <a:pt x="476" y="1331"/>
                  </a:cubicBezTo>
                  <a:lnTo>
                    <a:pt x="2376" y="1331"/>
                  </a:lnTo>
                  <a:cubicBezTo>
                    <a:pt x="2661" y="1331"/>
                    <a:pt x="2851" y="1141"/>
                    <a:pt x="2851" y="856"/>
                  </a:cubicBezTo>
                  <a:lnTo>
                    <a:pt x="2851" y="159"/>
                  </a:lnTo>
                  <a:cubicBezTo>
                    <a:pt x="2883" y="64"/>
                    <a:pt x="2819" y="1"/>
                    <a:pt x="2724"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74"/>
          <p:cNvGrpSpPr/>
          <p:nvPr/>
        </p:nvGrpSpPr>
        <p:grpSpPr>
          <a:xfrm>
            <a:off x="3113591" y="1365017"/>
            <a:ext cx="473475" cy="507525"/>
            <a:chOff x="2576075" y="1350425"/>
            <a:chExt cx="473475" cy="507525"/>
          </a:xfrm>
        </p:grpSpPr>
        <p:sp>
          <p:nvSpPr>
            <p:cNvPr id="3577" name="Google Shape;3577;p74"/>
            <p:cNvSpPr/>
            <p:nvPr/>
          </p:nvSpPr>
          <p:spPr>
            <a:xfrm>
              <a:off x="2801132" y="1711881"/>
              <a:ext cx="7481" cy="1884"/>
            </a:xfrm>
            <a:custGeom>
              <a:avLst/>
              <a:gdLst/>
              <a:ahLst/>
              <a:cxnLst/>
              <a:rect l="l" t="t" r="r" b="b"/>
              <a:pathLst>
                <a:path w="401" h="101" extrusionOk="0">
                  <a:moveTo>
                    <a:pt x="0" y="1"/>
                  </a:moveTo>
                  <a:cubicBezTo>
                    <a:pt x="167" y="1"/>
                    <a:pt x="267" y="34"/>
                    <a:pt x="400" y="101"/>
                  </a:cubicBezTo>
                  <a:lnTo>
                    <a:pt x="400" y="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4"/>
            <p:cNvSpPr/>
            <p:nvPr/>
          </p:nvSpPr>
          <p:spPr>
            <a:xfrm>
              <a:off x="2818350" y="1470775"/>
              <a:ext cx="129875" cy="118000"/>
            </a:xfrm>
            <a:custGeom>
              <a:avLst/>
              <a:gdLst/>
              <a:ahLst/>
              <a:cxnLst/>
              <a:rect l="l" t="t" r="r" b="b"/>
              <a:pathLst>
                <a:path w="5195" h="4720" extrusionOk="0">
                  <a:moveTo>
                    <a:pt x="2819" y="0"/>
                  </a:moveTo>
                  <a:lnTo>
                    <a:pt x="0" y="2819"/>
                  </a:lnTo>
                  <a:lnTo>
                    <a:pt x="1584" y="3516"/>
                  </a:lnTo>
                  <a:cubicBezTo>
                    <a:pt x="2091" y="3769"/>
                    <a:pt x="2566" y="4149"/>
                    <a:pt x="2851" y="4624"/>
                  </a:cubicBezTo>
                  <a:lnTo>
                    <a:pt x="3231" y="4719"/>
                  </a:lnTo>
                  <a:lnTo>
                    <a:pt x="5068" y="3769"/>
                  </a:lnTo>
                  <a:lnTo>
                    <a:pt x="5194" y="3357"/>
                  </a:lnTo>
                  <a:lnTo>
                    <a:pt x="4593" y="1331"/>
                  </a:lnTo>
                  <a:cubicBezTo>
                    <a:pt x="4339" y="539"/>
                    <a:pt x="3642" y="0"/>
                    <a:pt x="28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4"/>
            <p:cNvSpPr/>
            <p:nvPr/>
          </p:nvSpPr>
          <p:spPr>
            <a:xfrm>
              <a:off x="2882475" y="1470775"/>
              <a:ext cx="66525" cy="105325"/>
            </a:xfrm>
            <a:custGeom>
              <a:avLst/>
              <a:gdLst/>
              <a:ahLst/>
              <a:cxnLst/>
              <a:rect l="l" t="t" r="r" b="b"/>
              <a:pathLst>
                <a:path w="2661" h="4213" extrusionOk="0">
                  <a:moveTo>
                    <a:pt x="286" y="0"/>
                  </a:moveTo>
                  <a:lnTo>
                    <a:pt x="1" y="254"/>
                  </a:lnTo>
                  <a:cubicBezTo>
                    <a:pt x="349" y="507"/>
                    <a:pt x="666" y="919"/>
                    <a:pt x="792" y="1331"/>
                  </a:cubicBezTo>
                  <a:lnTo>
                    <a:pt x="1616" y="4212"/>
                  </a:lnTo>
                  <a:lnTo>
                    <a:pt x="2534" y="3737"/>
                  </a:lnTo>
                  <a:lnTo>
                    <a:pt x="2661" y="3357"/>
                  </a:lnTo>
                  <a:lnTo>
                    <a:pt x="2059" y="1331"/>
                  </a:lnTo>
                  <a:cubicBezTo>
                    <a:pt x="1837" y="539"/>
                    <a:pt x="1109"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4"/>
            <p:cNvSpPr/>
            <p:nvPr/>
          </p:nvSpPr>
          <p:spPr>
            <a:xfrm>
              <a:off x="2933150" y="1380525"/>
              <a:ext cx="31700" cy="27725"/>
            </a:xfrm>
            <a:custGeom>
              <a:avLst/>
              <a:gdLst/>
              <a:ahLst/>
              <a:cxnLst/>
              <a:rect l="l" t="t" r="r" b="b"/>
              <a:pathLst>
                <a:path w="1268" h="1109" extrusionOk="0">
                  <a:moveTo>
                    <a:pt x="1" y="0"/>
                  </a:moveTo>
                  <a:lnTo>
                    <a:pt x="1" y="1109"/>
                  </a:lnTo>
                  <a:lnTo>
                    <a:pt x="1267" y="1109"/>
                  </a:lnTo>
                  <a:lnTo>
                    <a:pt x="1267" y="0"/>
                  </a:lnTo>
                  <a:close/>
                </a:path>
              </a:pathLst>
            </a:custGeom>
            <a:solidFill>
              <a:srgbClr val="F6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4"/>
            <p:cNvSpPr/>
            <p:nvPr/>
          </p:nvSpPr>
          <p:spPr>
            <a:xfrm>
              <a:off x="2948975" y="1380525"/>
              <a:ext cx="15875" cy="27725"/>
            </a:xfrm>
            <a:custGeom>
              <a:avLst/>
              <a:gdLst/>
              <a:ahLst/>
              <a:cxnLst/>
              <a:rect l="l" t="t" r="r" b="b"/>
              <a:pathLst>
                <a:path w="635" h="1109" extrusionOk="0">
                  <a:moveTo>
                    <a:pt x="1" y="0"/>
                  </a:moveTo>
                  <a:lnTo>
                    <a:pt x="1" y="1109"/>
                  </a:lnTo>
                  <a:lnTo>
                    <a:pt x="634" y="1109"/>
                  </a:lnTo>
                  <a:lnTo>
                    <a:pt x="6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4"/>
            <p:cNvSpPr/>
            <p:nvPr/>
          </p:nvSpPr>
          <p:spPr>
            <a:xfrm>
              <a:off x="2591925" y="1356775"/>
              <a:ext cx="312750" cy="471875"/>
            </a:xfrm>
            <a:custGeom>
              <a:avLst/>
              <a:gdLst/>
              <a:ahLst/>
              <a:cxnLst/>
              <a:rect l="l" t="t" r="r" b="b"/>
              <a:pathLst>
                <a:path w="12510" h="18875" extrusionOk="0">
                  <a:moveTo>
                    <a:pt x="4275" y="7601"/>
                  </a:moveTo>
                  <a:cubicBezTo>
                    <a:pt x="5099" y="7601"/>
                    <a:pt x="5796" y="8297"/>
                    <a:pt x="5796" y="9152"/>
                  </a:cubicBezTo>
                  <a:lnTo>
                    <a:pt x="5796" y="14536"/>
                  </a:lnTo>
                  <a:cubicBezTo>
                    <a:pt x="5796" y="15391"/>
                    <a:pt x="5099" y="16088"/>
                    <a:pt x="4275" y="16088"/>
                  </a:cubicBezTo>
                  <a:cubicBezTo>
                    <a:pt x="3420" y="16088"/>
                    <a:pt x="2724" y="15360"/>
                    <a:pt x="2724" y="14536"/>
                  </a:cubicBezTo>
                  <a:lnTo>
                    <a:pt x="2724" y="9152"/>
                  </a:lnTo>
                  <a:cubicBezTo>
                    <a:pt x="2724" y="8266"/>
                    <a:pt x="3420" y="7601"/>
                    <a:pt x="4275" y="7601"/>
                  </a:cubicBezTo>
                  <a:close/>
                  <a:moveTo>
                    <a:pt x="0" y="0"/>
                  </a:moveTo>
                  <a:lnTo>
                    <a:pt x="0" y="17101"/>
                  </a:lnTo>
                  <a:lnTo>
                    <a:pt x="2122" y="18875"/>
                  </a:lnTo>
                  <a:lnTo>
                    <a:pt x="4751" y="18875"/>
                  </a:lnTo>
                  <a:cubicBezTo>
                    <a:pt x="6841" y="18875"/>
                    <a:pt x="8551" y="17196"/>
                    <a:pt x="8551" y="15075"/>
                  </a:cubicBezTo>
                  <a:lnTo>
                    <a:pt x="8551" y="10007"/>
                  </a:lnTo>
                  <a:cubicBezTo>
                    <a:pt x="8551" y="9627"/>
                    <a:pt x="8709" y="9216"/>
                    <a:pt x="8962" y="8962"/>
                  </a:cubicBezTo>
                  <a:lnTo>
                    <a:pt x="12066" y="5986"/>
                  </a:lnTo>
                  <a:cubicBezTo>
                    <a:pt x="12351" y="5701"/>
                    <a:pt x="12509" y="5320"/>
                    <a:pt x="12509" y="4909"/>
                  </a:cubicBezTo>
                  <a:lnTo>
                    <a:pt x="125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4"/>
            <p:cNvSpPr/>
            <p:nvPr/>
          </p:nvSpPr>
          <p:spPr>
            <a:xfrm>
              <a:off x="2637825" y="1356775"/>
              <a:ext cx="267650" cy="471875"/>
            </a:xfrm>
            <a:custGeom>
              <a:avLst/>
              <a:gdLst/>
              <a:ahLst/>
              <a:cxnLst/>
              <a:rect l="l" t="t" r="r" b="b"/>
              <a:pathLst>
                <a:path w="10706" h="18875" extrusionOk="0">
                  <a:moveTo>
                    <a:pt x="9122" y="0"/>
                  </a:moveTo>
                  <a:lnTo>
                    <a:pt x="9122" y="4085"/>
                  </a:lnTo>
                  <a:cubicBezTo>
                    <a:pt x="9122" y="4465"/>
                    <a:pt x="8963" y="4877"/>
                    <a:pt x="8678" y="5162"/>
                  </a:cubicBezTo>
                  <a:lnTo>
                    <a:pt x="5575" y="8107"/>
                  </a:lnTo>
                  <a:cubicBezTo>
                    <a:pt x="5321" y="8392"/>
                    <a:pt x="5163" y="8804"/>
                    <a:pt x="5163" y="9184"/>
                  </a:cubicBezTo>
                  <a:lnTo>
                    <a:pt x="5163" y="14821"/>
                  </a:lnTo>
                  <a:cubicBezTo>
                    <a:pt x="5163" y="16183"/>
                    <a:pt x="4055" y="17291"/>
                    <a:pt x="2661" y="17291"/>
                  </a:cubicBezTo>
                  <a:lnTo>
                    <a:pt x="1" y="17291"/>
                  </a:lnTo>
                  <a:lnTo>
                    <a:pt x="318" y="18875"/>
                  </a:lnTo>
                  <a:lnTo>
                    <a:pt x="2946" y="18875"/>
                  </a:lnTo>
                  <a:cubicBezTo>
                    <a:pt x="5036" y="18875"/>
                    <a:pt x="6746" y="17196"/>
                    <a:pt x="6746" y="15075"/>
                  </a:cubicBezTo>
                  <a:lnTo>
                    <a:pt x="6746" y="10007"/>
                  </a:lnTo>
                  <a:cubicBezTo>
                    <a:pt x="6746" y="9627"/>
                    <a:pt x="6905" y="9216"/>
                    <a:pt x="7190" y="8962"/>
                  </a:cubicBezTo>
                  <a:lnTo>
                    <a:pt x="10262" y="5986"/>
                  </a:lnTo>
                  <a:cubicBezTo>
                    <a:pt x="10547" y="5701"/>
                    <a:pt x="10705" y="5320"/>
                    <a:pt x="10705" y="4909"/>
                  </a:cubicBezTo>
                  <a:lnTo>
                    <a:pt x="10705"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4"/>
            <p:cNvSpPr/>
            <p:nvPr/>
          </p:nvSpPr>
          <p:spPr>
            <a:xfrm>
              <a:off x="2591925" y="1774800"/>
              <a:ext cx="53050" cy="53075"/>
            </a:xfrm>
            <a:custGeom>
              <a:avLst/>
              <a:gdLst/>
              <a:ahLst/>
              <a:cxnLst/>
              <a:rect l="l" t="t" r="r" b="b"/>
              <a:pathLst>
                <a:path w="2122" h="2123" extrusionOk="0">
                  <a:moveTo>
                    <a:pt x="349" y="0"/>
                  </a:moveTo>
                  <a:cubicBezTo>
                    <a:pt x="158" y="0"/>
                    <a:pt x="0" y="159"/>
                    <a:pt x="0" y="349"/>
                  </a:cubicBezTo>
                  <a:lnTo>
                    <a:pt x="0" y="1805"/>
                  </a:lnTo>
                  <a:cubicBezTo>
                    <a:pt x="0" y="1964"/>
                    <a:pt x="158" y="2122"/>
                    <a:pt x="317" y="2122"/>
                  </a:cubicBezTo>
                  <a:lnTo>
                    <a:pt x="2122" y="2122"/>
                  </a:lnTo>
                  <a:lnTo>
                    <a:pt x="2122" y="349"/>
                  </a:lnTo>
                  <a:cubicBezTo>
                    <a:pt x="2122" y="159"/>
                    <a:pt x="1964" y="0"/>
                    <a:pt x="1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4"/>
            <p:cNvSpPr/>
            <p:nvPr/>
          </p:nvSpPr>
          <p:spPr>
            <a:xfrm>
              <a:off x="2591925" y="1774800"/>
              <a:ext cx="53050" cy="53075"/>
            </a:xfrm>
            <a:custGeom>
              <a:avLst/>
              <a:gdLst/>
              <a:ahLst/>
              <a:cxnLst/>
              <a:rect l="l" t="t" r="r" b="b"/>
              <a:pathLst>
                <a:path w="2122" h="2123" extrusionOk="0">
                  <a:moveTo>
                    <a:pt x="1330" y="0"/>
                  </a:moveTo>
                  <a:lnTo>
                    <a:pt x="1330" y="570"/>
                  </a:lnTo>
                  <a:cubicBezTo>
                    <a:pt x="1330" y="1014"/>
                    <a:pt x="982" y="1330"/>
                    <a:pt x="570" y="1330"/>
                  </a:cubicBezTo>
                  <a:lnTo>
                    <a:pt x="0" y="1330"/>
                  </a:lnTo>
                  <a:lnTo>
                    <a:pt x="0" y="1805"/>
                  </a:lnTo>
                  <a:cubicBezTo>
                    <a:pt x="0" y="1964"/>
                    <a:pt x="158" y="2122"/>
                    <a:pt x="317" y="2122"/>
                  </a:cubicBezTo>
                  <a:lnTo>
                    <a:pt x="2122" y="2122"/>
                  </a:lnTo>
                  <a:lnTo>
                    <a:pt x="2122" y="349"/>
                  </a:lnTo>
                  <a:cubicBezTo>
                    <a:pt x="2122" y="159"/>
                    <a:pt x="1964" y="0"/>
                    <a:pt x="177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4"/>
            <p:cNvSpPr/>
            <p:nvPr/>
          </p:nvSpPr>
          <p:spPr>
            <a:xfrm>
              <a:off x="2576075" y="1350425"/>
              <a:ext cx="359475" cy="88700"/>
            </a:xfrm>
            <a:custGeom>
              <a:avLst/>
              <a:gdLst/>
              <a:ahLst/>
              <a:cxnLst/>
              <a:rect l="l" t="t" r="r" b="b"/>
              <a:pathLst>
                <a:path w="14379" h="3548" extrusionOk="0">
                  <a:moveTo>
                    <a:pt x="381" y="1"/>
                  </a:moveTo>
                  <a:cubicBezTo>
                    <a:pt x="191" y="32"/>
                    <a:pt x="1" y="222"/>
                    <a:pt x="1" y="444"/>
                  </a:cubicBezTo>
                  <a:lnTo>
                    <a:pt x="1" y="3104"/>
                  </a:lnTo>
                  <a:cubicBezTo>
                    <a:pt x="1" y="3358"/>
                    <a:pt x="191" y="3548"/>
                    <a:pt x="412" y="3548"/>
                  </a:cubicBezTo>
                  <a:lnTo>
                    <a:pt x="2471" y="3548"/>
                  </a:lnTo>
                  <a:cubicBezTo>
                    <a:pt x="2946" y="3548"/>
                    <a:pt x="3358" y="3136"/>
                    <a:pt x="3358" y="2661"/>
                  </a:cubicBezTo>
                  <a:cubicBezTo>
                    <a:pt x="3358" y="2186"/>
                    <a:pt x="3738" y="1806"/>
                    <a:pt x="4213" y="1806"/>
                  </a:cubicBezTo>
                  <a:lnTo>
                    <a:pt x="5289" y="1806"/>
                  </a:lnTo>
                  <a:cubicBezTo>
                    <a:pt x="5765" y="1806"/>
                    <a:pt x="6208" y="2028"/>
                    <a:pt x="6430" y="2408"/>
                  </a:cubicBezTo>
                  <a:lnTo>
                    <a:pt x="6841" y="2946"/>
                  </a:lnTo>
                  <a:cubicBezTo>
                    <a:pt x="7095" y="3294"/>
                    <a:pt x="7538" y="3548"/>
                    <a:pt x="7981" y="3548"/>
                  </a:cubicBezTo>
                  <a:lnTo>
                    <a:pt x="13967" y="3548"/>
                  </a:lnTo>
                  <a:cubicBezTo>
                    <a:pt x="14189" y="3548"/>
                    <a:pt x="14379" y="3358"/>
                    <a:pt x="14379" y="3104"/>
                  </a:cubicBezTo>
                  <a:lnTo>
                    <a:pt x="14379" y="444"/>
                  </a:lnTo>
                  <a:cubicBezTo>
                    <a:pt x="14379" y="222"/>
                    <a:pt x="14189" y="1"/>
                    <a:pt x="139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4"/>
            <p:cNvSpPr/>
            <p:nvPr/>
          </p:nvSpPr>
          <p:spPr>
            <a:xfrm>
              <a:off x="2576075" y="1412175"/>
              <a:ext cx="83950" cy="26175"/>
            </a:xfrm>
            <a:custGeom>
              <a:avLst/>
              <a:gdLst/>
              <a:ahLst/>
              <a:cxnLst/>
              <a:rect l="l" t="t" r="r" b="b"/>
              <a:pathLst>
                <a:path w="3358" h="1047" extrusionOk="0">
                  <a:moveTo>
                    <a:pt x="1" y="1"/>
                  </a:moveTo>
                  <a:lnTo>
                    <a:pt x="1" y="603"/>
                  </a:lnTo>
                  <a:cubicBezTo>
                    <a:pt x="1" y="824"/>
                    <a:pt x="191" y="1046"/>
                    <a:pt x="412" y="1046"/>
                  </a:cubicBezTo>
                  <a:lnTo>
                    <a:pt x="2471" y="1046"/>
                  </a:lnTo>
                  <a:cubicBezTo>
                    <a:pt x="2946" y="1046"/>
                    <a:pt x="3358" y="634"/>
                    <a:pt x="3358" y="159"/>
                  </a:cubicBezTo>
                  <a:lnTo>
                    <a:pt x="3358"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4"/>
            <p:cNvSpPr/>
            <p:nvPr/>
          </p:nvSpPr>
          <p:spPr>
            <a:xfrm>
              <a:off x="2739175" y="1351225"/>
              <a:ext cx="197950" cy="87900"/>
            </a:xfrm>
            <a:custGeom>
              <a:avLst/>
              <a:gdLst/>
              <a:ahLst/>
              <a:cxnLst/>
              <a:rect l="l" t="t" r="r" b="b"/>
              <a:pathLst>
                <a:path w="7918" h="3516" extrusionOk="0">
                  <a:moveTo>
                    <a:pt x="6841" y="0"/>
                  </a:moveTo>
                  <a:lnTo>
                    <a:pt x="6841" y="1996"/>
                  </a:lnTo>
                  <a:cubicBezTo>
                    <a:pt x="6841" y="2249"/>
                    <a:pt x="6651" y="2439"/>
                    <a:pt x="6398" y="2439"/>
                  </a:cubicBezTo>
                  <a:lnTo>
                    <a:pt x="1" y="2439"/>
                  </a:lnTo>
                  <a:lnTo>
                    <a:pt x="349" y="2914"/>
                  </a:lnTo>
                  <a:cubicBezTo>
                    <a:pt x="634" y="3262"/>
                    <a:pt x="1077" y="3516"/>
                    <a:pt x="1489" y="3516"/>
                  </a:cubicBezTo>
                  <a:lnTo>
                    <a:pt x="7474" y="3516"/>
                  </a:lnTo>
                  <a:cubicBezTo>
                    <a:pt x="7728" y="3516"/>
                    <a:pt x="7918" y="3326"/>
                    <a:pt x="7918" y="3072"/>
                  </a:cubicBezTo>
                  <a:lnTo>
                    <a:pt x="7918" y="412"/>
                  </a:lnTo>
                  <a:cubicBezTo>
                    <a:pt x="7918" y="190"/>
                    <a:pt x="7728" y="0"/>
                    <a:pt x="747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4"/>
            <p:cNvSpPr/>
            <p:nvPr/>
          </p:nvSpPr>
          <p:spPr>
            <a:xfrm>
              <a:off x="2767675" y="1531725"/>
              <a:ext cx="30125" cy="30125"/>
            </a:xfrm>
            <a:custGeom>
              <a:avLst/>
              <a:gdLst/>
              <a:ahLst/>
              <a:cxnLst/>
              <a:rect l="l" t="t" r="r" b="b"/>
              <a:pathLst>
                <a:path w="1205" h="1205" extrusionOk="0">
                  <a:moveTo>
                    <a:pt x="602" y="1"/>
                  </a:moveTo>
                  <a:cubicBezTo>
                    <a:pt x="254" y="1"/>
                    <a:pt x="1" y="286"/>
                    <a:pt x="1" y="603"/>
                  </a:cubicBezTo>
                  <a:cubicBezTo>
                    <a:pt x="1" y="919"/>
                    <a:pt x="254" y="1204"/>
                    <a:pt x="602" y="1204"/>
                  </a:cubicBezTo>
                  <a:cubicBezTo>
                    <a:pt x="919" y="1204"/>
                    <a:pt x="1204" y="919"/>
                    <a:pt x="1204" y="603"/>
                  </a:cubicBezTo>
                  <a:cubicBezTo>
                    <a:pt x="1204" y="286"/>
                    <a:pt x="919"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4"/>
            <p:cNvSpPr/>
            <p:nvPr/>
          </p:nvSpPr>
          <p:spPr>
            <a:xfrm>
              <a:off x="2604575" y="1385275"/>
              <a:ext cx="29325" cy="30100"/>
            </a:xfrm>
            <a:custGeom>
              <a:avLst/>
              <a:gdLst/>
              <a:ahLst/>
              <a:cxnLst/>
              <a:rect l="l" t="t" r="r" b="b"/>
              <a:pathLst>
                <a:path w="1173" h="1204" extrusionOk="0">
                  <a:moveTo>
                    <a:pt x="603" y="0"/>
                  </a:moveTo>
                  <a:cubicBezTo>
                    <a:pt x="254" y="0"/>
                    <a:pt x="1" y="285"/>
                    <a:pt x="1" y="602"/>
                  </a:cubicBezTo>
                  <a:cubicBezTo>
                    <a:pt x="1" y="919"/>
                    <a:pt x="254" y="1204"/>
                    <a:pt x="603" y="1204"/>
                  </a:cubicBezTo>
                  <a:cubicBezTo>
                    <a:pt x="919" y="1204"/>
                    <a:pt x="1173" y="919"/>
                    <a:pt x="1173" y="602"/>
                  </a:cubicBezTo>
                  <a:cubicBezTo>
                    <a:pt x="1173" y="285"/>
                    <a:pt x="919" y="0"/>
                    <a:pt x="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4"/>
            <p:cNvSpPr/>
            <p:nvPr/>
          </p:nvSpPr>
          <p:spPr>
            <a:xfrm>
              <a:off x="2767675" y="1385275"/>
              <a:ext cx="30125" cy="30100"/>
            </a:xfrm>
            <a:custGeom>
              <a:avLst/>
              <a:gdLst/>
              <a:ahLst/>
              <a:cxnLst/>
              <a:rect l="l" t="t" r="r" b="b"/>
              <a:pathLst>
                <a:path w="1205" h="1204" extrusionOk="0">
                  <a:moveTo>
                    <a:pt x="602" y="0"/>
                  </a:moveTo>
                  <a:cubicBezTo>
                    <a:pt x="254" y="0"/>
                    <a:pt x="1" y="285"/>
                    <a:pt x="1" y="602"/>
                  </a:cubicBezTo>
                  <a:cubicBezTo>
                    <a:pt x="1" y="919"/>
                    <a:pt x="254" y="1204"/>
                    <a:pt x="602" y="1204"/>
                  </a:cubicBezTo>
                  <a:cubicBezTo>
                    <a:pt x="919" y="1204"/>
                    <a:pt x="1204" y="919"/>
                    <a:pt x="1204" y="602"/>
                  </a:cubicBezTo>
                  <a:cubicBezTo>
                    <a:pt x="1204" y="285"/>
                    <a:pt x="919" y="0"/>
                    <a:pt x="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4"/>
            <p:cNvSpPr/>
            <p:nvPr/>
          </p:nvSpPr>
          <p:spPr>
            <a:xfrm>
              <a:off x="2770050" y="1531725"/>
              <a:ext cx="28525" cy="29325"/>
            </a:xfrm>
            <a:custGeom>
              <a:avLst/>
              <a:gdLst/>
              <a:ahLst/>
              <a:cxnLst/>
              <a:rect l="l" t="t" r="r" b="b"/>
              <a:pathLst>
                <a:path w="1141" h="1173" extrusionOk="0">
                  <a:moveTo>
                    <a:pt x="697" y="1"/>
                  </a:moveTo>
                  <a:cubicBezTo>
                    <a:pt x="697" y="33"/>
                    <a:pt x="729" y="128"/>
                    <a:pt x="729" y="159"/>
                  </a:cubicBezTo>
                  <a:cubicBezTo>
                    <a:pt x="729" y="476"/>
                    <a:pt x="476" y="761"/>
                    <a:pt x="159" y="761"/>
                  </a:cubicBezTo>
                  <a:cubicBezTo>
                    <a:pt x="96" y="761"/>
                    <a:pt x="32" y="761"/>
                    <a:pt x="1" y="729"/>
                  </a:cubicBezTo>
                  <a:lnTo>
                    <a:pt x="1" y="729"/>
                  </a:lnTo>
                  <a:cubicBezTo>
                    <a:pt x="64" y="951"/>
                    <a:pt x="317" y="1173"/>
                    <a:pt x="539" y="1173"/>
                  </a:cubicBezTo>
                  <a:cubicBezTo>
                    <a:pt x="856" y="1173"/>
                    <a:pt x="1141" y="888"/>
                    <a:pt x="1141" y="571"/>
                  </a:cubicBezTo>
                  <a:cubicBezTo>
                    <a:pt x="1109" y="318"/>
                    <a:pt x="951" y="96"/>
                    <a:pt x="69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4"/>
            <p:cNvSpPr/>
            <p:nvPr/>
          </p:nvSpPr>
          <p:spPr>
            <a:xfrm>
              <a:off x="2605375" y="1386850"/>
              <a:ext cx="28525" cy="28525"/>
            </a:xfrm>
            <a:custGeom>
              <a:avLst/>
              <a:gdLst/>
              <a:ahLst/>
              <a:cxnLst/>
              <a:rect l="l" t="t" r="r" b="b"/>
              <a:pathLst>
                <a:path w="1141" h="1141" extrusionOk="0">
                  <a:moveTo>
                    <a:pt x="729" y="1"/>
                  </a:moveTo>
                  <a:cubicBezTo>
                    <a:pt x="729" y="32"/>
                    <a:pt x="761" y="96"/>
                    <a:pt x="761" y="159"/>
                  </a:cubicBezTo>
                  <a:cubicBezTo>
                    <a:pt x="761" y="444"/>
                    <a:pt x="476" y="729"/>
                    <a:pt x="159" y="729"/>
                  </a:cubicBezTo>
                  <a:cubicBezTo>
                    <a:pt x="127" y="729"/>
                    <a:pt x="32" y="729"/>
                    <a:pt x="1" y="697"/>
                  </a:cubicBezTo>
                  <a:lnTo>
                    <a:pt x="1" y="697"/>
                  </a:lnTo>
                  <a:cubicBezTo>
                    <a:pt x="64" y="951"/>
                    <a:pt x="317" y="1141"/>
                    <a:pt x="571" y="1141"/>
                  </a:cubicBezTo>
                  <a:cubicBezTo>
                    <a:pt x="887" y="1141"/>
                    <a:pt x="1141" y="856"/>
                    <a:pt x="1141" y="539"/>
                  </a:cubicBezTo>
                  <a:cubicBezTo>
                    <a:pt x="1141" y="254"/>
                    <a:pt x="982" y="64"/>
                    <a:pt x="72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4"/>
            <p:cNvSpPr/>
            <p:nvPr/>
          </p:nvSpPr>
          <p:spPr>
            <a:xfrm>
              <a:off x="2770050" y="1386850"/>
              <a:ext cx="28525" cy="28525"/>
            </a:xfrm>
            <a:custGeom>
              <a:avLst/>
              <a:gdLst/>
              <a:ahLst/>
              <a:cxnLst/>
              <a:rect l="l" t="t" r="r" b="b"/>
              <a:pathLst>
                <a:path w="1141" h="1141" extrusionOk="0">
                  <a:moveTo>
                    <a:pt x="697" y="1"/>
                  </a:moveTo>
                  <a:cubicBezTo>
                    <a:pt x="697" y="32"/>
                    <a:pt x="729" y="96"/>
                    <a:pt x="729" y="159"/>
                  </a:cubicBezTo>
                  <a:cubicBezTo>
                    <a:pt x="729" y="444"/>
                    <a:pt x="476" y="729"/>
                    <a:pt x="159" y="729"/>
                  </a:cubicBezTo>
                  <a:cubicBezTo>
                    <a:pt x="96" y="729"/>
                    <a:pt x="32" y="729"/>
                    <a:pt x="1" y="697"/>
                  </a:cubicBezTo>
                  <a:lnTo>
                    <a:pt x="1" y="697"/>
                  </a:lnTo>
                  <a:cubicBezTo>
                    <a:pt x="64" y="951"/>
                    <a:pt x="317" y="1141"/>
                    <a:pt x="539" y="1141"/>
                  </a:cubicBezTo>
                  <a:cubicBezTo>
                    <a:pt x="856" y="1141"/>
                    <a:pt x="1141" y="856"/>
                    <a:pt x="1141" y="539"/>
                  </a:cubicBezTo>
                  <a:cubicBezTo>
                    <a:pt x="1109" y="254"/>
                    <a:pt x="951" y="64"/>
                    <a:pt x="69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4"/>
            <p:cNvSpPr/>
            <p:nvPr/>
          </p:nvSpPr>
          <p:spPr>
            <a:xfrm>
              <a:off x="2964825" y="1351225"/>
              <a:ext cx="38825" cy="87125"/>
            </a:xfrm>
            <a:custGeom>
              <a:avLst/>
              <a:gdLst/>
              <a:ahLst/>
              <a:cxnLst/>
              <a:rect l="l" t="t" r="r" b="b"/>
              <a:pathLst>
                <a:path w="1553" h="3485" extrusionOk="0">
                  <a:moveTo>
                    <a:pt x="317" y="0"/>
                  </a:moveTo>
                  <a:cubicBezTo>
                    <a:pt x="159" y="0"/>
                    <a:pt x="0" y="95"/>
                    <a:pt x="0" y="317"/>
                  </a:cubicBezTo>
                  <a:lnTo>
                    <a:pt x="0" y="3167"/>
                  </a:lnTo>
                  <a:cubicBezTo>
                    <a:pt x="0" y="3326"/>
                    <a:pt x="127" y="3484"/>
                    <a:pt x="317" y="3484"/>
                  </a:cubicBezTo>
                  <a:lnTo>
                    <a:pt x="1235" y="3484"/>
                  </a:lnTo>
                  <a:cubicBezTo>
                    <a:pt x="1394" y="3484"/>
                    <a:pt x="1520" y="3357"/>
                    <a:pt x="1552" y="3167"/>
                  </a:cubicBezTo>
                  <a:lnTo>
                    <a:pt x="1552" y="317"/>
                  </a:lnTo>
                  <a:cubicBezTo>
                    <a:pt x="1552" y="159"/>
                    <a:pt x="1425" y="0"/>
                    <a:pt x="1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4"/>
            <p:cNvSpPr/>
            <p:nvPr/>
          </p:nvSpPr>
          <p:spPr>
            <a:xfrm>
              <a:off x="2964825" y="1351225"/>
              <a:ext cx="38825" cy="85525"/>
            </a:xfrm>
            <a:custGeom>
              <a:avLst/>
              <a:gdLst/>
              <a:ahLst/>
              <a:cxnLst/>
              <a:rect l="l" t="t" r="r" b="b"/>
              <a:pathLst>
                <a:path w="1553" h="3421" extrusionOk="0">
                  <a:moveTo>
                    <a:pt x="1077" y="0"/>
                  </a:moveTo>
                  <a:lnTo>
                    <a:pt x="1077" y="2724"/>
                  </a:lnTo>
                  <a:cubicBezTo>
                    <a:pt x="1077" y="2819"/>
                    <a:pt x="950" y="2946"/>
                    <a:pt x="824" y="2946"/>
                  </a:cubicBezTo>
                  <a:lnTo>
                    <a:pt x="0" y="2946"/>
                  </a:lnTo>
                  <a:lnTo>
                    <a:pt x="0" y="3104"/>
                  </a:lnTo>
                  <a:cubicBezTo>
                    <a:pt x="0" y="3326"/>
                    <a:pt x="159" y="3421"/>
                    <a:pt x="317" y="3421"/>
                  </a:cubicBezTo>
                  <a:lnTo>
                    <a:pt x="1235" y="3421"/>
                  </a:lnTo>
                  <a:cubicBezTo>
                    <a:pt x="1425" y="3421"/>
                    <a:pt x="1552" y="3262"/>
                    <a:pt x="1552" y="3104"/>
                  </a:cubicBezTo>
                  <a:lnTo>
                    <a:pt x="1552" y="285"/>
                  </a:lnTo>
                  <a:cubicBezTo>
                    <a:pt x="1520" y="159"/>
                    <a:pt x="1394" y="0"/>
                    <a:pt x="1235"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4"/>
            <p:cNvSpPr/>
            <p:nvPr/>
          </p:nvSpPr>
          <p:spPr>
            <a:xfrm>
              <a:off x="2964825" y="1402675"/>
              <a:ext cx="39600" cy="14275"/>
            </a:xfrm>
            <a:custGeom>
              <a:avLst/>
              <a:gdLst/>
              <a:ahLst/>
              <a:cxnLst/>
              <a:rect l="l" t="t" r="r" b="b"/>
              <a:pathLst>
                <a:path w="1584" h="571" extrusionOk="0">
                  <a:moveTo>
                    <a:pt x="0" y="1"/>
                  </a:moveTo>
                  <a:lnTo>
                    <a:pt x="0" y="571"/>
                  </a:lnTo>
                  <a:lnTo>
                    <a:pt x="1584" y="571"/>
                  </a:lnTo>
                  <a:lnTo>
                    <a:pt x="1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4"/>
            <p:cNvSpPr/>
            <p:nvPr/>
          </p:nvSpPr>
          <p:spPr>
            <a:xfrm>
              <a:off x="2964825" y="1372600"/>
              <a:ext cx="39600" cy="15075"/>
            </a:xfrm>
            <a:custGeom>
              <a:avLst/>
              <a:gdLst/>
              <a:ahLst/>
              <a:cxnLst/>
              <a:rect l="l" t="t" r="r" b="b"/>
              <a:pathLst>
                <a:path w="1584" h="603" extrusionOk="0">
                  <a:moveTo>
                    <a:pt x="0" y="1"/>
                  </a:moveTo>
                  <a:lnTo>
                    <a:pt x="0" y="602"/>
                  </a:lnTo>
                  <a:lnTo>
                    <a:pt x="1584" y="602"/>
                  </a:lnTo>
                  <a:lnTo>
                    <a:pt x="1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4"/>
            <p:cNvSpPr/>
            <p:nvPr/>
          </p:nvSpPr>
          <p:spPr>
            <a:xfrm>
              <a:off x="2890400" y="1551525"/>
              <a:ext cx="159150" cy="241300"/>
            </a:xfrm>
            <a:custGeom>
              <a:avLst/>
              <a:gdLst/>
              <a:ahLst/>
              <a:cxnLst/>
              <a:rect l="l" t="t" r="r" b="b"/>
              <a:pathLst>
                <a:path w="6366" h="9652" extrusionOk="0">
                  <a:moveTo>
                    <a:pt x="1742" y="1"/>
                  </a:moveTo>
                  <a:cubicBezTo>
                    <a:pt x="919" y="1"/>
                    <a:pt x="190" y="602"/>
                    <a:pt x="0" y="1362"/>
                  </a:cubicBezTo>
                  <a:lnTo>
                    <a:pt x="254" y="1837"/>
                  </a:lnTo>
                  <a:lnTo>
                    <a:pt x="824" y="3326"/>
                  </a:lnTo>
                  <a:cubicBezTo>
                    <a:pt x="1394" y="4751"/>
                    <a:pt x="2186" y="6113"/>
                    <a:pt x="3262" y="7253"/>
                  </a:cubicBezTo>
                  <a:lnTo>
                    <a:pt x="5257" y="9470"/>
                  </a:lnTo>
                  <a:cubicBezTo>
                    <a:pt x="5370" y="9595"/>
                    <a:pt x="5513" y="9651"/>
                    <a:pt x="5654" y="9651"/>
                  </a:cubicBezTo>
                  <a:cubicBezTo>
                    <a:pt x="5869" y="9651"/>
                    <a:pt x="6080" y="9522"/>
                    <a:pt x="6176" y="9311"/>
                  </a:cubicBezTo>
                  <a:cubicBezTo>
                    <a:pt x="6366" y="8836"/>
                    <a:pt x="6303" y="8330"/>
                    <a:pt x="6018" y="7886"/>
                  </a:cubicBezTo>
                  <a:lnTo>
                    <a:pt x="4687" y="6018"/>
                  </a:lnTo>
                  <a:cubicBezTo>
                    <a:pt x="3927" y="4973"/>
                    <a:pt x="3357" y="3738"/>
                    <a:pt x="3009" y="2471"/>
                  </a:cubicBezTo>
                  <a:lnTo>
                    <a:pt x="2344" y="127"/>
                  </a:lnTo>
                  <a:cubicBezTo>
                    <a:pt x="2154" y="32"/>
                    <a:pt x="1932" y="1"/>
                    <a:pt x="1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4"/>
            <p:cNvSpPr/>
            <p:nvPr/>
          </p:nvSpPr>
          <p:spPr>
            <a:xfrm>
              <a:off x="2916525" y="1551525"/>
              <a:ext cx="131450" cy="241300"/>
            </a:xfrm>
            <a:custGeom>
              <a:avLst/>
              <a:gdLst/>
              <a:ahLst/>
              <a:cxnLst/>
              <a:rect l="l" t="t" r="r" b="b"/>
              <a:pathLst>
                <a:path w="5258" h="9652" extrusionOk="0">
                  <a:moveTo>
                    <a:pt x="666" y="1"/>
                  </a:moveTo>
                  <a:cubicBezTo>
                    <a:pt x="412" y="1"/>
                    <a:pt x="190" y="32"/>
                    <a:pt x="0" y="127"/>
                  </a:cubicBezTo>
                  <a:lnTo>
                    <a:pt x="666" y="2408"/>
                  </a:lnTo>
                  <a:cubicBezTo>
                    <a:pt x="1014" y="3674"/>
                    <a:pt x="1584" y="4878"/>
                    <a:pt x="2312" y="5986"/>
                  </a:cubicBezTo>
                  <a:lnTo>
                    <a:pt x="3642" y="7886"/>
                  </a:lnTo>
                  <a:cubicBezTo>
                    <a:pt x="3864" y="8235"/>
                    <a:pt x="3959" y="8710"/>
                    <a:pt x="3864" y="9121"/>
                  </a:cubicBezTo>
                  <a:lnTo>
                    <a:pt x="4181" y="9470"/>
                  </a:lnTo>
                  <a:cubicBezTo>
                    <a:pt x="4294" y="9595"/>
                    <a:pt x="4437" y="9651"/>
                    <a:pt x="4578" y="9651"/>
                  </a:cubicBezTo>
                  <a:cubicBezTo>
                    <a:pt x="4793" y="9651"/>
                    <a:pt x="5004" y="9522"/>
                    <a:pt x="5099" y="9311"/>
                  </a:cubicBezTo>
                  <a:cubicBezTo>
                    <a:pt x="5258" y="8868"/>
                    <a:pt x="5226" y="8361"/>
                    <a:pt x="4909" y="7918"/>
                  </a:cubicBezTo>
                  <a:lnTo>
                    <a:pt x="3579" y="6018"/>
                  </a:lnTo>
                  <a:cubicBezTo>
                    <a:pt x="2851" y="4973"/>
                    <a:pt x="2281" y="3738"/>
                    <a:pt x="1932" y="2471"/>
                  </a:cubicBezTo>
                  <a:lnTo>
                    <a:pt x="1267" y="127"/>
                  </a:lnTo>
                  <a:cubicBezTo>
                    <a:pt x="1046" y="32"/>
                    <a:pt x="856" y="1"/>
                    <a:pt x="666"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4"/>
            <p:cNvSpPr/>
            <p:nvPr/>
          </p:nvSpPr>
          <p:spPr>
            <a:xfrm>
              <a:off x="2850025" y="1789050"/>
              <a:ext cx="39600" cy="68900"/>
            </a:xfrm>
            <a:custGeom>
              <a:avLst/>
              <a:gdLst/>
              <a:ahLst/>
              <a:cxnLst/>
              <a:rect l="l" t="t" r="r" b="b"/>
              <a:pathLst>
                <a:path w="1584" h="2756" extrusionOk="0">
                  <a:moveTo>
                    <a:pt x="317" y="0"/>
                  </a:moveTo>
                  <a:cubicBezTo>
                    <a:pt x="127" y="0"/>
                    <a:pt x="0" y="159"/>
                    <a:pt x="0" y="317"/>
                  </a:cubicBezTo>
                  <a:cubicBezTo>
                    <a:pt x="0" y="539"/>
                    <a:pt x="159" y="634"/>
                    <a:pt x="317" y="634"/>
                  </a:cubicBezTo>
                  <a:lnTo>
                    <a:pt x="982" y="634"/>
                  </a:lnTo>
                  <a:lnTo>
                    <a:pt x="982" y="2122"/>
                  </a:lnTo>
                  <a:lnTo>
                    <a:pt x="317" y="2122"/>
                  </a:lnTo>
                  <a:cubicBezTo>
                    <a:pt x="127" y="2122"/>
                    <a:pt x="0" y="2280"/>
                    <a:pt x="0" y="2439"/>
                  </a:cubicBezTo>
                  <a:cubicBezTo>
                    <a:pt x="0" y="2629"/>
                    <a:pt x="159" y="2756"/>
                    <a:pt x="317" y="2756"/>
                  </a:cubicBezTo>
                  <a:lnTo>
                    <a:pt x="1267" y="2756"/>
                  </a:lnTo>
                  <a:cubicBezTo>
                    <a:pt x="1457" y="2756"/>
                    <a:pt x="1584" y="2629"/>
                    <a:pt x="1584" y="2376"/>
                  </a:cubicBezTo>
                  <a:lnTo>
                    <a:pt x="1584" y="317"/>
                  </a:lnTo>
                  <a:cubicBezTo>
                    <a:pt x="1584" y="127"/>
                    <a:pt x="1425" y="0"/>
                    <a:pt x="1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4"/>
            <p:cNvSpPr/>
            <p:nvPr/>
          </p:nvSpPr>
          <p:spPr>
            <a:xfrm>
              <a:off x="2819150" y="1763700"/>
              <a:ext cx="39600" cy="68125"/>
            </a:xfrm>
            <a:custGeom>
              <a:avLst/>
              <a:gdLst/>
              <a:ahLst/>
              <a:cxnLst/>
              <a:rect l="l" t="t" r="r" b="b"/>
              <a:pathLst>
                <a:path w="1584" h="2725" extrusionOk="0">
                  <a:moveTo>
                    <a:pt x="317" y="1"/>
                  </a:moveTo>
                  <a:cubicBezTo>
                    <a:pt x="127" y="1"/>
                    <a:pt x="0" y="128"/>
                    <a:pt x="0" y="318"/>
                  </a:cubicBezTo>
                  <a:cubicBezTo>
                    <a:pt x="0" y="508"/>
                    <a:pt x="159" y="634"/>
                    <a:pt x="317" y="634"/>
                  </a:cubicBezTo>
                  <a:lnTo>
                    <a:pt x="982" y="634"/>
                  </a:lnTo>
                  <a:lnTo>
                    <a:pt x="982" y="2091"/>
                  </a:lnTo>
                  <a:lnTo>
                    <a:pt x="317" y="2091"/>
                  </a:lnTo>
                  <a:cubicBezTo>
                    <a:pt x="127" y="2091"/>
                    <a:pt x="0" y="2218"/>
                    <a:pt x="0" y="2408"/>
                  </a:cubicBezTo>
                  <a:cubicBezTo>
                    <a:pt x="0" y="2598"/>
                    <a:pt x="159" y="2724"/>
                    <a:pt x="317" y="2724"/>
                  </a:cubicBezTo>
                  <a:lnTo>
                    <a:pt x="1267" y="2724"/>
                  </a:lnTo>
                  <a:cubicBezTo>
                    <a:pt x="1425" y="2724"/>
                    <a:pt x="1584" y="2598"/>
                    <a:pt x="1584" y="2376"/>
                  </a:cubicBezTo>
                  <a:lnTo>
                    <a:pt x="1584" y="318"/>
                  </a:lnTo>
                  <a:cubicBezTo>
                    <a:pt x="1584" y="128"/>
                    <a:pt x="1425" y="1"/>
                    <a:pt x="12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4"/>
            <p:cNvSpPr/>
            <p:nvPr/>
          </p:nvSpPr>
          <p:spPr>
            <a:xfrm>
              <a:off x="2862675" y="1702375"/>
              <a:ext cx="65750" cy="70075"/>
            </a:xfrm>
            <a:custGeom>
              <a:avLst/>
              <a:gdLst/>
              <a:ahLst/>
              <a:cxnLst/>
              <a:rect l="l" t="t" r="r" b="b"/>
              <a:pathLst>
                <a:path w="2630" h="2803" extrusionOk="0">
                  <a:moveTo>
                    <a:pt x="1406" y="1"/>
                  </a:moveTo>
                  <a:cubicBezTo>
                    <a:pt x="1321" y="1"/>
                    <a:pt x="1241" y="50"/>
                    <a:pt x="1204" y="142"/>
                  </a:cubicBezTo>
                  <a:cubicBezTo>
                    <a:pt x="1078" y="269"/>
                    <a:pt x="1109" y="459"/>
                    <a:pt x="1268" y="554"/>
                  </a:cubicBezTo>
                  <a:lnTo>
                    <a:pt x="1806" y="902"/>
                  </a:lnTo>
                  <a:lnTo>
                    <a:pt x="1078" y="2137"/>
                  </a:lnTo>
                  <a:lnTo>
                    <a:pt x="508" y="1789"/>
                  </a:lnTo>
                  <a:cubicBezTo>
                    <a:pt x="468" y="1736"/>
                    <a:pt x="406" y="1711"/>
                    <a:pt x="343" y="1711"/>
                  </a:cubicBezTo>
                  <a:cubicBezTo>
                    <a:pt x="255" y="1711"/>
                    <a:pt x="165" y="1760"/>
                    <a:pt x="128" y="1852"/>
                  </a:cubicBezTo>
                  <a:cubicBezTo>
                    <a:pt x="1" y="1979"/>
                    <a:pt x="33" y="2169"/>
                    <a:pt x="191" y="2264"/>
                  </a:cubicBezTo>
                  <a:lnTo>
                    <a:pt x="1046" y="2771"/>
                  </a:lnTo>
                  <a:cubicBezTo>
                    <a:pt x="1078" y="2802"/>
                    <a:pt x="1141" y="2802"/>
                    <a:pt x="1204" y="2802"/>
                  </a:cubicBezTo>
                  <a:cubicBezTo>
                    <a:pt x="1299" y="2802"/>
                    <a:pt x="1394" y="2739"/>
                    <a:pt x="1426" y="2739"/>
                  </a:cubicBezTo>
                  <a:lnTo>
                    <a:pt x="2503" y="997"/>
                  </a:lnTo>
                  <a:cubicBezTo>
                    <a:pt x="2629" y="870"/>
                    <a:pt x="2566" y="680"/>
                    <a:pt x="2408" y="585"/>
                  </a:cubicBezTo>
                  <a:lnTo>
                    <a:pt x="1584" y="79"/>
                  </a:lnTo>
                  <a:cubicBezTo>
                    <a:pt x="1532" y="26"/>
                    <a:pt x="1468" y="1"/>
                    <a:pt x="1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4" name="Google Shape;3604;p74"/>
          <p:cNvGrpSpPr/>
          <p:nvPr/>
        </p:nvGrpSpPr>
        <p:grpSpPr>
          <a:xfrm>
            <a:off x="3927398" y="1413054"/>
            <a:ext cx="507525" cy="411450"/>
            <a:chOff x="3234800" y="1397925"/>
            <a:chExt cx="507525" cy="411450"/>
          </a:xfrm>
        </p:grpSpPr>
        <p:sp>
          <p:nvSpPr>
            <p:cNvPr id="3605" name="Google Shape;3605;p74"/>
            <p:cNvSpPr/>
            <p:nvPr/>
          </p:nvSpPr>
          <p:spPr>
            <a:xfrm>
              <a:off x="3234800" y="1398325"/>
              <a:ext cx="507275" cy="392925"/>
            </a:xfrm>
            <a:custGeom>
              <a:avLst/>
              <a:gdLst/>
              <a:ahLst/>
              <a:cxnLst/>
              <a:rect l="l" t="t" r="r" b="b"/>
              <a:pathLst>
                <a:path w="20291" h="15717" extrusionOk="0">
                  <a:moveTo>
                    <a:pt x="5036" y="1"/>
                  </a:moveTo>
                  <a:cubicBezTo>
                    <a:pt x="4965" y="1"/>
                    <a:pt x="4893" y="17"/>
                    <a:pt x="4814" y="48"/>
                  </a:cubicBezTo>
                  <a:lnTo>
                    <a:pt x="285" y="1315"/>
                  </a:lnTo>
                  <a:cubicBezTo>
                    <a:pt x="127" y="1347"/>
                    <a:pt x="0" y="1505"/>
                    <a:pt x="0" y="1695"/>
                  </a:cubicBezTo>
                  <a:lnTo>
                    <a:pt x="0" y="15218"/>
                  </a:lnTo>
                  <a:cubicBezTo>
                    <a:pt x="0" y="15430"/>
                    <a:pt x="201" y="15620"/>
                    <a:pt x="396" y="15620"/>
                  </a:cubicBezTo>
                  <a:cubicBezTo>
                    <a:pt x="434" y="15620"/>
                    <a:pt x="471" y="15613"/>
                    <a:pt x="507" y="15598"/>
                  </a:cubicBezTo>
                  <a:lnTo>
                    <a:pt x="4877" y="14363"/>
                  </a:lnTo>
                  <a:cubicBezTo>
                    <a:pt x="4957" y="14347"/>
                    <a:pt x="5028" y="14339"/>
                    <a:pt x="5099" y="14339"/>
                  </a:cubicBezTo>
                  <a:cubicBezTo>
                    <a:pt x="5170" y="14339"/>
                    <a:pt x="5242" y="14347"/>
                    <a:pt x="5321" y="14363"/>
                  </a:cubicBezTo>
                  <a:lnTo>
                    <a:pt x="9945" y="15693"/>
                  </a:lnTo>
                  <a:cubicBezTo>
                    <a:pt x="10024" y="15709"/>
                    <a:pt x="10095" y="15716"/>
                    <a:pt x="10166" y="15716"/>
                  </a:cubicBezTo>
                  <a:cubicBezTo>
                    <a:pt x="10237" y="15716"/>
                    <a:pt x="10309" y="15709"/>
                    <a:pt x="10388" y="15693"/>
                  </a:cubicBezTo>
                  <a:lnTo>
                    <a:pt x="15012" y="14363"/>
                  </a:lnTo>
                  <a:cubicBezTo>
                    <a:pt x="15091" y="14347"/>
                    <a:pt x="15162" y="14339"/>
                    <a:pt x="15233" y="14339"/>
                  </a:cubicBezTo>
                  <a:cubicBezTo>
                    <a:pt x="15305" y="14339"/>
                    <a:pt x="15376" y="14347"/>
                    <a:pt x="15455" y="14363"/>
                  </a:cubicBezTo>
                  <a:lnTo>
                    <a:pt x="19794" y="15598"/>
                  </a:lnTo>
                  <a:cubicBezTo>
                    <a:pt x="19835" y="15613"/>
                    <a:pt x="19876" y="15620"/>
                    <a:pt x="19915" y="15620"/>
                  </a:cubicBezTo>
                  <a:cubicBezTo>
                    <a:pt x="20121" y="15620"/>
                    <a:pt x="20290" y="15430"/>
                    <a:pt x="20237" y="15218"/>
                  </a:cubicBezTo>
                  <a:lnTo>
                    <a:pt x="20237" y="1695"/>
                  </a:lnTo>
                  <a:cubicBezTo>
                    <a:pt x="20237" y="1505"/>
                    <a:pt x="20110" y="1347"/>
                    <a:pt x="19952" y="1315"/>
                  </a:cubicBezTo>
                  <a:lnTo>
                    <a:pt x="15392" y="48"/>
                  </a:lnTo>
                  <a:cubicBezTo>
                    <a:pt x="15312" y="17"/>
                    <a:pt x="15241" y="1"/>
                    <a:pt x="15174" y="1"/>
                  </a:cubicBezTo>
                  <a:cubicBezTo>
                    <a:pt x="15107" y="1"/>
                    <a:pt x="15043" y="17"/>
                    <a:pt x="14980" y="48"/>
                  </a:cubicBezTo>
                  <a:lnTo>
                    <a:pt x="10325" y="1347"/>
                  </a:lnTo>
                  <a:cubicBezTo>
                    <a:pt x="10245" y="1363"/>
                    <a:pt x="10174" y="1370"/>
                    <a:pt x="10103" y="1370"/>
                  </a:cubicBezTo>
                  <a:cubicBezTo>
                    <a:pt x="10032" y="1370"/>
                    <a:pt x="9960" y="1363"/>
                    <a:pt x="9881" y="1347"/>
                  </a:cubicBezTo>
                  <a:lnTo>
                    <a:pt x="5257" y="48"/>
                  </a:lnTo>
                  <a:cubicBezTo>
                    <a:pt x="5178" y="17"/>
                    <a:pt x="5107" y="1"/>
                    <a:pt x="50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4"/>
            <p:cNvSpPr/>
            <p:nvPr/>
          </p:nvSpPr>
          <p:spPr>
            <a:xfrm>
              <a:off x="3234800" y="1423275"/>
              <a:ext cx="507525" cy="367975"/>
            </a:xfrm>
            <a:custGeom>
              <a:avLst/>
              <a:gdLst/>
              <a:ahLst/>
              <a:cxnLst/>
              <a:rect l="l" t="t" r="r" b="b"/>
              <a:pathLst>
                <a:path w="20301" h="14719" extrusionOk="0">
                  <a:moveTo>
                    <a:pt x="18875" y="0"/>
                  </a:moveTo>
                  <a:lnTo>
                    <a:pt x="18875" y="12700"/>
                  </a:lnTo>
                  <a:cubicBezTo>
                    <a:pt x="18875" y="12795"/>
                    <a:pt x="18812" y="12826"/>
                    <a:pt x="18717" y="12826"/>
                  </a:cubicBezTo>
                  <a:lnTo>
                    <a:pt x="15455" y="11908"/>
                  </a:lnTo>
                  <a:cubicBezTo>
                    <a:pt x="15376" y="11892"/>
                    <a:pt x="15305" y="11884"/>
                    <a:pt x="15233" y="11884"/>
                  </a:cubicBezTo>
                  <a:cubicBezTo>
                    <a:pt x="15162" y="11884"/>
                    <a:pt x="15091" y="11892"/>
                    <a:pt x="15012" y="11908"/>
                  </a:cubicBezTo>
                  <a:lnTo>
                    <a:pt x="10388" y="13206"/>
                  </a:lnTo>
                  <a:cubicBezTo>
                    <a:pt x="10309" y="13238"/>
                    <a:pt x="10237" y="13254"/>
                    <a:pt x="10166" y="13254"/>
                  </a:cubicBezTo>
                  <a:cubicBezTo>
                    <a:pt x="10095" y="13254"/>
                    <a:pt x="10024" y="13238"/>
                    <a:pt x="9945" y="13206"/>
                  </a:cubicBezTo>
                  <a:lnTo>
                    <a:pt x="5321" y="11908"/>
                  </a:lnTo>
                  <a:cubicBezTo>
                    <a:pt x="5242" y="11892"/>
                    <a:pt x="5170" y="11884"/>
                    <a:pt x="5099" y="11884"/>
                  </a:cubicBezTo>
                  <a:cubicBezTo>
                    <a:pt x="5028" y="11884"/>
                    <a:pt x="4957" y="11892"/>
                    <a:pt x="4877" y="11908"/>
                  </a:cubicBezTo>
                  <a:lnTo>
                    <a:pt x="507" y="13143"/>
                  </a:lnTo>
                  <a:cubicBezTo>
                    <a:pt x="478" y="13151"/>
                    <a:pt x="448" y="13155"/>
                    <a:pt x="418" y="13155"/>
                  </a:cubicBezTo>
                  <a:cubicBezTo>
                    <a:pt x="216" y="13155"/>
                    <a:pt x="0" y="12979"/>
                    <a:pt x="0" y="12731"/>
                  </a:cubicBezTo>
                  <a:lnTo>
                    <a:pt x="0" y="14220"/>
                  </a:lnTo>
                  <a:cubicBezTo>
                    <a:pt x="0" y="14432"/>
                    <a:pt x="156" y="14622"/>
                    <a:pt x="374" y="14622"/>
                  </a:cubicBezTo>
                  <a:cubicBezTo>
                    <a:pt x="417" y="14622"/>
                    <a:pt x="461" y="14615"/>
                    <a:pt x="507" y="14600"/>
                  </a:cubicBezTo>
                  <a:lnTo>
                    <a:pt x="4877" y="13365"/>
                  </a:lnTo>
                  <a:cubicBezTo>
                    <a:pt x="4957" y="13349"/>
                    <a:pt x="5020" y="13341"/>
                    <a:pt x="5087" y="13341"/>
                  </a:cubicBezTo>
                  <a:cubicBezTo>
                    <a:pt x="5155" y="13341"/>
                    <a:pt x="5226" y="13349"/>
                    <a:pt x="5321" y="13365"/>
                  </a:cubicBezTo>
                  <a:lnTo>
                    <a:pt x="9945" y="14695"/>
                  </a:lnTo>
                  <a:cubicBezTo>
                    <a:pt x="10024" y="14711"/>
                    <a:pt x="10095" y="14718"/>
                    <a:pt x="10166" y="14718"/>
                  </a:cubicBezTo>
                  <a:cubicBezTo>
                    <a:pt x="10237" y="14718"/>
                    <a:pt x="10309" y="14711"/>
                    <a:pt x="10388" y="14695"/>
                  </a:cubicBezTo>
                  <a:lnTo>
                    <a:pt x="15012" y="13365"/>
                  </a:lnTo>
                  <a:cubicBezTo>
                    <a:pt x="15091" y="13349"/>
                    <a:pt x="15162" y="13341"/>
                    <a:pt x="15233" y="13341"/>
                  </a:cubicBezTo>
                  <a:cubicBezTo>
                    <a:pt x="15305" y="13341"/>
                    <a:pt x="15376" y="13349"/>
                    <a:pt x="15455" y="13365"/>
                  </a:cubicBezTo>
                  <a:lnTo>
                    <a:pt x="19794" y="14600"/>
                  </a:lnTo>
                  <a:cubicBezTo>
                    <a:pt x="19835" y="14615"/>
                    <a:pt x="19876" y="14622"/>
                    <a:pt x="19915" y="14622"/>
                  </a:cubicBezTo>
                  <a:cubicBezTo>
                    <a:pt x="20122" y="14622"/>
                    <a:pt x="20300" y="14432"/>
                    <a:pt x="20300" y="14220"/>
                  </a:cubicBezTo>
                  <a:lnTo>
                    <a:pt x="20300" y="697"/>
                  </a:lnTo>
                  <a:cubicBezTo>
                    <a:pt x="20300" y="539"/>
                    <a:pt x="20205" y="380"/>
                    <a:pt x="19984" y="317"/>
                  </a:cubicBezTo>
                  <a:lnTo>
                    <a:pt x="18875"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4"/>
            <p:cNvSpPr/>
            <p:nvPr/>
          </p:nvSpPr>
          <p:spPr>
            <a:xfrm>
              <a:off x="3362275" y="1398725"/>
              <a:ext cx="125900" cy="392725"/>
            </a:xfrm>
            <a:custGeom>
              <a:avLst/>
              <a:gdLst/>
              <a:ahLst/>
              <a:cxnLst/>
              <a:rect l="l" t="t" r="r" b="b"/>
              <a:pathLst>
                <a:path w="5036" h="15709" extrusionOk="0">
                  <a:moveTo>
                    <a:pt x="0" y="1"/>
                  </a:moveTo>
                  <a:lnTo>
                    <a:pt x="0" y="14315"/>
                  </a:lnTo>
                  <a:cubicBezTo>
                    <a:pt x="95" y="14315"/>
                    <a:pt x="158" y="14315"/>
                    <a:pt x="222" y="14347"/>
                  </a:cubicBezTo>
                  <a:lnTo>
                    <a:pt x="4846" y="15677"/>
                  </a:lnTo>
                  <a:cubicBezTo>
                    <a:pt x="4909" y="15677"/>
                    <a:pt x="5004" y="15708"/>
                    <a:pt x="5036" y="15708"/>
                  </a:cubicBezTo>
                  <a:lnTo>
                    <a:pt x="5036" y="1362"/>
                  </a:lnTo>
                  <a:cubicBezTo>
                    <a:pt x="5004" y="1362"/>
                    <a:pt x="4909" y="1331"/>
                    <a:pt x="4846" y="1331"/>
                  </a:cubicBezTo>
                  <a:lnTo>
                    <a:pt x="222" y="32"/>
                  </a:lnTo>
                  <a:cubicBezTo>
                    <a:pt x="127" y="32"/>
                    <a:pt x="63"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4"/>
            <p:cNvSpPr/>
            <p:nvPr/>
          </p:nvSpPr>
          <p:spPr>
            <a:xfrm>
              <a:off x="3615625" y="1397925"/>
              <a:ext cx="126700" cy="390650"/>
            </a:xfrm>
            <a:custGeom>
              <a:avLst/>
              <a:gdLst/>
              <a:ahLst/>
              <a:cxnLst/>
              <a:rect l="l" t="t" r="r" b="b"/>
              <a:pathLst>
                <a:path w="5068" h="15626" extrusionOk="0">
                  <a:moveTo>
                    <a:pt x="0" y="1"/>
                  </a:moveTo>
                  <a:lnTo>
                    <a:pt x="0" y="14347"/>
                  </a:lnTo>
                  <a:cubicBezTo>
                    <a:pt x="95" y="14347"/>
                    <a:pt x="159" y="14347"/>
                    <a:pt x="222" y="14379"/>
                  </a:cubicBezTo>
                  <a:lnTo>
                    <a:pt x="4561" y="15614"/>
                  </a:lnTo>
                  <a:cubicBezTo>
                    <a:pt x="4594" y="15622"/>
                    <a:pt x="4627" y="15626"/>
                    <a:pt x="4659" y="15626"/>
                  </a:cubicBezTo>
                  <a:cubicBezTo>
                    <a:pt x="4876" y="15626"/>
                    <a:pt x="5067" y="15450"/>
                    <a:pt x="5067" y="15202"/>
                  </a:cubicBezTo>
                  <a:lnTo>
                    <a:pt x="5067" y="1711"/>
                  </a:lnTo>
                  <a:cubicBezTo>
                    <a:pt x="5067" y="1553"/>
                    <a:pt x="4972" y="1394"/>
                    <a:pt x="4751" y="1331"/>
                  </a:cubicBezTo>
                  <a:lnTo>
                    <a:pt x="222" y="64"/>
                  </a:lnTo>
                  <a:cubicBezTo>
                    <a:pt x="127" y="64"/>
                    <a:pt x="64"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4"/>
            <p:cNvSpPr/>
            <p:nvPr/>
          </p:nvSpPr>
          <p:spPr>
            <a:xfrm>
              <a:off x="3362275" y="1720175"/>
              <a:ext cx="125900" cy="71275"/>
            </a:xfrm>
            <a:custGeom>
              <a:avLst/>
              <a:gdLst/>
              <a:ahLst/>
              <a:cxnLst/>
              <a:rect l="l" t="t" r="r" b="b"/>
              <a:pathLst>
                <a:path w="5036" h="2851" extrusionOk="0">
                  <a:moveTo>
                    <a:pt x="0" y="0"/>
                  </a:moveTo>
                  <a:lnTo>
                    <a:pt x="0" y="1457"/>
                  </a:lnTo>
                  <a:cubicBezTo>
                    <a:pt x="95" y="1457"/>
                    <a:pt x="158" y="1457"/>
                    <a:pt x="222" y="1489"/>
                  </a:cubicBezTo>
                  <a:lnTo>
                    <a:pt x="4846" y="2819"/>
                  </a:lnTo>
                  <a:cubicBezTo>
                    <a:pt x="4909" y="2819"/>
                    <a:pt x="5004" y="2850"/>
                    <a:pt x="5036" y="2850"/>
                  </a:cubicBezTo>
                  <a:lnTo>
                    <a:pt x="5036" y="1394"/>
                  </a:lnTo>
                  <a:cubicBezTo>
                    <a:pt x="4972" y="1394"/>
                    <a:pt x="4877" y="1394"/>
                    <a:pt x="4846" y="1330"/>
                  </a:cubicBezTo>
                  <a:lnTo>
                    <a:pt x="222" y="32"/>
                  </a:lnTo>
                  <a:cubicBezTo>
                    <a:pt x="127" y="32"/>
                    <a:pt x="63" y="0"/>
                    <a:pt x="0"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4"/>
            <p:cNvSpPr/>
            <p:nvPr/>
          </p:nvSpPr>
          <p:spPr>
            <a:xfrm>
              <a:off x="3615625" y="1423275"/>
              <a:ext cx="126700" cy="365575"/>
            </a:xfrm>
            <a:custGeom>
              <a:avLst/>
              <a:gdLst/>
              <a:ahLst/>
              <a:cxnLst/>
              <a:rect l="l" t="t" r="r" b="b"/>
              <a:pathLst>
                <a:path w="5068" h="14623" extrusionOk="0">
                  <a:moveTo>
                    <a:pt x="3642" y="0"/>
                  </a:moveTo>
                  <a:lnTo>
                    <a:pt x="3642" y="12700"/>
                  </a:lnTo>
                  <a:cubicBezTo>
                    <a:pt x="3642" y="12795"/>
                    <a:pt x="3579" y="12826"/>
                    <a:pt x="3484" y="12826"/>
                  </a:cubicBezTo>
                  <a:lnTo>
                    <a:pt x="222" y="11908"/>
                  </a:lnTo>
                  <a:cubicBezTo>
                    <a:pt x="127" y="11908"/>
                    <a:pt x="64" y="11876"/>
                    <a:pt x="0" y="11876"/>
                  </a:cubicBezTo>
                  <a:lnTo>
                    <a:pt x="0" y="13333"/>
                  </a:lnTo>
                  <a:cubicBezTo>
                    <a:pt x="95" y="13333"/>
                    <a:pt x="159" y="13333"/>
                    <a:pt x="222" y="13365"/>
                  </a:cubicBezTo>
                  <a:lnTo>
                    <a:pt x="4561" y="14600"/>
                  </a:lnTo>
                  <a:cubicBezTo>
                    <a:pt x="4602" y="14615"/>
                    <a:pt x="4643" y="14622"/>
                    <a:pt x="4682" y="14622"/>
                  </a:cubicBezTo>
                  <a:cubicBezTo>
                    <a:pt x="4889" y="14622"/>
                    <a:pt x="5067" y="14432"/>
                    <a:pt x="5067" y="14220"/>
                  </a:cubicBezTo>
                  <a:lnTo>
                    <a:pt x="5067" y="697"/>
                  </a:lnTo>
                  <a:cubicBezTo>
                    <a:pt x="5067" y="539"/>
                    <a:pt x="4972" y="380"/>
                    <a:pt x="4751" y="317"/>
                  </a:cubicBezTo>
                  <a:lnTo>
                    <a:pt x="3642"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4"/>
            <p:cNvSpPr/>
            <p:nvPr/>
          </p:nvSpPr>
          <p:spPr>
            <a:xfrm>
              <a:off x="3557825" y="1644150"/>
              <a:ext cx="57825" cy="29325"/>
            </a:xfrm>
            <a:custGeom>
              <a:avLst/>
              <a:gdLst/>
              <a:ahLst/>
              <a:cxnLst/>
              <a:rect l="l" t="t" r="r" b="b"/>
              <a:pathLst>
                <a:path w="2313" h="1173" extrusionOk="0">
                  <a:moveTo>
                    <a:pt x="2312" y="1"/>
                  </a:moveTo>
                  <a:lnTo>
                    <a:pt x="222" y="571"/>
                  </a:lnTo>
                  <a:cubicBezTo>
                    <a:pt x="64" y="634"/>
                    <a:pt x="0" y="793"/>
                    <a:pt x="32" y="951"/>
                  </a:cubicBezTo>
                  <a:cubicBezTo>
                    <a:pt x="64" y="1046"/>
                    <a:pt x="190" y="1173"/>
                    <a:pt x="317" y="1173"/>
                  </a:cubicBezTo>
                  <a:lnTo>
                    <a:pt x="380" y="1173"/>
                  </a:lnTo>
                  <a:lnTo>
                    <a:pt x="2312" y="634"/>
                  </a:lnTo>
                  <a:lnTo>
                    <a:pt x="2312"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4"/>
            <p:cNvSpPr/>
            <p:nvPr/>
          </p:nvSpPr>
          <p:spPr>
            <a:xfrm>
              <a:off x="3640150" y="1671875"/>
              <a:ext cx="52300" cy="49900"/>
            </a:xfrm>
            <a:custGeom>
              <a:avLst/>
              <a:gdLst/>
              <a:ahLst/>
              <a:cxnLst/>
              <a:rect l="l" t="t" r="r" b="b"/>
              <a:pathLst>
                <a:path w="2092" h="1996" extrusionOk="0">
                  <a:moveTo>
                    <a:pt x="1046" y="0"/>
                  </a:moveTo>
                  <a:cubicBezTo>
                    <a:pt x="888" y="0"/>
                    <a:pt x="729" y="95"/>
                    <a:pt x="729" y="317"/>
                  </a:cubicBezTo>
                  <a:lnTo>
                    <a:pt x="729" y="634"/>
                  </a:lnTo>
                  <a:lnTo>
                    <a:pt x="413" y="539"/>
                  </a:lnTo>
                  <a:cubicBezTo>
                    <a:pt x="386" y="533"/>
                    <a:pt x="360" y="531"/>
                    <a:pt x="334" y="531"/>
                  </a:cubicBezTo>
                  <a:cubicBezTo>
                    <a:pt x="205" y="531"/>
                    <a:pt x="91" y="597"/>
                    <a:pt x="64" y="729"/>
                  </a:cubicBezTo>
                  <a:cubicBezTo>
                    <a:pt x="1" y="887"/>
                    <a:pt x="96" y="1045"/>
                    <a:pt x="254" y="1109"/>
                  </a:cubicBezTo>
                  <a:lnTo>
                    <a:pt x="729" y="1204"/>
                  </a:lnTo>
                  <a:lnTo>
                    <a:pt x="729" y="1679"/>
                  </a:lnTo>
                  <a:cubicBezTo>
                    <a:pt x="729" y="1837"/>
                    <a:pt x="856" y="1995"/>
                    <a:pt x="1046" y="1995"/>
                  </a:cubicBezTo>
                  <a:cubicBezTo>
                    <a:pt x="1236" y="1995"/>
                    <a:pt x="1363" y="1900"/>
                    <a:pt x="1363" y="1679"/>
                  </a:cubicBezTo>
                  <a:lnTo>
                    <a:pt x="1363" y="1362"/>
                  </a:lnTo>
                  <a:lnTo>
                    <a:pt x="1679" y="1489"/>
                  </a:lnTo>
                  <a:lnTo>
                    <a:pt x="1774" y="1489"/>
                  </a:lnTo>
                  <a:cubicBezTo>
                    <a:pt x="1869" y="1489"/>
                    <a:pt x="1996" y="1425"/>
                    <a:pt x="2028" y="1267"/>
                  </a:cubicBezTo>
                  <a:cubicBezTo>
                    <a:pt x="2091" y="1140"/>
                    <a:pt x="1996" y="982"/>
                    <a:pt x="1838" y="950"/>
                  </a:cubicBezTo>
                  <a:lnTo>
                    <a:pt x="1363" y="824"/>
                  </a:lnTo>
                  <a:lnTo>
                    <a:pt x="1363" y="317"/>
                  </a:lnTo>
                  <a:cubicBezTo>
                    <a:pt x="1363" y="159"/>
                    <a:pt x="1236" y="0"/>
                    <a:pt x="104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4"/>
            <p:cNvSpPr/>
            <p:nvPr/>
          </p:nvSpPr>
          <p:spPr>
            <a:xfrm>
              <a:off x="3237175" y="1621000"/>
              <a:ext cx="120375" cy="92075"/>
            </a:xfrm>
            <a:custGeom>
              <a:avLst/>
              <a:gdLst/>
              <a:ahLst/>
              <a:cxnLst/>
              <a:rect l="l" t="t" r="r" b="b"/>
              <a:pathLst>
                <a:path w="4815" h="3683" extrusionOk="0">
                  <a:moveTo>
                    <a:pt x="4513" y="1"/>
                  </a:moveTo>
                  <a:cubicBezTo>
                    <a:pt x="4487" y="1"/>
                    <a:pt x="4460" y="3"/>
                    <a:pt x="4434" y="9"/>
                  </a:cubicBezTo>
                  <a:lnTo>
                    <a:pt x="0" y="1212"/>
                  </a:lnTo>
                  <a:lnTo>
                    <a:pt x="0" y="1845"/>
                  </a:lnTo>
                  <a:lnTo>
                    <a:pt x="1331" y="1465"/>
                  </a:lnTo>
                  <a:lnTo>
                    <a:pt x="1331" y="3365"/>
                  </a:lnTo>
                  <a:cubicBezTo>
                    <a:pt x="1331" y="3429"/>
                    <a:pt x="1362" y="3555"/>
                    <a:pt x="1457" y="3587"/>
                  </a:cubicBezTo>
                  <a:cubicBezTo>
                    <a:pt x="1489" y="3650"/>
                    <a:pt x="1584" y="3682"/>
                    <a:pt x="1647" y="3682"/>
                  </a:cubicBezTo>
                  <a:lnTo>
                    <a:pt x="1742" y="3682"/>
                  </a:lnTo>
                  <a:lnTo>
                    <a:pt x="3864" y="3080"/>
                  </a:lnTo>
                  <a:cubicBezTo>
                    <a:pt x="4022" y="3049"/>
                    <a:pt x="4117" y="2890"/>
                    <a:pt x="4054" y="2732"/>
                  </a:cubicBezTo>
                  <a:cubicBezTo>
                    <a:pt x="4029" y="2608"/>
                    <a:pt x="3926" y="2522"/>
                    <a:pt x="3806" y="2522"/>
                  </a:cubicBezTo>
                  <a:cubicBezTo>
                    <a:pt x="3773" y="2522"/>
                    <a:pt x="3740" y="2529"/>
                    <a:pt x="3706" y="2542"/>
                  </a:cubicBezTo>
                  <a:lnTo>
                    <a:pt x="1964" y="3017"/>
                  </a:lnTo>
                  <a:lnTo>
                    <a:pt x="1964" y="1339"/>
                  </a:lnTo>
                  <a:lnTo>
                    <a:pt x="4624" y="579"/>
                  </a:lnTo>
                  <a:cubicBezTo>
                    <a:pt x="4687" y="515"/>
                    <a:pt x="4814" y="357"/>
                    <a:pt x="4782" y="199"/>
                  </a:cubicBezTo>
                  <a:cubicBezTo>
                    <a:pt x="4756" y="67"/>
                    <a:pt x="4642" y="1"/>
                    <a:pt x="451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4"/>
            <p:cNvSpPr/>
            <p:nvPr/>
          </p:nvSpPr>
          <p:spPr>
            <a:xfrm>
              <a:off x="3271225" y="1578450"/>
              <a:ext cx="306425" cy="230925"/>
            </a:xfrm>
            <a:custGeom>
              <a:avLst/>
              <a:gdLst/>
              <a:ahLst/>
              <a:cxnLst/>
              <a:rect l="l" t="t" r="r" b="b"/>
              <a:pathLst>
                <a:path w="12257" h="9237" extrusionOk="0">
                  <a:moveTo>
                    <a:pt x="5162" y="1738"/>
                  </a:moveTo>
                  <a:cubicBezTo>
                    <a:pt x="5172" y="1738"/>
                    <a:pt x="5183" y="1739"/>
                    <a:pt x="5194" y="1742"/>
                  </a:cubicBezTo>
                  <a:lnTo>
                    <a:pt x="10261" y="1742"/>
                  </a:lnTo>
                  <a:cubicBezTo>
                    <a:pt x="10388" y="1742"/>
                    <a:pt x="10514" y="1869"/>
                    <a:pt x="10514" y="1996"/>
                  </a:cubicBezTo>
                  <a:lnTo>
                    <a:pt x="10514" y="5796"/>
                  </a:lnTo>
                  <a:cubicBezTo>
                    <a:pt x="10514" y="5840"/>
                    <a:pt x="10453" y="5899"/>
                    <a:pt x="10384" y="5899"/>
                  </a:cubicBezTo>
                  <a:cubicBezTo>
                    <a:pt x="10353" y="5899"/>
                    <a:pt x="10322" y="5888"/>
                    <a:pt x="10293" y="5859"/>
                  </a:cubicBezTo>
                  <a:lnTo>
                    <a:pt x="5099" y="1932"/>
                  </a:lnTo>
                  <a:cubicBezTo>
                    <a:pt x="5041" y="1875"/>
                    <a:pt x="5062" y="1738"/>
                    <a:pt x="5162" y="1738"/>
                  </a:cubicBezTo>
                  <a:close/>
                  <a:moveTo>
                    <a:pt x="285" y="0"/>
                  </a:moveTo>
                  <a:cubicBezTo>
                    <a:pt x="95" y="0"/>
                    <a:pt x="0" y="254"/>
                    <a:pt x="159" y="349"/>
                  </a:cubicBezTo>
                  <a:lnTo>
                    <a:pt x="11939" y="9184"/>
                  </a:lnTo>
                  <a:cubicBezTo>
                    <a:pt x="11967" y="9221"/>
                    <a:pt x="12004" y="9236"/>
                    <a:pt x="12044" y="9236"/>
                  </a:cubicBezTo>
                  <a:cubicBezTo>
                    <a:pt x="12143" y="9236"/>
                    <a:pt x="12256" y="9139"/>
                    <a:pt x="12256" y="9026"/>
                  </a:cubicBezTo>
                  <a:lnTo>
                    <a:pt x="12256" y="317"/>
                  </a:lnTo>
                  <a:cubicBezTo>
                    <a:pt x="12256" y="159"/>
                    <a:pt x="12098" y="0"/>
                    <a:pt x="119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4"/>
            <p:cNvSpPr/>
            <p:nvPr/>
          </p:nvSpPr>
          <p:spPr>
            <a:xfrm>
              <a:off x="3556250" y="1578450"/>
              <a:ext cx="21400" cy="230925"/>
            </a:xfrm>
            <a:custGeom>
              <a:avLst/>
              <a:gdLst/>
              <a:ahLst/>
              <a:cxnLst/>
              <a:rect l="l" t="t" r="r" b="b"/>
              <a:pathLst>
                <a:path w="856" h="9237" extrusionOk="0">
                  <a:moveTo>
                    <a:pt x="0" y="0"/>
                  </a:moveTo>
                  <a:lnTo>
                    <a:pt x="0" y="8804"/>
                  </a:lnTo>
                  <a:lnTo>
                    <a:pt x="538" y="9184"/>
                  </a:lnTo>
                  <a:cubicBezTo>
                    <a:pt x="566" y="9221"/>
                    <a:pt x="603" y="9236"/>
                    <a:pt x="643" y="9236"/>
                  </a:cubicBezTo>
                  <a:cubicBezTo>
                    <a:pt x="742" y="9236"/>
                    <a:pt x="855" y="9139"/>
                    <a:pt x="855" y="9026"/>
                  </a:cubicBezTo>
                  <a:lnTo>
                    <a:pt x="855" y="317"/>
                  </a:lnTo>
                  <a:cubicBezTo>
                    <a:pt x="855" y="127"/>
                    <a:pt x="728" y="0"/>
                    <a:pt x="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4"/>
            <p:cNvSpPr/>
            <p:nvPr/>
          </p:nvSpPr>
          <p:spPr>
            <a:xfrm>
              <a:off x="3471525" y="1577650"/>
              <a:ext cx="15850" cy="29325"/>
            </a:xfrm>
            <a:custGeom>
              <a:avLst/>
              <a:gdLst/>
              <a:ahLst/>
              <a:cxnLst/>
              <a:rect l="l" t="t" r="r" b="b"/>
              <a:pathLst>
                <a:path w="634" h="1173" extrusionOk="0">
                  <a:moveTo>
                    <a:pt x="0" y="1"/>
                  </a:moveTo>
                  <a:lnTo>
                    <a:pt x="0" y="856"/>
                  </a:lnTo>
                  <a:cubicBezTo>
                    <a:pt x="0" y="1077"/>
                    <a:pt x="159" y="1172"/>
                    <a:pt x="317" y="1172"/>
                  </a:cubicBezTo>
                  <a:cubicBezTo>
                    <a:pt x="507" y="1172"/>
                    <a:pt x="634" y="1014"/>
                    <a:pt x="602" y="856"/>
                  </a:cubicBezTo>
                  <a:lnTo>
                    <a:pt x="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4"/>
            <p:cNvSpPr/>
            <p:nvPr/>
          </p:nvSpPr>
          <p:spPr>
            <a:xfrm>
              <a:off x="3420050" y="1578450"/>
              <a:ext cx="15875" cy="17450"/>
            </a:xfrm>
            <a:custGeom>
              <a:avLst/>
              <a:gdLst/>
              <a:ahLst/>
              <a:cxnLst/>
              <a:rect l="l" t="t" r="r" b="b"/>
              <a:pathLst>
                <a:path w="635" h="698" extrusionOk="0">
                  <a:moveTo>
                    <a:pt x="1" y="0"/>
                  </a:moveTo>
                  <a:lnTo>
                    <a:pt x="1" y="412"/>
                  </a:lnTo>
                  <a:cubicBezTo>
                    <a:pt x="1" y="602"/>
                    <a:pt x="159" y="697"/>
                    <a:pt x="318" y="697"/>
                  </a:cubicBezTo>
                  <a:cubicBezTo>
                    <a:pt x="508" y="697"/>
                    <a:pt x="634" y="570"/>
                    <a:pt x="603" y="412"/>
                  </a:cubicBezTo>
                  <a:lnTo>
                    <a:pt x="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4"/>
            <p:cNvSpPr/>
            <p:nvPr/>
          </p:nvSpPr>
          <p:spPr>
            <a:xfrm>
              <a:off x="3523775" y="1578450"/>
              <a:ext cx="15075" cy="17450"/>
            </a:xfrm>
            <a:custGeom>
              <a:avLst/>
              <a:gdLst/>
              <a:ahLst/>
              <a:cxnLst/>
              <a:rect l="l" t="t" r="r" b="b"/>
              <a:pathLst>
                <a:path w="603" h="698" extrusionOk="0">
                  <a:moveTo>
                    <a:pt x="1" y="0"/>
                  </a:moveTo>
                  <a:lnTo>
                    <a:pt x="1" y="412"/>
                  </a:lnTo>
                  <a:cubicBezTo>
                    <a:pt x="1" y="602"/>
                    <a:pt x="159" y="697"/>
                    <a:pt x="317" y="697"/>
                  </a:cubicBezTo>
                  <a:cubicBezTo>
                    <a:pt x="476" y="697"/>
                    <a:pt x="602" y="570"/>
                    <a:pt x="602" y="412"/>
                  </a:cubicBezTo>
                  <a:lnTo>
                    <a:pt x="6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4"/>
            <p:cNvSpPr/>
            <p:nvPr/>
          </p:nvSpPr>
          <p:spPr>
            <a:xfrm>
              <a:off x="3317150" y="1578450"/>
              <a:ext cx="15850" cy="17450"/>
            </a:xfrm>
            <a:custGeom>
              <a:avLst/>
              <a:gdLst/>
              <a:ahLst/>
              <a:cxnLst/>
              <a:rect l="l" t="t" r="r" b="b"/>
              <a:pathLst>
                <a:path w="634" h="698" extrusionOk="0">
                  <a:moveTo>
                    <a:pt x="0" y="0"/>
                  </a:moveTo>
                  <a:lnTo>
                    <a:pt x="0" y="412"/>
                  </a:lnTo>
                  <a:cubicBezTo>
                    <a:pt x="0" y="602"/>
                    <a:pt x="158" y="697"/>
                    <a:pt x="317" y="697"/>
                  </a:cubicBezTo>
                  <a:cubicBezTo>
                    <a:pt x="475" y="697"/>
                    <a:pt x="633" y="570"/>
                    <a:pt x="570" y="412"/>
                  </a:cubicBezTo>
                  <a:lnTo>
                    <a:pt x="5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4"/>
            <p:cNvSpPr/>
            <p:nvPr/>
          </p:nvSpPr>
          <p:spPr>
            <a:xfrm>
              <a:off x="3368600" y="1577650"/>
              <a:ext cx="15850" cy="29325"/>
            </a:xfrm>
            <a:custGeom>
              <a:avLst/>
              <a:gdLst/>
              <a:ahLst/>
              <a:cxnLst/>
              <a:rect l="l" t="t" r="r" b="b"/>
              <a:pathLst>
                <a:path w="634" h="1173" extrusionOk="0">
                  <a:moveTo>
                    <a:pt x="1" y="1"/>
                  </a:moveTo>
                  <a:lnTo>
                    <a:pt x="1" y="856"/>
                  </a:lnTo>
                  <a:cubicBezTo>
                    <a:pt x="1" y="1077"/>
                    <a:pt x="159" y="1172"/>
                    <a:pt x="317" y="1172"/>
                  </a:cubicBezTo>
                  <a:cubicBezTo>
                    <a:pt x="476" y="1172"/>
                    <a:pt x="634" y="1014"/>
                    <a:pt x="602" y="856"/>
                  </a:cubicBezTo>
                  <a:lnTo>
                    <a:pt x="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4"/>
            <p:cNvSpPr/>
            <p:nvPr/>
          </p:nvSpPr>
          <p:spPr>
            <a:xfrm>
              <a:off x="3362275" y="1420100"/>
              <a:ext cx="342050" cy="148875"/>
            </a:xfrm>
            <a:custGeom>
              <a:avLst/>
              <a:gdLst/>
              <a:ahLst/>
              <a:cxnLst/>
              <a:rect l="l" t="t" r="r" b="b"/>
              <a:pathLst>
                <a:path w="13682" h="5955" extrusionOk="0">
                  <a:moveTo>
                    <a:pt x="7062" y="1"/>
                  </a:moveTo>
                  <a:lnTo>
                    <a:pt x="6461" y="159"/>
                  </a:lnTo>
                  <a:lnTo>
                    <a:pt x="6461" y="2027"/>
                  </a:lnTo>
                  <a:lnTo>
                    <a:pt x="5067" y="2407"/>
                  </a:lnTo>
                  <a:lnTo>
                    <a:pt x="2534" y="1616"/>
                  </a:lnTo>
                  <a:cubicBezTo>
                    <a:pt x="2515" y="1606"/>
                    <a:pt x="2491" y="1603"/>
                    <a:pt x="2465" y="1603"/>
                  </a:cubicBezTo>
                  <a:cubicBezTo>
                    <a:pt x="2402" y="1603"/>
                    <a:pt x="2325" y="1625"/>
                    <a:pt x="2280" y="1647"/>
                  </a:cubicBezTo>
                  <a:cubicBezTo>
                    <a:pt x="2185" y="1711"/>
                    <a:pt x="2154" y="1806"/>
                    <a:pt x="2154" y="1901"/>
                  </a:cubicBezTo>
                  <a:lnTo>
                    <a:pt x="2154" y="4846"/>
                  </a:lnTo>
                  <a:lnTo>
                    <a:pt x="0" y="4149"/>
                  </a:lnTo>
                  <a:lnTo>
                    <a:pt x="0" y="4783"/>
                  </a:lnTo>
                  <a:lnTo>
                    <a:pt x="2344" y="5543"/>
                  </a:lnTo>
                  <a:cubicBezTo>
                    <a:pt x="2371" y="5552"/>
                    <a:pt x="2399" y="5556"/>
                    <a:pt x="2427" y="5556"/>
                  </a:cubicBezTo>
                  <a:cubicBezTo>
                    <a:pt x="2494" y="5556"/>
                    <a:pt x="2562" y="5533"/>
                    <a:pt x="2629" y="5511"/>
                  </a:cubicBezTo>
                  <a:cubicBezTo>
                    <a:pt x="2692" y="5479"/>
                    <a:pt x="2755" y="5353"/>
                    <a:pt x="2755" y="5258"/>
                  </a:cubicBezTo>
                  <a:lnTo>
                    <a:pt x="2755" y="2344"/>
                  </a:lnTo>
                  <a:lnTo>
                    <a:pt x="5004" y="3041"/>
                  </a:lnTo>
                  <a:lnTo>
                    <a:pt x="5162" y="3041"/>
                  </a:lnTo>
                  <a:lnTo>
                    <a:pt x="8329" y="2154"/>
                  </a:lnTo>
                  <a:lnTo>
                    <a:pt x="8329" y="5194"/>
                  </a:lnTo>
                  <a:cubicBezTo>
                    <a:pt x="8329" y="5258"/>
                    <a:pt x="8361" y="5384"/>
                    <a:pt x="8456" y="5416"/>
                  </a:cubicBezTo>
                  <a:cubicBezTo>
                    <a:pt x="8499" y="5438"/>
                    <a:pt x="8558" y="5475"/>
                    <a:pt x="8622" y="5475"/>
                  </a:cubicBezTo>
                  <a:cubicBezTo>
                    <a:pt x="8650" y="5475"/>
                    <a:pt x="8680" y="5467"/>
                    <a:pt x="8709" y="5448"/>
                  </a:cubicBezTo>
                  <a:lnTo>
                    <a:pt x="10198" y="5068"/>
                  </a:lnTo>
                  <a:lnTo>
                    <a:pt x="13269" y="5954"/>
                  </a:lnTo>
                  <a:lnTo>
                    <a:pt x="13364" y="5954"/>
                  </a:lnTo>
                  <a:cubicBezTo>
                    <a:pt x="13460" y="5954"/>
                    <a:pt x="13586" y="5859"/>
                    <a:pt x="13618" y="5701"/>
                  </a:cubicBezTo>
                  <a:cubicBezTo>
                    <a:pt x="13681" y="5543"/>
                    <a:pt x="13555" y="5384"/>
                    <a:pt x="13396" y="5321"/>
                  </a:cubicBezTo>
                  <a:lnTo>
                    <a:pt x="10229" y="4434"/>
                  </a:lnTo>
                  <a:lnTo>
                    <a:pt x="10071" y="4434"/>
                  </a:lnTo>
                  <a:lnTo>
                    <a:pt x="8931" y="4751"/>
                  </a:lnTo>
                  <a:lnTo>
                    <a:pt x="8931" y="1711"/>
                  </a:lnTo>
                  <a:cubicBezTo>
                    <a:pt x="8931" y="1616"/>
                    <a:pt x="8867" y="1489"/>
                    <a:pt x="8804" y="1457"/>
                  </a:cubicBezTo>
                  <a:cubicBezTo>
                    <a:pt x="8737" y="1435"/>
                    <a:pt x="8686" y="1413"/>
                    <a:pt x="8617" y="1413"/>
                  </a:cubicBezTo>
                  <a:cubicBezTo>
                    <a:pt x="8588" y="1413"/>
                    <a:pt x="8556" y="1416"/>
                    <a:pt x="8519" y="1426"/>
                  </a:cubicBezTo>
                  <a:lnTo>
                    <a:pt x="7062" y="1869"/>
                  </a:lnTo>
                  <a:lnTo>
                    <a:pt x="7062"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4"/>
            <p:cNvSpPr/>
            <p:nvPr/>
          </p:nvSpPr>
          <p:spPr>
            <a:xfrm>
              <a:off x="3362275" y="1460175"/>
              <a:ext cx="126700" cy="98825"/>
            </a:xfrm>
            <a:custGeom>
              <a:avLst/>
              <a:gdLst/>
              <a:ahLst/>
              <a:cxnLst/>
              <a:rect l="l" t="t" r="r" b="b"/>
              <a:pathLst>
                <a:path w="5068" h="3953" extrusionOk="0">
                  <a:moveTo>
                    <a:pt x="2472" y="0"/>
                  </a:moveTo>
                  <a:cubicBezTo>
                    <a:pt x="2407" y="0"/>
                    <a:pt x="2327" y="30"/>
                    <a:pt x="2280" y="76"/>
                  </a:cubicBezTo>
                  <a:cubicBezTo>
                    <a:pt x="2185" y="108"/>
                    <a:pt x="2154" y="234"/>
                    <a:pt x="2154" y="298"/>
                  </a:cubicBezTo>
                  <a:lnTo>
                    <a:pt x="2154" y="3243"/>
                  </a:lnTo>
                  <a:lnTo>
                    <a:pt x="0" y="2546"/>
                  </a:lnTo>
                  <a:lnTo>
                    <a:pt x="0" y="3180"/>
                  </a:lnTo>
                  <a:lnTo>
                    <a:pt x="2344" y="3940"/>
                  </a:lnTo>
                  <a:cubicBezTo>
                    <a:pt x="2371" y="3949"/>
                    <a:pt x="2399" y="3953"/>
                    <a:pt x="2427" y="3953"/>
                  </a:cubicBezTo>
                  <a:cubicBezTo>
                    <a:pt x="2494" y="3953"/>
                    <a:pt x="2562" y="3930"/>
                    <a:pt x="2629" y="3908"/>
                  </a:cubicBezTo>
                  <a:cubicBezTo>
                    <a:pt x="2692" y="3876"/>
                    <a:pt x="2755" y="3750"/>
                    <a:pt x="2755" y="3655"/>
                  </a:cubicBezTo>
                  <a:lnTo>
                    <a:pt x="2755" y="741"/>
                  </a:lnTo>
                  <a:lnTo>
                    <a:pt x="5004" y="1438"/>
                  </a:lnTo>
                  <a:lnTo>
                    <a:pt x="5067" y="1438"/>
                  </a:lnTo>
                  <a:lnTo>
                    <a:pt x="5067" y="804"/>
                  </a:lnTo>
                  <a:lnTo>
                    <a:pt x="2534" y="13"/>
                  </a:lnTo>
                  <a:cubicBezTo>
                    <a:pt x="2517" y="4"/>
                    <a:pt x="2495" y="0"/>
                    <a:pt x="2472"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4"/>
            <p:cNvSpPr/>
            <p:nvPr/>
          </p:nvSpPr>
          <p:spPr>
            <a:xfrm>
              <a:off x="3615625" y="1530950"/>
              <a:ext cx="88700" cy="36450"/>
            </a:xfrm>
            <a:custGeom>
              <a:avLst/>
              <a:gdLst/>
              <a:ahLst/>
              <a:cxnLst/>
              <a:rect l="l" t="t" r="r" b="b"/>
              <a:pathLst>
                <a:path w="3548" h="1458" extrusionOk="0">
                  <a:moveTo>
                    <a:pt x="0" y="0"/>
                  </a:moveTo>
                  <a:lnTo>
                    <a:pt x="0" y="602"/>
                  </a:lnTo>
                  <a:lnTo>
                    <a:pt x="3104" y="1457"/>
                  </a:lnTo>
                  <a:lnTo>
                    <a:pt x="3167" y="1457"/>
                  </a:lnTo>
                  <a:cubicBezTo>
                    <a:pt x="3294" y="1457"/>
                    <a:pt x="3421" y="1394"/>
                    <a:pt x="3452" y="1235"/>
                  </a:cubicBezTo>
                  <a:cubicBezTo>
                    <a:pt x="3547" y="1109"/>
                    <a:pt x="3421" y="950"/>
                    <a:pt x="3262" y="887"/>
                  </a:cubicBezTo>
                  <a:lnTo>
                    <a:pt x="95"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4"/>
            <p:cNvSpPr/>
            <p:nvPr/>
          </p:nvSpPr>
          <p:spPr>
            <a:xfrm>
              <a:off x="3638575" y="1416150"/>
              <a:ext cx="57825" cy="58600"/>
            </a:xfrm>
            <a:custGeom>
              <a:avLst/>
              <a:gdLst/>
              <a:ahLst/>
              <a:cxnLst/>
              <a:rect l="l" t="t" r="r" b="b"/>
              <a:pathLst>
                <a:path w="2313" h="2344" extrusionOk="0">
                  <a:moveTo>
                    <a:pt x="1679" y="0"/>
                  </a:moveTo>
                  <a:lnTo>
                    <a:pt x="1679" y="1679"/>
                  </a:lnTo>
                  <a:lnTo>
                    <a:pt x="412" y="1299"/>
                  </a:lnTo>
                  <a:cubicBezTo>
                    <a:pt x="392" y="1295"/>
                    <a:pt x="371" y="1293"/>
                    <a:pt x="351" y="1293"/>
                  </a:cubicBezTo>
                  <a:cubicBezTo>
                    <a:pt x="215" y="1293"/>
                    <a:pt x="87" y="1383"/>
                    <a:pt x="32" y="1520"/>
                  </a:cubicBezTo>
                  <a:cubicBezTo>
                    <a:pt x="1" y="1679"/>
                    <a:pt x="96" y="1837"/>
                    <a:pt x="254" y="1869"/>
                  </a:cubicBezTo>
                  <a:lnTo>
                    <a:pt x="1901" y="2344"/>
                  </a:lnTo>
                  <a:lnTo>
                    <a:pt x="1996" y="2344"/>
                  </a:lnTo>
                  <a:cubicBezTo>
                    <a:pt x="2059" y="2344"/>
                    <a:pt x="2091" y="2312"/>
                    <a:pt x="2186" y="2249"/>
                  </a:cubicBezTo>
                  <a:cubicBezTo>
                    <a:pt x="2249" y="2217"/>
                    <a:pt x="2312" y="2090"/>
                    <a:pt x="2312" y="2027"/>
                  </a:cubicBezTo>
                  <a:lnTo>
                    <a:pt x="2312" y="127"/>
                  </a:lnTo>
                  <a:lnTo>
                    <a:pt x="1679"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4"/>
            <p:cNvSpPr/>
            <p:nvPr/>
          </p:nvSpPr>
          <p:spPr>
            <a:xfrm>
              <a:off x="3318725" y="1523025"/>
              <a:ext cx="42775" cy="26500"/>
            </a:xfrm>
            <a:custGeom>
              <a:avLst/>
              <a:gdLst/>
              <a:ahLst/>
              <a:cxnLst/>
              <a:rect l="l" t="t" r="r" b="b"/>
              <a:pathLst>
                <a:path w="1711" h="1060" extrusionOk="0">
                  <a:moveTo>
                    <a:pt x="1710" y="1"/>
                  </a:moveTo>
                  <a:lnTo>
                    <a:pt x="254" y="476"/>
                  </a:lnTo>
                  <a:cubicBezTo>
                    <a:pt x="127" y="507"/>
                    <a:pt x="32" y="634"/>
                    <a:pt x="0" y="761"/>
                  </a:cubicBezTo>
                  <a:cubicBezTo>
                    <a:pt x="0" y="922"/>
                    <a:pt x="137" y="1060"/>
                    <a:pt x="313" y="1060"/>
                  </a:cubicBezTo>
                  <a:cubicBezTo>
                    <a:pt x="345" y="1060"/>
                    <a:pt x="378" y="1055"/>
                    <a:pt x="412" y="1046"/>
                  </a:cubicBezTo>
                  <a:lnTo>
                    <a:pt x="1710" y="634"/>
                  </a:lnTo>
                  <a:lnTo>
                    <a:pt x="1710"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74"/>
          <p:cNvGrpSpPr/>
          <p:nvPr/>
        </p:nvGrpSpPr>
        <p:grpSpPr>
          <a:xfrm>
            <a:off x="5399855" y="1422717"/>
            <a:ext cx="510700" cy="392125"/>
            <a:chOff x="4401800" y="1408025"/>
            <a:chExt cx="510700" cy="392125"/>
          </a:xfrm>
        </p:grpSpPr>
        <p:sp>
          <p:nvSpPr>
            <p:cNvPr id="3627" name="Google Shape;3627;p74"/>
            <p:cNvSpPr/>
            <p:nvPr/>
          </p:nvSpPr>
          <p:spPr>
            <a:xfrm>
              <a:off x="4880000" y="1624375"/>
              <a:ext cx="32500" cy="32475"/>
            </a:xfrm>
            <a:custGeom>
              <a:avLst/>
              <a:gdLst/>
              <a:ahLst/>
              <a:cxnLst/>
              <a:rect l="l" t="t" r="r" b="b"/>
              <a:pathLst>
                <a:path w="1300" h="1299" extrusionOk="0">
                  <a:moveTo>
                    <a:pt x="1" y="0"/>
                  </a:moveTo>
                  <a:lnTo>
                    <a:pt x="1" y="1299"/>
                  </a:lnTo>
                  <a:lnTo>
                    <a:pt x="666" y="1299"/>
                  </a:lnTo>
                  <a:cubicBezTo>
                    <a:pt x="1014" y="1299"/>
                    <a:pt x="1299" y="1014"/>
                    <a:pt x="1299" y="634"/>
                  </a:cubicBezTo>
                  <a:cubicBezTo>
                    <a:pt x="1299" y="254"/>
                    <a:pt x="1014" y="0"/>
                    <a:pt x="6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4"/>
            <p:cNvSpPr/>
            <p:nvPr/>
          </p:nvSpPr>
          <p:spPr>
            <a:xfrm>
              <a:off x="4880000" y="1626750"/>
              <a:ext cx="32500" cy="30100"/>
            </a:xfrm>
            <a:custGeom>
              <a:avLst/>
              <a:gdLst/>
              <a:ahLst/>
              <a:cxnLst/>
              <a:rect l="l" t="t" r="r" b="b"/>
              <a:pathLst>
                <a:path w="1300" h="1204" extrusionOk="0">
                  <a:moveTo>
                    <a:pt x="1014" y="0"/>
                  </a:moveTo>
                  <a:cubicBezTo>
                    <a:pt x="1014" y="412"/>
                    <a:pt x="729" y="697"/>
                    <a:pt x="381" y="697"/>
                  </a:cubicBezTo>
                  <a:lnTo>
                    <a:pt x="1" y="697"/>
                  </a:lnTo>
                  <a:lnTo>
                    <a:pt x="1" y="1204"/>
                  </a:lnTo>
                  <a:lnTo>
                    <a:pt x="666" y="1204"/>
                  </a:lnTo>
                  <a:cubicBezTo>
                    <a:pt x="1014" y="1204"/>
                    <a:pt x="1299" y="919"/>
                    <a:pt x="1299" y="570"/>
                  </a:cubicBezTo>
                  <a:cubicBezTo>
                    <a:pt x="1299" y="317"/>
                    <a:pt x="1173" y="127"/>
                    <a:pt x="101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4"/>
            <p:cNvSpPr/>
            <p:nvPr/>
          </p:nvSpPr>
          <p:spPr>
            <a:xfrm>
              <a:off x="4814300" y="1610900"/>
              <a:ext cx="55450" cy="55450"/>
            </a:xfrm>
            <a:custGeom>
              <a:avLst/>
              <a:gdLst/>
              <a:ahLst/>
              <a:cxnLst/>
              <a:rect l="l" t="t" r="r" b="b"/>
              <a:pathLst>
                <a:path w="2218" h="2218" extrusionOk="0">
                  <a:moveTo>
                    <a:pt x="0" y="1"/>
                  </a:moveTo>
                  <a:lnTo>
                    <a:pt x="0" y="1268"/>
                  </a:lnTo>
                  <a:cubicBezTo>
                    <a:pt x="0" y="1806"/>
                    <a:pt x="444" y="2218"/>
                    <a:pt x="950" y="2218"/>
                  </a:cubicBezTo>
                  <a:lnTo>
                    <a:pt x="2217" y="2218"/>
                  </a:lnTo>
                  <a:lnTo>
                    <a:pt x="2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4"/>
            <p:cNvSpPr/>
            <p:nvPr/>
          </p:nvSpPr>
          <p:spPr>
            <a:xfrm>
              <a:off x="4836450" y="1610900"/>
              <a:ext cx="33300" cy="55450"/>
            </a:xfrm>
            <a:custGeom>
              <a:avLst/>
              <a:gdLst/>
              <a:ahLst/>
              <a:cxnLst/>
              <a:rect l="l" t="t" r="r" b="b"/>
              <a:pathLst>
                <a:path w="1332" h="2218" extrusionOk="0">
                  <a:moveTo>
                    <a:pt x="1" y="1"/>
                  </a:moveTo>
                  <a:lnTo>
                    <a:pt x="1" y="2218"/>
                  </a:lnTo>
                  <a:lnTo>
                    <a:pt x="1331" y="2218"/>
                  </a:lnTo>
                  <a:lnTo>
                    <a:pt x="1331"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4"/>
            <p:cNvSpPr/>
            <p:nvPr/>
          </p:nvSpPr>
          <p:spPr>
            <a:xfrm>
              <a:off x="4858625" y="1555350"/>
              <a:ext cx="30900" cy="142675"/>
            </a:xfrm>
            <a:custGeom>
              <a:avLst/>
              <a:gdLst/>
              <a:ahLst/>
              <a:cxnLst/>
              <a:rect l="l" t="t" r="r" b="b"/>
              <a:pathLst>
                <a:path w="1236" h="5707" extrusionOk="0">
                  <a:moveTo>
                    <a:pt x="242" y="1"/>
                  </a:moveTo>
                  <a:cubicBezTo>
                    <a:pt x="117" y="1"/>
                    <a:pt x="1" y="98"/>
                    <a:pt x="1" y="259"/>
                  </a:cubicBezTo>
                  <a:lnTo>
                    <a:pt x="1" y="5706"/>
                  </a:lnTo>
                  <a:lnTo>
                    <a:pt x="1236" y="5706"/>
                  </a:lnTo>
                  <a:lnTo>
                    <a:pt x="1236" y="1558"/>
                  </a:lnTo>
                  <a:cubicBezTo>
                    <a:pt x="1236" y="1241"/>
                    <a:pt x="1109" y="893"/>
                    <a:pt x="887" y="608"/>
                  </a:cubicBezTo>
                  <a:lnTo>
                    <a:pt x="444" y="101"/>
                  </a:lnTo>
                  <a:cubicBezTo>
                    <a:pt x="387" y="32"/>
                    <a:pt x="313" y="1"/>
                    <a:pt x="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4"/>
            <p:cNvSpPr/>
            <p:nvPr/>
          </p:nvSpPr>
          <p:spPr>
            <a:xfrm>
              <a:off x="4858625" y="1555350"/>
              <a:ext cx="30900" cy="142675"/>
            </a:xfrm>
            <a:custGeom>
              <a:avLst/>
              <a:gdLst/>
              <a:ahLst/>
              <a:cxnLst/>
              <a:rect l="l" t="t" r="r" b="b"/>
              <a:pathLst>
                <a:path w="1236" h="5707" extrusionOk="0">
                  <a:moveTo>
                    <a:pt x="242" y="1"/>
                  </a:moveTo>
                  <a:cubicBezTo>
                    <a:pt x="117" y="1"/>
                    <a:pt x="1" y="98"/>
                    <a:pt x="1" y="259"/>
                  </a:cubicBezTo>
                  <a:lnTo>
                    <a:pt x="1" y="291"/>
                  </a:lnTo>
                  <a:lnTo>
                    <a:pt x="286" y="608"/>
                  </a:lnTo>
                  <a:cubicBezTo>
                    <a:pt x="539" y="893"/>
                    <a:pt x="634" y="1209"/>
                    <a:pt x="634" y="1558"/>
                  </a:cubicBezTo>
                  <a:lnTo>
                    <a:pt x="634" y="5706"/>
                  </a:lnTo>
                  <a:lnTo>
                    <a:pt x="1236" y="5706"/>
                  </a:lnTo>
                  <a:lnTo>
                    <a:pt x="1236" y="1558"/>
                  </a:lnTo>
                  <a:cubicBezTo>
                    <a:pt x="1236" y="1241"/>
                    <a:pt x="1109" y="893"/>
                    <a:pt x="887" y="608"/>
                  </a:cubicBezTo>
                  <a:lnTo>
                    <a:pt x="444" y="101"/>
                  </a:lnTo>
                  <a:cubicBezTo>
                    <a:pt x="387" y="32"/>
                    <a:pt x="313" y="1"/>
                    <a:pt x="242"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4"/>
            <p:cNvSpPr/>
            <p:nvPr/>
          </p:nvSpPr>
          <p:spPr>
            <a:xfrm>
              <a:off x="4468300" y="1481750"/>
              <a:ext cx="331775" cy="318400"/>
            </a:xfrm>
            <a:custGeom>
              <a:avLst/>
              <a:gdLst/>
              <a:ahLst/>
              <a:cxnLst/>
              <a:rect l="l" t="t" r="r" b="b"/>
              <a:pathLst>
                <a:path w="13271" h="12736" extrusionOk="0">
                  <a:moveTo>
                    <a:pt x="6819" y="1"/>
                  </a:moveTo>
                  <a:cubicBezTo>
                    <a:pt x="6513" y="1"/>
                    <a:pt x="6203" y="23"/>
                    <a:pt x="5891" y="68"/>
                  </a:cubicBezTo>
                  <a:cubicBezTo>
                    <a:pt x="2408" y="575"/>
                    <a:pt x="1" y="3868"/>
                    <a:pt x="508" y="7352"/>
                  </a:cubicBezTo>
                  <a:cubicBezTo>
                    <a:pt x="698" y="8555"/>
                    <a:pt x="1204" y="9664"/>
                    <a:pt x="1933" y="10519"/>
                  </a:cubicBezTo>
                  <a:cubicBezTo>
                    <a:pt x="1955" y="10563"/>
                    <a:pt x="1988" y="10580"/>
                    <a:pt x="2023" y="10580"/>
                  </a:cubicBezTo>
                  <a:cubicBezTo>
                    <a:pt x="2090" y="10580"/>
                    <a:pt x="2165" y="10518"/>
                    <a:pt x="2186" y="10456"/>
                  </a:cubicBezTo>
                  <a:lnTo>
                    <a:pt x="2281" y="9600"/>
                  </a:lnTo>
                  <a:cubicBezTo>
                    <a:pt x="2313" y="9189"/>
                    <a:pt x="2693" y="8809"/>
                    <a:pt x="3104" y="8809"/>
                  </a:cubicBezTo>
                  <a:cubicBezTo>
                    <a:pt x="3125" y="8807"/>
                    <a:pt x="3145" y="8807"/>
                    <a:pt x="3166" y="8807"/>
                  </a:cubicBezTo>
                  <a:cubicBezTo>
                    <a:pt x="3585" y="8807"/>
                    <a:pt x="3964" y="9114"/>
                    <a:pt x="4054" y="9537"/>
                  </a:cubicBezTo>
                  <a:cubicBezTo>
                    <a:pt x="4118" y="9727"/>
                    <a:pt x="4118" y="9917"/>
                    <a:pt x="3991" y="10076"/>
                  </a:cubicBezTo>
                  <a:lnTo>
                    <a:pt x="3738" y="10614"/>
                  </a:lnTo>
                  <a:cubicBezTo>
                    <a:pt x="3643" y="10867"/>
                    <a:pt x="3674" y="11247"/>
                    <a:pt x="3896" y="11469"/>
                  </a:cubicBezTo>
                  <a:lnTo>
                    <a:pt x="4625" y="12229"/>
                  </a:lnTo>
                  <a:cubicBezTo>
                    <a:pt x="4751" y="12356"/>
                    <a:pt x="4846" y="12419"/>
                    <a:pt x="4973" y="12451"/>
                  </a:cubicBezTo>
                  <a:cubicBezTo>
                    <a:pt x="5448" y="12609"/>
                    <a:pt x="5923" y="12704"/>
                    <a:pt x="6398" y="12736"/>
                  </a:cubicBezTo>
                  <a:cubicBezTo>
                    <a:pt x="6525" y="12736"/>
                    <a:pt x="6588" y="12577"/>
                    <a:pt x="6525" y="12514"/>
                  </a:cubicBezTo>
                  <a:lnTo>
                    <a:pt x="6018" y="11912"/>
                  </a:lnTo>
                  <a:cubicBezTo>
                    <a:pt x="5733" y="11596"/>
                    <a:pt x="5733" y="11152"/>
                    <a:pt x="5955" y="10804"/>
                  </a:cubicBezTo>
                  <a:cubicBezTo>
                    <a:pt x="6133" y="10546"/>
                    <a:pt x="6399" y="10425"/>
                    <a:pt x="6674" y="10425"/>
                  </a:cubicBezTo>
                  <a:cubicBezTo>
                    <a:pt x="6837" y="10425"/>
                    <a:pt x="7004" y="10468"/>
                    <a:pt x="7158" y="10551"/>
                  </a:cubicBezTo>
                  <a:cubicBezTo>
                    <a:pt x="7316" y="10677"/>
                    <a:pt x="7411" y="10804"/>
                    <a:pt x="7506" y="10994"/>
                  </a:cubicBezTo>
                  <a:lnTo>
                    <a:pt x="7696" y="11501"/>
                  </a:lnTo>
                  <a:cubicBezTo>
                    <a:pt x="7823" y="11817"/>
                    <a:pt x="8108" y="12039"/>
                    <a:pt x="8425" y="12039"/>
                  </a:cubicBezTo>
                  <a:lnTo>
                    <a:pt x="9692" y="12071"/>
                  </a:lnTo>
                  <a:lnTo>
                    <a:pt x="9755" y="12071"/>
                  </a:lnTo>
                  <a:cubicBezTo>
                    <a:pt x="10198" y="11817"/>
                    <a:pt x="10578" y="11596"/>
                    <a:pt x="10958" y="11279"/>
                  </a:cubicBezTo>
                  <a:cubicBezTo>
                    <a:pt x="11053" y="11184"/>
                    <a:pt x="10990" y="11026"/>
                    <a:pt x="10863" y="10994"/>
                  </a:cubicBezTo>
                  <a:lnTo>
                    <a:pt x="9945" y="10931"/>
                  </a:lnTo>
                  <a:cubicBezTo>
                    <a:pt x="9565" y="10867"/>
                    <a:pt x="9280" y="10551"/>
                    <a:pt x="9280" y="10171"/>
                  </a:cubicBezTo>
                  <a:lnTo>
                    <a:pt x="9280" y="10044"/>
                  </a:lnTo>
                  <a:cubicBezTo>
                    <a:pt x="9280" y="9600"/>
                    <a:pt x="9565" y="9252"/>
                    <a:pt x="10008" y="9157"/>
                  </a:cubicBezTo>
                  <a:cubicBezTo>
                    <a:pt x="10072" y="9147"/>
                    <a:pt x="10135" y="9140"/>
                    <a:pt x="10197" y="9140"/>
                  </a:cubicBezTo>
                  <a:cubicBezTo>
                    <a:pt x="10321" y="9140"/>
                    <a:pt x="10441" y="9168"/>
                    <a:pt x="10547" y="9252"/>
                  </a:cubicBezTo>
                  <a:lnTo>
                    <a:pt x="11053" y="9474"/>
                  </a:lnTo>
                  <a:cubicBezTo>
                    <a:pt x="11159" y="9521"/>
                    <a:pt x="11274" y="9546"/>
                    <a:pt x="11390" y="9546"/>
                  </a:cubicBezTo>
                  <a:cubicBezTo>
                    <a:pt x="11585" y="9546"/>
                    <a:pt x="11781" y="9474"/>
                    <a:pt x="11940" y="9315"/>
                  </a:cubicBezTo>
                  <a:lnTo>
                    <a:pt x="12763" y="8524"/>
                  </a:lnTo>
                  <a:cubicBezTo>
                    <a:pt x="12858" y="8460"/>
                    <a:pt x="12890" y="8365"/>
                    <a:pt x="12922" y="8302"/>
                  </a:cubicBezTo>
                  <a:cubicBezTo>
                    <a:pt x="13207" y="7415"/>
                    <a:pt x="13270" y="6465"/>
                    <a:pt x="13175" y="5484"/>
                  </a:cubicBezTo>
                  <a:cubicBezTo>
                    <a:pt x="12685" y="2283"/>
                    <a:pt x="9937" y="1"/>
                    <a:pt x="6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4"/>
            <p:cNvSpPr/>
            <p:nvPr/>
          </p:nvSpPr>
          <p:spPr>
            <a:xfrm>
              <a:off x="4569650" y="1773200"/>
              <a:ext cx="62575" cy="26950"/>
            </a:xfrm>
            <a:custGeom>
              <a:avLst/>
              <a:gdLst/>
              <a:ahLst/>
              <a:cxnLst/>
              <a:rect l="l" t="t" r="r" b="b"/>
              <a:pathLst>
                <a:path w="2503" h="1078" extrusionOk="0">
                  <a:moveTo>
                    <a:pt x="0" y="1"/>
                  </a:moveTo>
                  <a:lnTo>
                    <a:pt x="539" y="571"/>
                  </a:lnTo>
                  <a:cubicBezTo>
                    <a:pt x="634" y="698"/>
                    <a:pt x="761" y="761"/>
                    <a:pt x="887" y="793"/>
                  </a:cubicBezTo>
                  <a:cubicBezTo>
                    <a:pt x="1362" y="951"/>
                    <a:pt x="1837" y="1046"/>
                    <a:pt x="2312" y="1078"/>
                  </a:cubicBezTo>
                  <a:cubicBezTo>
                    <a:pt x="2439" y="1078"/>
                    <a:pt x="2502" y="919"/>
                    <a:pt x="2439" y="856"/>
                  </a:cubicBezTo>
                  <a:lnTo>
                    <a:pt x="1964" y="223"/>
                  </a:lnTo>
                  <a:cubicBezTo>
                    <a:pt x="1267" y="223"/>
                    <a:pt x="634" y="159"/>
                    <a:pt x="0"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4"/>
            <p:cNvSpPr/>
            <p:nvPr/>
          </p:nvSpPr>
          <p:spPr>
            <a:xfrm>
              <a:off x="4721650" y="1503225"/>
              <a:ext cx="80000" cy="215600"/>
            </a:xfrm>
            <a:custGeom>
              <a:avLst/>
              <a:gdLst/>
              <a:ahLst/>
              <a:cxnLst/>
              <a:rect l="l" t="t" r="r" b="b"/>
              <a:pathLst>
                <a:path w="3200" h="8624" extrusionOk="0">
                  <a:moveTo>
                    <a:pt x="1" y="1"/>
                  </a:moveTo>
                  <a:lnTo>
                    <a:pt x="1" y="1"/>
                  </a:lnTo>
                  <a:cubicBezTo>
                    <a:pt x="983" y="951"/>
                    <a:pt x="1648" y="2186"/>
                    <a:pt x="1901" y="3643"/>
                  </a:cubicBezTo>
                  <a:cubicBezTo>
                    <a:pt x="2154" y="5416"/>
                    <a:pt x="1679" y="7126"/>
                    <a:pt x="698" y="8425"/>
                  </a:cubicBezTo>
                  <a:lnTo>
                    <a:pt x="951" y="8551"/>
                  </a:lnTo>
                  <a:cubicBezTo>
                    <a:pt x="1045" y="8599"/>
                    <a:pt x="1157" y="8624"/>
                    <a:pt x="1272" y="8624"/>
                  </a:cubicBezTo>
                  <a:cubicBezTo>
                    <a:pt x="1465" y="8624"/>
                    <a:pt x="1667" y="8552"/>
                    <a:pt x="1806" y="8393"/>
                  </a:cubicBezTo>
                  <a:lnTo>
                    <a:pt x="2629" y="7601"/>
                  </a:lnTo>
                  <a:cubicBezTo>
                    <a:pt x="2724" y="7506"/>
                    <a:pt x="2756" y="7443"/>
                    <a:pt x="2788" y="7380"/>
                  </a:cubicBezTo>
                  <a:cubicBezTo>
                    <a:pt x="3073" y="6493"/>
                    <a:pt x="3200" y="5543"/>
                    <a:pt x="3041" y="4593"/>
                  </a:cubicBezTo>
                  <a:cubicBezTo>
                    <a:pt x="2756" y="2629"/>
                    <a:pt x="1584" y="983"/>
                    <a:pt x="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4"/>
            <p:cNvSpPr/>
            <p:nvPr/>
          </p:nvSpPr>
          <p:spPr>
            <a:xfrm>
              <a:off x="4662275" y="1747875"/>
              <a:ext cx="83150" cy="35650"/>
            </a:xfrm>
            <a:custGeom>
              <a:avLst/>
              <a:gdLst/>
              <a:ahLst/>
              <a:cxnLst/>
              <a:rect l="l" t="t" r="r" b="b"/>
              <a:pathLst>
                <a:path w="3326" h="1426" extrusionOk="0">
                  <a:moveTo>
                    <a:pt x="1743" y="1"/>
                  </a:moveTo>
                  <a:cubicBezTo>
                    <a:pt x="1204" y="381"/>
                    <a:pt x="634" y="666"/>
                    <a:pt x="1" y="919"/>
                  </a:cubicBezTo>
                  <a:cubicBezTo>
                    <a:pt x="96" y="1172"/>
                    <a:pt x="381" y="1394"/>
                    <a:pt x="697" y="1394"/>
                  </a:cubicBezTo>
                  <a:lnTo>
                    <a:pt x="1964" y="1426"/>
                  </a:lnTo>
                  <a:lnTo>
                    <a:pt x="2059" y="1426"/>
                  </a:lnTo>
                  <a:cubicBezTo>
                    <a:pt x="2471" y="1172"/>
                    <a:pt x="2883" y="951"/>
                    <a:pt x="3231" y="634"/>
                  </a:cubicBezTo>
                  <a:cubicBezTo>
                    <a:pt x="3326" y="507"/>
                    <a:pt x="3263" y="349"/>
                    <a:pt x="3104" y="317"/>
                  </a:cubicBezTo>
                  <a:lnTo>
                    <a:pt x="2218" y="222"/>
                  </a:lnTo>
                  <a:cubicBezTo>
                    <a:pt x="1996" y="222"/>
                    <a:pt x="1838" y="127"/>
                    <a:pt x="174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4"/>
            <p:cNvSpPr/>
            <p:nvPr/>
          </p:nvSpPr>
          <p:spPr>
            <a:xfrm>
              <a:off x="4424775" y="1626750"/>
              <a:ext cx="472675" cy="79200"/>
            </a:xfrm>
            <a:custGeom>
              <a:avLst/>
              <a:gdLst/>
              <a:ahLst/>
              <a:cxnLst/>
              <a:rect l="l" t="t" r="r" b="b"/>
              <a:pathLst>
                <a:path w="18907" h="3168" extrusionOk="0">
                  <a:moveTo>
                    <a:pt x="2977" y="0"/>
                  </a:moveTo>
                  <a:cubicBezTo>
                    <a:pt x="2898" y="0"/>
                    <a:pt x="2819" y="32"/>
                    <a:pt x="2755" y="95"/>
                  </a:cubicBezTo>
                  <a:lnTo>
                    <a:pt x="1520" y="1330"/>
                  </a:lnTo>
                  <a:cubicBezTo>
                    <a:pt x="1457" y="1394"/>
                    <a:pt x="1362" y="1425"/>
                    <a:pt x="1267" y="1425"/>
                  </a:cubicBezTo>
                  <a:lnTo>
                    <a:pt x="855" y="1425"/>
                  </a:lnTo>
                  <a:cubicBezTo>
                    <a:pt x="380" y="1425"/>
                    <a:pt x="0" y="1837"/>
                    <a:pt x="0" y="2312"/>
                  </a:cubicBezTo>
                  <a:cubicBezTo>
                    <a:pt x="0" y="2787"/>
                    <a:pt x="380" y="3167"/>
                    <a:pt x="855" y="3167"/>
                  </a:cubicBezTo>
                  <a:lnTo>
                    <a:pt x="18590" y="3167"/>
                  </a:lnTo>
                  <a:cubicBezTo>
                    <a:pt x="18748" y="3167"/>
                    <a:pt x="18875" y="3009"/>
                    <a:pt x="18906" y="2914"/>
                  </a:cubicBezTo>
                  <a:cubicBezTo>
                    <a:pt x="18906" y="2692"/>
                    <a:pt x="18748" y="2597"/>
                    <a:pt x="18590" y="2597"/>
                  </a:cubicBezTo>
                  <a:lnTo>
                    <a:pt x="887" y="2597"/>
                  </a:lnTo>
                  <a:cubicBezTo>
                    <a:pt x="728" y="2597"/>
                    <a:pt x="633" y="2470"/>
                    <a:pt x="633" y="2312"/>
                  </a:cubicBezTo>
                  <a:cubicBezTo>
                    <a:pt x="633" y="2154"/>
                    <a:pt x="728" y="2027"/>
                    <a:pt x="887" y="2027"/>
                  </a:cubicBezTo>
                  <a:lnTo>
                    <a:pt x="1298" y="2027"/>
                  </a:lnTo>
                  <a:cubicBezTo>
                    <a:pt x="1520" y="2027"/>
                    <a:pt x="1774" y="1964"/>
                    <a:pt x="1964" y="1742"/>
                  </a:cubicBezTo>
                  <a:lnTo>
                    <a:pt x="3199" y="539"/>
                  </a:lnTo>
                  <a:cubicBezTo>
                    <a:pt x="3325" y="412"/>
                    <a:pt x="3325" y="222"/>
                    <a:pt x="3199" y="95"/>
                  </a:cubicBezTo>
                  <a:cubicBezTo>
                    <a:pt x="3135" y="32"/>
                    <a:pt x="3056" y="0"/>
                    <a:pt x="2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4"/>
            <p:cNvSpPr/>
            <p:nvPr/>
          </p:nvSpPr>
          <p:spPr>
            <a:xfrm>
              <a:off x="4747800" y="1447625"/>
              <a:ext cx="102925" cy="95225"/>
            </a:xfrm>
            <a:custGeom>
              <a:avLst/>
              <a:gdLst/>
              <a:ahLst/>
              <a:cxnLst/>
              <a:rect l="l" t="t" r="r" b="b"/>
              <a:pathLst>
                <a:path w="4117" h="3809" extrusionOk="0">
                  <a:moveTo>
                    <a:pt x="1544" y="0"/>
                  </a:moveTo>
                  <a:cubicBezTo>
                    <a:pt x="1354" y="0"/>
                    <a:pt x="1172" y="56"/>
                    <a:pt x="1013" y="166"/>
                  </a:cubicBezTo>
                  <a:lnTo>
                    <a:pt x="0" y="895"/>
                  </a:lnTo>
                  <a:lnTo>
                    <a:pt x="2154" y="3808"/>
                  </a:lnTo>
                  <a:lnTo>
                    <a:pt x="3864" y="2225"/>
                  </a:lnTo>
                  <a:cubicBezTo>
                    <a:pt x="4117" y="2003"/>
                    <a:pt x="4085" y="1528"/>
                    <a:pt x="3769" y="1306"/>
                  </a:cubicBezTo>
                  <a:lnTo>
                    <a:pt x="2122" y="166"/>
                  </a:lnTo>
                  <a:cubicBezTo>
                    <a:pt x="1932" y="56"/>
                    <a:pt x="1734" y="0"/>
                    <a:pt x="1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4"/>
            <p:cNvSpPr/>
            <p:nvPr/>
          </p:nvSpPr>
          <p:spPr>
            <a:xfrm>
              <a:off x="4769950" y="1448400"/>
              <a:ext cx="80000" cy="94450"/>
            </a:xfrm>
            <a:custGeom>
              <a:avLst/>
              <a:gdLst/>
              <a:ahLst/>
              <a:cxnLst/>
              <a:rect l="l" t="t" r="r" b="b"/>
              <a:pathLst>
                <a:path w="3200" h="3778" extrusionOk="0">
                  <a:moveTo>
                    <a:pt x="618" y="1"/>
                  </a:moveTo>
                  <a:cubicBezTo>
                    <a:pt x="420" y="1"/>
                    <a:pt x="222" y="56"/>
                    <a:pt x="64" y="167"/>
                  </a:cubicBezTo>
                  <a:lnTo>
                    <a:pt x="1" y="230"/>
                  </a:lnTo>
                  <a:lnTo>
                    <a:pt x="1964" y="1592"/>
                  </a:lnTo>
                  <a:cubicBezTo>
                    <a:pt x="2091" y="1687"/>
                    <a:pt x="2091" y="1877"/>
                    <a:pt x="2028" y="1972"/>
                  </a:cubicBezTo>
                  <a:lnTo>
                    <a:pt x="761" y="3144"/>
                  </a:lnTo>
                  <a:lnTo>
                    <a:pt x="1236" y="3777"/>
                  </a:lnTo>
                  <a:lnTo>
                    <a:pt x="2914" y="2194"/>
                  </a:lnTo>
                  <a:cubicBezTo>
                    <a:pt x="3199" y="1941"/>
                    <a:pt x="3168" y="1529"/>
                    <a:pt x="2851" y="1339"/>
                  </a:cubicBezTo>
                  <a:lnTo>
                    <a:pt x="1173" y="167"/>
                  </a:lnTo>
                  <a:cubicBezTo>
                    <a:pt x="1014" y="56"/>
                    <a:pt x="816" y="1"/>
                    <a:pt x="618"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4"/>
            <p:cNvSpPr/>
            <p:nvPr/>
          </p:nvSpPr>
          <p:spPr>
            <a:xfrm>
              <a:off x="4401800" y="1408025"/>
              <a:ext cx="193200" cy="177575"/>
            </a:xfrm>
            <a:custGeom>
              <a:avLst/>
              <a:gdLst/>
              <a:ahLst/>
              <a:cxnLst/>
              <a:rect l="l" t="t" r="r" b="b"/>
              <a:pathLst>
                <a:path w="7728" h="7103" extrusionOk="0">
                  <a:moveTo>
                    <a:pt x="6022" y="1"/>
                  </a:moveTo>
                  <a:cubicBezTo>
                    <a:pt x="5859" y="1"/>
                    <a:pt x="5701" y="56"/>
                    <a:pt x="5574" y="167"/>
                  </a:cubicBezTo>
                  <a:lnTo>
                    <a:pt x="4814" y="927"/>
                  </a:lnTo>
                  <a:cubicBezTo>
                    <a:pt x="4706" y="1035"/>
                    <a:pt x="4583" y="1084"/>
                    <a:pt x="4455" y="1084"/>
                  </a:cubicBezTo>
                  <a:cubicBezTo>
                    <a:pt x="4396" y="1084"/>
                    <a:pt x="4336" y="1074"/>
                    <a:pt x="4276" y="1054"/>
                  </a:cubicBezTo>
                  <a:cubicBezTo>
                    <a:pt x="4118" y="980"/>
                    <a:pt x="3945" y="945"/>
                    <a:pt x="3772" y="945"/>
                  </a:cubicBezTo>
                  <a:cubicBezTo>
                    <a:pt x="3424" y="945"/>
                    <a:pt x="3073" y="1085"/>
                    <a:pt x="2819" y="1339"/>
                  </a:cubicBezTo>
                  <a:lnTo>
                    <a:pt x="507" y="3682"/>
                  </a:lnTo>
                  <a:cubicBezTo>
                    <a:pt x="1" y="4189"/>
                    <a:pt x="1" y="5076"/>
                    <a:pt x="539" y="5582"/>
                  </a:cubicBezTo>
                  <a:lnTo>
                    <a:pt x="2091" y="7102"/>
                  </a:lnTo>
                  <a:lnTo>
                    <a:pt x="7728" y="1402"/>
                  </a:lnTo>
                  <a:lnTo>
                    <a:pt x="6493" y="167"/>
                  </a:lnTo>
                  <a:cubicBezTo>
                    <a:pt x="6350" y="56"/>
                    <a:pt x="6184" y="1"/>
                    <a:pt x="60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4"/>
            <p:cNvSpPr/>
            <p:nvPr/>
          </p:nvSpPr>
          <p:spPr>
            <a:xfrm>
              <a:off x="4537200" y="1408025"/>
              <a:ext cx="57800" cy="48525"/>
            </a:xfrm>
            <a:custGeom>
              <a:avLst/>
              <a:gdLst/>
              <a:ahLst/>
              <a:cxnLst/>
              <a:rect l="l" t="t" r="r" b="b"/>
              <a:pathLst>
                <a:path w="2312" h="1941" extrusionOk="0">
                  <a:moveTo>
                    <a:pt x="606" y="1"/>
                  </a:moveTo>
                  <a:cubicBezTo>
                    <a:pt x="443" y="1"/>
                    <a:pt x="285" y="56"/>
                    <a:pt x="158" y="167"/>
                  </a:cubicBezTo>
                  <a:lnTo>
                    <a:pt x="0" y="325"/>
                  </a:lnTo>
                  <a:cubicBezTo>
                    <a:pt x="158" y="357"/>
                    <a:pt x="285" y="452"/>
                    <a:pt x="348" y="579"/>
                  </a:cubicBezTo>
                  <a:lnTo>
                    <a:pt x="1774" y="1940"/>
                  </a:lnTo>
                  <a:lnTo>
                    <a:pt x="2312" y="1402"/>
                  </a:lnTo>
                  <a:lnTo>
                    <a:pt x="1077" y="167"/>
                  </a:lnTo>
                  <a:cubicBezTo>
                    <a:pt x="934" y="56"/>
                    <a:pt x="768" y="1"/>
                    <a:pt x="60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4"/>
            <p:cNvSpPr/>
            <p:nvPr/>
          </p:nvSpPr>
          <p:spPr>
            <a:xfrm>
              <a:off x="4592600" y="1594275"/>
              <a:ext cx="93450" cy="92675"/>
            </a:xfrm>
            <a:custGeom>
              <a:avLst/>
              <a:gdLst/>
              <a:ahLst/>
              <a:cxnLst/>
              <a:rect l="l" t="t" r="r" b="b"/>
              <a:pathLst>
                <a:path w="3738" h="3707" extrusionOk="0">
                  <a:moveTo>
                    <a:pt x="1869" y="1"/>
                  </a:moveTo>
                  <a:cubicBezTo>
                    <a:pt x="824" y="1"/>
                    <a:pt x="1" y="824"/>
                    <a:pt x="1" y="1869"/>
                  </a:cubicBezTo>
                  <a:cubicBezTo>
                    <a:pt x="1" y="2883"/>
                    <a:pt x="824" y="3706"/>
                    <a:pt x="1869" y="3706"/>
                  </a:cubicBezTo>
                  <a:cubicBezTo>
                    <a:pt x="2883" y="3706"/>
                    <a:pt x="3738" y="2883"/>
                    <a:pt x="3738" y="1869"/>
                  </a:cubicBezTo>
                  <a:cubicBezTo>
                    <a:pt x="3738" y="824"/>
                    <a:pt x="2883"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4"/>
            <p:cNvSpPr/>
            <p:nvPr/>
          </p:nvSpPr>
          <p:spPr>
            <a:xfrm>
              <a:off x="4621100" y="1622775"/>
              <a:ext cx="35675" cy="35650"/>
            </a:xfrm>
            <a:custGeom>
              <a:avLst/>
              <a:gdLst/>
              <a:ahLst/>
              <a:cxnLst/>
              <a:rect l="l" t="t" r="r" b="b"/>
              <a:pathLst>
                <a:path w="1427" h="1426" extrusionOk="0">
                  <a:moveTo>
                    <a:pt x="729" y="1"/>
                  </a:moveTo>
                  <a:cubicBezTo>
                    <a:pt x="318" y="1"/>
                    <a:pt x="1" y="318"/>
                    <a:pt x="1" y="729"/>
                  </a:cubicBezTo>
                  <a:cubicBezTo>
                    <a:pt x="1" y="1109"/>
                    <a:pt x="318" y="1426"/>
                    <a:pt x="729" y="1426"/>
                  </a:cubicBezTo>
                  <a:cubicBezTo>
                    <a:pt x="1109" y="1426"/>
                    <a:pt x="1426" y="1109"/>
                    <a:pt x="1426" y="729"/>
                  </a:cubicBezTo>
                  <a:cubicBezTo>
                    <a:pt x="1426" y="318"/>
                    <a:pt x="1109" y="1"/>
                    <a:pt x="7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4"/>
            <p:cNvSpPr/>
            <p:nvPr/>
          </p:nvSpPr>
          <p:spPr>
            <a:xfrm>
              <a:off x="4621100" y="1622775"/>
              <a:ext cx="37250" cy="35375"/>
            </a:xfrm>
            <a:custGeom>
              <a:avLst/>
              <a:gdLst/>
              <a:ahLst/>
              <a:cxnLst/>
              <a:rect l="l" t="t" r="r" b="b"/>
              <a:pathLst>
                <a:path w="1490" h="1415" extrusionOk="0">
                  <a:moveTo>
                    <a:pt x="793" y="1"/>
                  </a:moveTo>
                  <a:lnTo>
                    <a:pt x="793" y="96"/>
                  </a:lnTo>
                  <a:cubicBezTo>
                    <a:pt x="856" y="476"/>
                    <a:pt x="603" y="856"/>
                    <a:pt x="223" y="888"/>
                  </a:cubicBezTo>
                  <a:lnTo>
                    <a:pt x="1" y="888"/>
                  </a:lnTo>
                  <a:cubicBezTo>
                    <a:pt x="82" y="1186"/>
                    <a:pt x="349" y="1414"/>
                    <a:pt x="643" y="1414"/>
                  </a:cubicBezTo>
                  <a:cubicBezTo>
                    <a:pt x="692" y="1414"/>
                    <a:pt x="743" y="1408"/>
                    <a:pt x="793" y="1394"/>
                  </a:cubicBezTo>
                  <a:cubicBezTo>
                    <a:pt x="1204" y="1363"/>
                    <a:pt x="1489" y="1014"/>
                    <a:pt x="1394" y="603"/>
                  </a:cubicBezTo>
                  <a:cubicBezTo>
                    <a:pt x="1363" y="286"/>
                    <a:pt x="1109" y="33"/>
                    <a:pt x="793" y="1"/>
                  </a:cubicBezTo>
                  <a:close/>
                </a:path>
              </a:pathLst>
            </a:custGeom>
            <a:solidFill>
              <a:srgbClr val="DA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4"/>
            <p:cNvSpPr/>
            <p:nvPr/>
          </p:nvSpPr>
          <p:spPr>
            <a:xfrm>
              <a:off x="4599725" y="1600625"/>
              <a:ext cx="88700" cy="86175"/>
            </a:xfrm>
            <a:custGeom>
              <a:avLst/>
              <a:gdLst/>
              <a:ahLst/>
              <a:cxnLst/>
              <a:rect l="l" t="t" r="r" b="b"/>
              <a:pathLst>
                <a:path w="3548" h="3447" extrusionOk="0">
                  <a:moveTo>
                    <a:pt x="2534" y="0"/>
                  </a:moveTo>
                  <a:lnTo>
                    <a:pt x="2534" y="0"/>
                  </a:lnTo>
                  <a:cubicBezTo>
                    <a:pt x="2661" y="190"/>
                    <a:pt x="2724" y="412"/>
                    <a:pt x="2756" y="665"/>
                  </a:cubicBezTo>
                  <a:cubicBezTo>
                    <a:pt x="2914" y="1679"/>
                    <a:pt x="2218" y="2629"/>
                    <a:pt x="1236" y="2787"/>
                  </a:cubicBezTo>
                  <a:cubicBezTo>
                    <a:pt x="1132" y="2809"/>
                    <a:pt x="1029" y="2819"/>
                    <a:pt x="926" y="2819"/>
                  </a:cubicBezTo>
                  <a:cubicBezTo>
                    <a:pt x="590" y="2819"/>
                    <a:pt x="268" y="2711"/>
                    <a:pt x="1" y="2565"/>
                  </a:cubicBezTo>
                  <a:lnTo>
                    <a:pt x="1" y="2565"/>
                  </a:lnTo>
                  <a:cubicBezTo>
                    <a:pt x="329" y="3112"/>
                    <a:pt x="916" y="3446"/>
                    <a:pt x="1580" y="3446"/>
                  </a:cubicBezTo>
                  <a:cubicBezTo>
                    <a:pt x="1685" y="3446"/>
                    <a:pt x="1793" y="3438"/>
                    <a:pt x="1901" y="3420"/>
                  </a:cubicBezTo>
                  <a:cubicBezTo>
                    <a:pt x="2883" y="3262"/>
                    <a:pt x="3548" y="2312"/>
                    <a:pt x="3389" y="1299"/>
                  </a:cubicBezTo>
                  <a:cubicBezTo>
                    <a:pt x="3326" y="729"/>
                    <a:pt x="2978" y="253"/>
                    <a:pt x="2534"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4"/>
            <p:cNvSpPr/>
            <p:nvPr/>
          </p:nvSpPr>
          <p:spPr>
            <a:xfrm>
              <a:off x="4426350" y="1426900"/>
              <a:ext cx="425975" cy="213400"/>
            </a:xfrm>
            <a:custGeom>
              <a:avLst/>
              <a:gdLst/>
              <a:ahLst/>
              <a:cxnLst/>
              <a:rect l="l" t="t" r="r" b="b"/>
              <a:pathLst>
                <a:path w="17039" h="8536" extrusionOk="0">
                  <a:moveTo>
                    <a:pt x="8542" y="1"/>
                  </a:moveTo>
                  <a:cubicBezTo>
                    <a:pt x="8034" y="1"/>
                    <a:pt x="7518" y="46"/>
                    <a:pt x="6999" y="140"/>
                  </a:cubicBezTo>
                  <a:cubicBezTo>
                    <a:pt x="3041" y="837"/>
                    <a:pt x="190" y="4131"/>
                    <a:pt x="0" y="7994"/>
                  </a:cubicBezTo>
                  <a:cubicBezTo>
                    <a:pt x="0" y="8279"/>
                    <a:pt x="190" y="8533"/>
                    <a:pt x="475" y="8533"/>
                  </a:cubicBezTo>
                  <a:lnTo>
                    <a:pt x="4086" y="8533"/>
                  </a:lnTo>
                  <a:cubicBezTo>
                    <a:pt x="4102" y="8534"/>
                    <a:pt x="4118" y="8535"/>
                    <a:pt x="4134" y="8535"/>
                  </a:cubicBezTo>
                  <a:cubicBezTo>
                    <a:pt x="4395" y="8535"/>
                    <a:pt x="4594" y="8296"/>
                    <a:pt x="4624" y="8058"/>
                  </a:cubicBezTo>
                  <a:cubicBezTo>
                    <a:pt x="4846" y="6347"/>
                    <a:pt x="6176" y="4922"/>
                    <a:pt x="7949" y="4669"/>
                  </a:cubicBezTo>
                  <a:cubicBezTo>
                    <a:pt x="8141" y="4641"/>
                    <a:pt x="8331" y="4627"/>
                    <a:pt x="8518" y="4627"/>
                  </a:cubicBezTo>
                  <a:cubicBezTo>
                    <a:pt x="10439" y="4627"/>
                    <a:pt x="12092" y="6061"/>
                    <a:pt x="12351" y="7994"/>
                  </a:cubicBezTo>
                  <a:lnTo>
                    <a:pt x="12351" y="8058"/>
                  </a:lnTo>
                  <a:cubicBezTo>
                    <a:pt x="12383" y="8311"/>
                    <a:pt x="12636" y="8533"/>
                    <a:pt x="12890" y="8533"/>
                  </a:cubicBezTo>
                  <a:lnTo>
                    <a:pt x="16500" y="8533"/>
                  </a:lnTo>
                  <a:cubicBezTo>
                    <a:pt x="16785" y="8533"/>
                    <a:pt x="17038" y="8279"/>
                    <a:pt x="16975" y="7994"/>
                  </a:cubicBezTo>
                  <a:cubicBezTo>
                    <a:pt x="16975" y="7741"/>
                    <a:pt x="16943" y="7456"/>
                    <a:pt x="16912" y="7171"/>
                  </a:cubicBezTo>
                  <a:cubicBezTo>
                    <a:pt x="16235" y="2971"/>
                    <a:pt x="12649" y="1"/>
                    <a:pt x="8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4"/>
            <p:cNvSpPr/>
            <p:nvPr/>
          </p:nvSpPr>
          <p:spPr>
            <a:xfrm>
              <a:off x="4618725" y="1427625"/>
              <a:ext cx="233600" cy="213400"/>
            </a:xfrm>
            <a:custGeom>
              <a:avLst/>
              <a:gdLst/>
              <a:ahLst/>
              <a:cxnLst/>
              <a:rect l="l" t="t" r="r" b="b"/>
              <a:pathLst>
                <a:path w="9344" h="8536" extrusionOk="0">
                  <a:moveTo>
                    <a:pt x="903" y="0"/>
                  </a:moveTo>
                  <a:cubicBezTo>
                    <a:pt x="604" y="0"/>
                    <a:pt x="304" y="16"/>
                    <a:pt x="1" y="48"/>
                  </a:cubicBezTo>
                  <a:cubicBezTo>
                    <a:pt x="3706" y="460"/>
                    <a:pt x="6873" y="3310"/>
                    <a:pt x="7507" y="7173"/>
                  </a:cubicBezTo>
                  <a:cubicBezTo>
                    <a:pt x="7538" y="7459"/>
                    <a:pt x="7602" y="7744"/>
                    <a:pt x="7602" y="8029"/>
                  </a:cubicBezTo>
                  <a:cubicBezTo>
                    <a:pt x="7602" y="8282"/>
                    <a:pt x="7380" y="8535"/>
                    <a:pt x="7127" y="8535"/>
                  </a:cubicBezTo>
                  <a:lnTo>
                    <a:pt x="8900" y="8535"/>
                  </a:lnTo>
                  <a:cubicBezTo>
                    <a:pt x="9090" y="8535"/>
                    <a:pt x="9343" y="8282"/>
                    <a:pt x="9343" y="8029"/>
                  </a:cubicBezTo>
                  <a:cubicBezTo>
                    <a:pt x="9343" y="7744"/>
                    <a:pt x="9280" y="7459"/>
                    <a:pt x="9248" y="7173"/>
                  </a:cubicBezTo>
                  <a:cubicBezTo>
                    <a:pt x="8599" y="2981"/>
                    <a:pt x="5004" y="0"/>
                    <a:pt x="903"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4"/>
            <p:cNvSpPr/>
            <p:nvPr/>
          </p:nvSpPr>
          <p:spPr>
            <a:xfrm>
              <a:off x="4434275" y="1521475"/>
              <a:ext cx="87900" cy="73625"/>
            </a:xfrm>
            <a:custGeom>
              <a:avLst/>
              <a:gdLst/>
              <a:ahLst/>
              <a:cxnLst/>
              <a:rect l="l" t="t" r="r" b="b"/>
              <a:pathLst>
                <a:path w="3516" h="2945" extrusionOk="0">
                  <a:moveTo>
                    <a:pt x="477" y="0"/>
                  </a:moveTo>
                  <a:cubicBezTo>
                    <a:pt x="359" y="0"/>
                    <a:pt x="232" y="52"/>
                    <a:pt x="158" y="126"/>
                  </a:cubicBezTo>
                  <a:cubicBezTo>
                    <a:pt x="32" y="316"/>
                    <a:pt x="0" y="506"/>
                    <a:pt x="127" y="664"/>
                  </a:cubicBezTo>
                  <a:lnTo>
                    <a:pt x="1298" y="2406"/>
                  </a:lnTo>
                  <a:cubicBezTo>
                    <a:pt x="1552" y="2754"/>
                    <a:pt x="1932" y="2944"/>
                    <a:pt x="2344" y="2944"/>
                  </a:cubicBezTo>
                  <a:lnTo>
                    <a:pt x="2724" y="2944"/>
                  </a:lnTo>
                  <a:cubicBezTo>
                    <a:pt x="3167" y="2944"/>
                    <a:pt x="3515" y="2596"/>
                    <a:pt x="3515" y="2153"/>
                  </a:cubicBezTo>
                  <a:cubicBezTo>
                    <a:pt x="3515" y="1741"/>
                    <a:pt x="3167" y="1361"/>
                    <a:pt x="2724" y="1361"/>
                  </a:cubicBezTo>
                  <a:lnTo>
                    <a:pt x="2502" y="1361"/>
                  </a:lnTo>
                  <a:cubicBezTo>
                    <a:pt x="2280" y="1361"/>
                    <a:pt x="2090" y="1298"/>
                    <a:pt x="1932" y="1171"/>
                  </a:cubicBezTo>
                  <a:lnTo>
                    <a:pt x="697" y="94"/>
                  </a:lnTo>
                  <a:cubicBezTo>
                    <a:pt x="644" y="28"/>
                    <a:pt x="562" y="0"/>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4"/>
            <p:cNvSpPr/>
            <p:nvPr/>
          </p:nvSpPr>
          <p:spPr>
            <a:xfrm>
              <a:off x="4482550" y="1555500"/>
              <a:ext cx="41200" cy="39600"/>
            </a:xfrm>
            <a:custGeom>
              <a:avLst/>
              <a:gdLst/>
              <a:ahLst/>
              <a:cxnLst/>
              <a:rect l="l" t="t" r="r" b="b"/>
              <a:pathLst>
                <a:path w="1648" h="1584" extrusionOk="0">
                  <a:moveTo>
                    <a:pt x="729" y="0"/>
                  </a:moveTo>
                  <a:cubicBezTo>
                    <a:pt x="856" y="158"/>
                    <a:pt x="888" y="380"/>
                    <a:pt x="888" y="570"/>
                  </a:cubicBezTo>
                  <a:cubicBezTo>
                    <a:pt x="888" y="1077"/>
                    <a:pt x="476" y="1488"/>
                    <a:pt x="1" y="1520"/>
                  </a:cubicBezTo>
                  <a:cubicBezTo>
                    <a:pt x="128" y="1552"/>
                    <a:pt x="286" y="1583"/>
                    <a:pt x="444" y="1583"/>
                  </a:cubicBezTo>
                  <a:lnTo>
                    <a:pt x="856" y="1583"/>
                  </a:lnTo>
                  <a:cubicBezTo>
                    <a:pt x="1268" y="1583"/>
                    <a:pt x="1648" y="1235"/>
                    <a:pt x="1648" y="792"/>
                  </a:cubicBezTo>
                  <a:cubicBezTo>
                    <a:pt x="1584" y="380"/>
                    <a:pt x="1236" y="0"/>
                    <a:pt x="793"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4"/>
            <p:cNvSpPr/>
            <p:nvPr/>
          </p:nvSpPr>
          <p:spPr>
            <a:xfrm>
              <a:off x="4570450" y="1468400"/>
              <a:ext cx="143325" cy="34075"/>
            </a:xfrm>
            <a:custGeom>
              <a:avLst/>
              <a:gdLst/>
              <a:ahLst/>
              <a:cxnLst/>
              <a:rect l="l" t="t" r="r" b="b"/>
              <a:pathLst>
                <a:path w="5733" h="1363" extrusionOk="0">
                  <a:moveTo>
                    <a:pt x="349" y="0"/>
                  </a:moveTo>
                  <a:cubicBezTo>
                    <a:pt x="269" y="0"/>
                    <a:pt x="190" y="32"/>
                    <a:pt x="127" y="95"/>
                  </a:cubicBezTo>
                  <a:cubicBezTo>
                    <a:pt x="0" y="222"/>
                    <a:pt x="0" y="412"/>
                    <a:pt x="127" y="539"/>
                  </a:cubicBezTo>
                  <a:lnTo>
                    <a:pt x="887" y="1236"/>
                  </a:lnTo>
                  <a:cubicBezTo>
                    <a:pt x="982" y="1315"/>
                    <a:pt x="1101" y="1354"/>
                    <a:pt x="1215" y="1354"/>
                  </a:cubicBezTo>
                  <a:cubicBezTo>
                    <a:pt x="1330" y="1354"/>
                    <a:pt x="1441" y="1315"/>
                    <a:pt x="1520" y="1236"/>
                  </a:cubicBezTo>
                  <a:lnTo>
                    <a:pt x="2027" y="729"/>
                  </a:lnTo>
                  <a:lnTo>
                    <a:pt x="2534" y="1236"/>
                  </a:lnTo>
                  <a:cubicBezTo>
                    <a:pt x="2645" y="1315"/>
                    <a:pt x="2771" y="1354"/>
                    <a:pt x="2886" y="1354"/>
                  </a:cubicBezTo>
                  <a:cubicBezTo>
                    <a:pt x="3001" y="1354"/>
                    <a:pt x="3104" y="1315"/>
                    <a:pt x="3167" y="1236"/>
                  </a:cubicBezTo>
                  <a:lnTo>
                    <a:pt x="3705" y="729"/>
                  </a:lnTo>
                  <a:lnTo>
                    <a:pt x="4212" y="1236"/>
                  </a:lnTo>
                  <a:cubicBezTo>
                    <a:pt x="4307" y="1331"/>
                    <a:pt x="4402" y="1362"/>
                    <a:pt x="4529" y="1362"/>
                  </a:cubicBezTo>
                  <a:cubicBezTo>
                    <a:pt x="4624" y="1362"/>
                    <a:pt x="4719" y="1331"/>
                    <a:pt x="4846" y="1236"/>
                  </a:cubicBezTo>
                  <a:lnTo>
                    <a:pt x="5606" y="539"/>
                  </a:lnTo>
                  <a:cubicBezTo>
                    <a:pt x="5732" y="412"/>
                    <a:pt x="5732" y="222"/>
                    <a:pt x="5606" y="95"/>
                  </a:cubicBezTo>
                  <a:cubicBezTo>
                    <a:pt x="5542" y="32"/>
                    <a:pt x="5463" y="0"/>
                    <a:pt x="5384" y="0"/>
                  </a:cubicBezTo>
                  <a:cubicBezTo>
                    <a:pt x="5305" y="0"/>
                    <a:pt x="5226" y="32"/>
                    <a:pt x="5162" y="95"/>
                  </a:cubicBezTo>
                  <a:lnTo>
                    <a:pt x="4529" y="729"/>
                  </a:lnTo>
                  <a:lnTo>
                    <a:pt x="4022" y="222"/>
                  </a:lnTo>
                  <a:cubicBezTo>
                    <a:pt x="3927" y="143"/>
                    <a:pt x="3808" y="103"/>
                    <a:pt x="3694" y="103"/>
                  </a:cubicBezTo>
                  <a:cubicBezTo>
                    <a:pt x="3579" y="103"/>
                    <a:pt x="3468" y="143"/>
                    <a:pt x="3389" y="222"/>
                  </a:cubicBezTo>
                  <a:lnTo>
                    <a:pt x="2882" y="729"/>
                  </a:lnTo>
                  <a:lnTo>
                    <a:pt x="2344" y="222"/>
                  </a:lnTo>
                  <a:cubicBezTo>
                    <a:pt x="2249" y="143"/>
                    <a:pt x="2130" y="103"/>
                    <a:pt x="2015" y="103"/>
                  </a:cubicBezTo>
                  <a:cubicBezTo>
                    <a:pt x="1900" y="103"/>
                    <a:pt x="1789" y="143"/>
                    <a:pt x="1710" y="222"/>
                  </a:cubicBezTo>
                  <a:lnTo>
                    <a:pt x="1204" y="729"/>
                  </a:lnTo>
                  <a:lnTo>
                    <a:pt x="570" y="95"/>
                  </a:lnTo>
                  <a:cubicBezTo>
                    <a:pt x="507" y="32"/>
                    <a:pt x="428" y="0"/>
                    <a:pt x="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1" name="Google Shape;3651;p74"/>
          <p:cNvGrpSpPr/>
          <p:nvPr/>
        </p:nvGrpSpPr>
        <p:grpSpPr>
          <a:xfrm>
            <a:off x="6250887" y="1479417"/>
            <a:ext cx="506725" cy="278725"/>
            <a:chOff x="5102475" y="1465225"/>
            <a:chExt cx="506725" cy="278725"/>
          </a:xfrm>
        </p:grpSpPr>
        <p:sp>
          <p:nvSpPr>
            <p:cNvPr id="3652" name="Google Shape;3652;p74"/>
            <p:cNvSpPr/>
            <p:nvPr/>
          </p:nvSpPr>
          <p:spPr>
            <a:xfrm>
              <a:off x="5503100" y="1470775"/>
              <a:ext cx="106100" cy="43575"/>
            </a:xfrm>
            <a:custGeom>
              <a:avLst/>
              <a:gdLst/>
              <a:ahLst/>
              <a:cxnLst/>
              <a:rect l="l" t="t" r="r" b="b"/>
              <a:pathLst>
                <a:path w="4244" h="1743" extrusionOk="0">
                  <a:moveTo>
                    <a:pt x="3357" y="634"/>
                  </a:moveTo>
                  <a:cubicBezTo>
                    <a:pt x="3516" y="634"/>
                    <a:pt x="3642" y="760"/>
                    <a:pt x="3642" y="919"/>
                  </a:cubicBezTo>
                  <a:cubicBezTo>
                    <a:pt x="3642" y="1014"/>
                    <a:pt x="3516" y="1172"/>
                    <a:pt x="3357" y="1172"/>
                  </a:cubicBezTo>
                  <a:lnTo>
                    <a:pt x="2375" y="1172"/>
                  </a:lnTo>
                  <a:cubicBezTo>
                    <a:pt x="2217" y="1172"/>
                    <a:pt x="2090" y="1077"/>
                    <a:pt x="2090" y="919"/>
                  </a:cubicBezTo>
                  <a:cubicBezTo>
                    <a:pt x="2090" y="760"/>
                    <a:pt x="2217" y="634"/>
                    <a:pt x="2375" y="634"/>
                  </a:cubicBezTo>
                  <a:close/>
                  <a:moveTo>
                    <a:pt x="2375" y="0"/>
                  </a:moveTo>
                  <a:cubicBezTo>
                    <a:pt x="1995" y="0"/>
                    <a:pt x="1679" y="222"/>
                    <a:pt x="1552" y="602"/>
                  </a:cubicBezTo>
                  <a:lnTo>
                    <a:pt x="285" y="602"/>
                  </a:lnTo>
                  <a:cubicBezTo>
                    <a:pt x="127" y="602"/>
                    <a:pt x="0" y="697"/>
                    <a:pt x="0" y="856"/>
                  </a:cubicBezTo>
                  <a:cubicBezTo>
                    <a:pt x="0" y="1014"/>
                    <a:pt x="127" y="1141"/>
                    <a:pt x="285" y="1141"/>
                  </a:cubicBezTo>
                  <a:lnTo>
                    <a:pt x="1552" y="1141"/>
                  </a:lnTo>
                  <a:cubicBezTo>
                    <a:pt x="1647" y="1489"/>
                    <a:pt x="1995" y="1742"/>
                    <a:pt x="2375" y="1742"/>
                  </a:cubicBezTo>
                  <a:lnTo>
                    <a:pt x="3357" y="1742"/>
                  </a:lnTo>
                  <a:cubicBezTo>
                    <a:pt x="3832" y="1742"/>
                    <a:pt x="4244" y="1331"/>
                    <a:pt x="4244" y="856"/>
                  </a:cubicBezTo>
                  <a:cubicBezTo>
                    <a:pt x="4244" y="380"/>
                    <a:pt x="3832" y="0"/>
                    <a:pt x="3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4"/>
            <p:cNvSpPr/>
            <p:nvPr/>
          </p:nvSpPr>
          <p:spPr>
            <a:xfrm>
              <a:off x="5287750" y="1558650"/>
              <a:ext cx="212200" cy="173425"/>
            </a:xfrm>
            <a:custGeom>
              <a:avLst/>
              <a:gdLst/>
              <a:ahLst/>
              <a:cxnLst/>
              <a:rect l="l" t="t" r="r" b="b"/>
              <a:pathLst>
                <a:path w="8488" h="6937" extrusionOk="0">
                  <a:moveTo>
                    <a:pt x="729" y="1"/>
                  </a:moveTo>
                  <a:cubicBezTo>
                    <a:pt x="570" y="1"/>
                    <a:pt x="475" y="127"/>
                    <a:pt x="380" y="222"/>
                  </a:cubicBezTo>
                  <a:lnTo>
                    <a:pt x="64" y="919"/>
                  </a:lnTo>
                  <a:cubicBezTo>
                    <a:pt x="0" y="1014"/>
                    <a:pt x="64" y="1204"/>
                    <a:pt x="222" y="1204"/>
                  </a:cubicBezTo>
                  <a:lnTo>
                    <a:pt x="1520" y="1204"/>
                  </a:lnTo>
                  <a:cubicBezTo>
                    <a:pt x="1679" y="1204"/>
                    <a:pt x="1900" y="1267"/>
                    <a:pt x="1964" y="1426"/>
                  </a:cubicBezTo>
                  <a:lnTo>
                    <a:pt x="4941" y="6144"/>
                  </a:lnTo>
                  <a:cubicBezTo>
                    <a:pt x="5257" y="6619"/>
                    <a:pt x="5796" y="6936"/>
                    <a:pt x="6397" y="6936"/>
                  </a:cubicBezTo>
                  <a:lnTo>
                    <a:pt x="8488" y="6936"/>
                  </a:lnTo>
                  <a:lnTo>
                    <a:pt x="8488" y="5733"/>
                  </a:lnTo>
                  <a:lnTo>
                    <a:pt x="6397" y="5733"/>
                  </a:lnTo>
                  <a:cubicBezTo>
                    <a:pt x="6239" y="5733"/>
                    <a:pt x="6049" y="5669"/>
                    <a:pt x="5954" y="5511"/>
                  </a:cubicBezTo>
                  <a:lnTo>
                    <a:pt x="3009" y="792"/>
                  </a:lnTo>
                  <a:cubicBezTo>
                    <a:pt x="2692" y="317"/>
                    <a:pt x="2122" y="1"/>
                    <a:pt x="1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4"/>
            <p:cNvSpPr/>
            <p:nvPr/>
          </p:nvSpPr>
          <p:spPr>
            <a:xfrm>
              <a:off x="5294075" y="1558650"/>
              <a:ext cx="205875" cy="156800"/>
            </a:xfrm>
            <a:custGeom>
              <a:avLst/>
              <a:gdLst/>
              <a:ahLst/>
              <a:cxnLst/>
              <a:rect l="l" t="t" r="r" b="b"/>
              <a:pathLst>
                <a:path w="8235" h="6272" extrusionOk="0">
                  <a:moveTo>
                    <a:pt x="476" y="1"/>
                  </a:moveTo>
                  <a:cubicBezTo>
                    <a:pt x="317" y="1"/>
                    <a:pt x="222" y="96"/>
                    <a:pt x="127" y="222"/>
                  </a:cubicBezTo>
                  <a:lnTo>
                    <a:pt x="1" y="507"/>
                  </a:lnTo>
                  <a:lnTo>
                    <a:pt x="1014" y="507"/>
                  </a:lnTo>
                  <a:cubicBezTo>
                    <a:pt x="1584" y="507"/>
                    <a:pt x="2154" y="824"/>
                    <a:pt x="2471" y="1299"/>
                  </a:cubicBezTo>
                  <a:lnTo>
                    <a:pt x="5448" y="6018"/>
                  </a:lnTo>
                  <a:cubicBezTo>
                    <a:pt x="5511" y="6176"/>
                    <a:pt x="5701" y="6271"/>
                    <a:pt x="5859" y="6271"/>
                  </a:cubicBezTo>
                  <a:lnTo>
                    <a:pt x="8235" y="6271"/>
                  </a:lnTo>
                  <a:lnTo>
                    <a:pt x="8235" y="5733"/>
                  </a:lnTo>
                  <a:lnTo>
                    <a:pt x="6144" y="5733"/>
                  </a:lnTo>
                  <a:cubicBezTo>
                    <a:pt x="5954" y="5733"/>
                    <a:pt x="5796" y="5669"/>
                    <a:pt x="5701" y="5511"/>
                  </a:cubicBezTo>
                  <a:lnTo>
                    <a:pt x="2756" y="792"/>
                  </a:lnTo>
                  <a:cubicBezTo>
                    <a:pt x="2439" y="286"/>
                    <a:pt x="1869" y="1"/>
                    <a:pt x="126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4"/>
            <p:cNvSpPr/>
            <p:nvPr/>
          </p:nvSpPr>
          <p:spPr>
            <a:xfrm>
              <a:off x="5439750" y="1581625"/>
              <a:ext cx="70500" cy="71275"/>
            </a:xfrm>
            <a:custGeom>
              <a:avLst/>
              <a:gdLst/>
              <a:ahLst/>
              <a:cxnLst/>
              <a:rect l="l" t="t" r="r" b="b"/>
              <a:pathLst>
                <a:path w="2820" h="2851" extrusionOk="0">
                  <a:moveTo>
                    <a:pt x="1" y="0"/>
                  </a:moveTo>
                  <a:lnTo>
                    <a:pt x="1" y="1267"/>
                  </a:lnTo>
                  <a:cubicBezTo>
                    <a:pt x="1" y="1362"/>
                    <a:pt x="96" y="1489"/>
                    <a:pt x="191" y="1584"/>
                  </a:cubicBezTo>
                  <a:cubicBezTo>
                    <a:pt x="729" y="1774"/>
                    <a:pt x="1109" y="2154"/>
                    <a:pt x="1363" y="2660"/>
                  </a:cubicBezTo>
                  <a:cubicBezTo>
                    <a:pt x="1394" y="2755"/>
                    <a:pt x="1521" y="2850"/>
                    <a:pt x="1616" y="2850"/>
                  </a:cubicBezTo>
                  <a:lnTo>
                    <a:pt x="2819" y="2850"/>
                  </a:lnTo>
                  <a:lnTo>
                    <a:pt x="2819" y="3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4"/>
            <p:cNvSpPr/>
            <p:nvPr/>
          </p:nvSpPr>
          <p:spPr>
            <a:xfrm>
              <a:off x="5439750" y="1581625"/>
              <a:ext cx="70500" cy="69675"/>
            </a:xfrm>
            <a:custGeom>
              <a:avLst/>
              <a:gdLst/>
              <a:ahLst/>
              <a:cxnLst/>
              <a:rect l="l" t="t" r="r" b="b"/>
              <a:pathLst>
                <a:path w="2820" h="2787" extrusionOk="0">
                  <a:moveTo>
                    <a:pt x="1" y="0"/>
                  </a:moveTo>
                  <a:lnTo>
                    <a:pt x="1" y="855"/>
                  </a:lnTo>
                  <a:lnTo>
                    <a:pt x="1078" y="855"/>
                  </a:lnTo>
                  <a:cubicBezTo>
                    <a:pt x="1299" y="855"/>
                    <a:pt x="1458" y="1013"/>
                    <a:pt x="1458" y="1267"/>
                  </a:cubicBezTo>
                  <a:lnTo>
                    <a:pt x="1458" y="2755"/>
                  </a:lnTo>
                  <a:cubicBezTo>
                    <a:pt x="1521" y="2787"/>
                    <a:pt x="1584" y="2787"/>
                    <a:pt x="1616" y="2787"/>
                  </a:cubicBezTo>
                  <a:lnTo>
                    <a:pt x="2819" y="2787"/>
                  </a:lnTo>
                  <a:lnTo>
                    <a:pt x="2819"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4"/>
            <p:cNvSpPr/>
            <p:nvPr/>
          </p:nvSpPr>
          <p:spPr>
            <a:xfrm>
              <a:off x="5356625" y="1466025"/>
              <a:ext cx="252575" cy="277125"/>
            </a:xfrm>
            <a:custGeom>
              <a:avLst/>
              <a:gdLst/>
              <a:ahLst/>
              <a:cxnLst/>
              <a:rect l="l" t="t" r="r" b="b"/>
              <a:pathLst>
                <a:path w="10103" h="11085" extrusionOk="0">
                  <a:moveTo>
                    <a:pt x="4719" y="0"/>
                  </a:moveTo>
                  <a:cubicBezTo>
                    <a:pt x="4466" y="0"/>
                    <a:pt x="4244" y="64"/>
                    <a:pt x="4023" y="190"/>
                  </a:cubicBezTo>
                  <a:lnTo>
                    <a:pt x="2756" y="887"/>
                  </a:lnTo>
                  <a:lnTo>
                    <a:pt x="2756" y="4212"/>
                  </a:lnTo>
                  <a:lnTo>
                    <a:pt x="1" y="4212"/>
                  </a:lnTo>
                  <a:cubicBezTo>
                    <a:pt x="64" y="4307"/>
                    <a:pt x="159" y="4434"/>
                    <a:pt x="222" y="4497"/>
                  </a:cubicBezTo>
                  <a:lnTo>
                    <a:pt x="856" y="5479"/>
                  </a:lnTo>
                  <a:lnTo>
                    <a:pt x="5036" y="5479"/>
                  </a:lnTo>
                  <a:cubicBezTo>
                    <a:pt x="5258" y="5479"/>
                    <a:pt x="5416" y="5637"/>
                    <a:pt x="5416" y="5891"/>
                  </a:cubicBezTo>
                  <a:lnTo>
                    <a:pt x="5416" y="10293"/>
                  </a:lnTo>
                  <a:cubicBezTo>
                    <a:pt x="5416" y="10705"/>
                    <a:pt x="5764" y="11085"/>
                    <a:pt x="6208" y="11085"/>
                  </a:cubicBezTo>
                  <a:lnTo>
                    <a:pt x="7284" y="11085"/>
                  </a:lnTo>
                  <a:cubicBezTo>
                    <a:pt x="7728" y="11085"/>
                    <a:pt x="8076" y="10705"/>
                    <a:pt x="8076" y="10293"/>
                  </a:cubicBezTo>
                  <a:lnTo>
                    <a:pt x="8076" y="8266"/>
                  </a:lnTo>
                  <a:cubicBezTo>
                    <a:pt x="8076" y="7633"/>
                    <a:pt x="7981" y="6999"/>
                    <a:pt x="7791" y="6366"/>
                  </a:cubicBezTo>
                  <a:cubicBezTo>
                    <a:pt x="7664" y="5923"/>
                    <a:pt x="7981" y="5479"/>
                    <a:pt x="8456" y="5479"/>
                  </a:cubicBezTo>
                  <a:lnTo>
                    <a:pt x="8900" y="5479"/>
                  </a:lnTo>
                  <a:cubicBezTo>
                    <a:pt x="9596" y="5479"/>
                    <a:pt x="10103" y="4972"/>
                    <a:pt x="10103" y="4307"/>
                  </a:cubicBezTo>
                  <a:lnTo>
                    <a:pt x="10103" y="3167"/>
                  </a:lnTo>
                  <a:cubicBezTo>
                    <a:pt x="10103" y="2914"/>
                    <a:pt x="9913" y="2724"/>
                    <a:pt x="9660" y="2724"/>
                  </a:cubicBezTo>
                  <a:lnTo>
                    <a:pt x="6999" y="2724"/>
                  </a:lnTo>
                  <a:cubicBezTo>
                    <a:pt x="6778" y="2724"/>
                    <a:pt x="6556" y="2534"/>
                    <a:pt x="6556" y="2281"/>
                  </a:cubicBezTo>
                  <a:lnTo>
                    <a:pt x="6556" y="412"/>
                  </a:lnTo>
                  <a:cubicBezTo>
                    <a:pt x="6556" y="190"/>
                    <a:pt x="6366" y="0"/>
                    <a:pt x="6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4"/>
            <p:cNvSpPr/>
            <p:nvPr/>
          </p:nvSpPr>
          <p:spPr>
            <a:xfrm>
              <a:off x="5199075" y="1477100"/>
              <a:ext cx="227250" cy="81575"/>
            </a:xfrm>
            <a:custGeom>
              <a:avLst/>
              <a:gdLst/>
              <a:ahLst/>
              <a:cxnLst/>
              <a:rect l="l" t="t" r="r" b="b"/>
              <a:pathLst>
                <a:path w="9090" h="3263" extrusionOk="0">
                  <a:moveTo>
                    <a:pt x="0" y="1"/>
                  </a:moveTo>
                  <a:lnTo>
                    <a:pt x="0" y="3263"/>
                  </a:lnTo>
                  <a:lnTo>
                    <a:pt x="9089" y="3263"/>
                  </a:lnTo>
                  <a:lnTo>
                    <a:pt x="9089" y="1"/>
                  </a:lnTo>
                  <a:close/>
                </a:path>
              </a:pathLst>
            </a:custGeom>
            <a:solidFill>
              <a:srgbClr val="F6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4"/>
            <p:cNvSpPr/>
            <p:nvPr/>
          </p:nvSpPr>
          <p:spPr>
            <a:xfrm>
              <a:off x="5199075" y="1477100"/>
              <a:ext cx="226450" cy="81575"/>
            </a:xfrm>
            <a:custGeom>
              <a:avLst/>
              <a:gdLst/>
              <a:ahLst/>
              <a:cxnLst/>
              <a:rect l="l" t="t" r="r" b="b"/>
              <a:pathLst>
                <a:path w="9058" h="3263" extrusionOk="0">
                  <a:moveTo>
                    <a:pt x="7316" y="1"/>
                  </a:moveTo>
                  <a:lnTo>
                    <a:pt x="7316" y="1331"/>
                  </a:lnTo>
                  <a:cubicBezTo>
                    <a:pt x="7316" y="1869"/>
                    <a:pt x="6904" y="2313"/>
                    <a:pt x="6334" y="2313"/>
                  </a:cubicBezTo>
                  <a:lnTo>
                    <a:pt x="0" y="2313"/>
                  </a:lnTo>
                  <a:lnTo>
                    <a:pt x="0" y="3263"/>
                  </a:lnTo>
                  <a:lnTo>
                    <a:pt x="9058" y="3263"/>
                  </a:lnTo>
                  <a:lnTo>
                    <a:pt x="9058"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4"/>
            <p:cNvSpPr/>
            <p:nvPr/>
          </p:nvSpPr>
          <p:spPr>
            <a:xfrm>
              <a:off x="5102475" y="1493725"/>
              <a:ext cx="83150" cy="49900"/>
            </a:xfrm>
            <a:custGeom>
              <a:avLst/>
              <a:gdLst/>
              <a:ahLst/>
              <a:cxnLst/>
              <a:rect l="l" t="t" r="r" b="b"/>
              <a:pathLst>
                <a:path w="3326" h="1996" extrusionOk="0">
                  <a:moveTo>
                    <a:pt x="3326" y="1"/>
                  </a:moveTo>
                  <a:lnTo>
                    <a:pt x="127" y="824"/>
                  </a:lnTo>
                  <a:cubicBezTo>
                    <a:pt x="32" y="856"/>
                    <a:pt x="1" y="888"/>
                    <a:pt x="1" y="983"/>
                  </a:cubicBezTo>
                  <a:cubicBezTo>
                    <a:pt x="1" y="1046"/>
                    <a:pt x="32" y="1141"/>
                    <a:pt x="127" y="1173"/>
                  </a:cubicBezTo>
                  <a:lnTo>
                    <a:pt x="3326" y="1996"/>
                  </a:lnTo>
                  <a:lnTo>
                    <a:pt x="3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4"/>
            <p:cNvSpPr/>
            <p:nvPr/>
          </p:nvSpPr>
          <p:spPr>
            <a:xfrm>
              <a:off x="5102475" y="1507200"/>
              <a:ext cx="83150" cy="35650"/>
            </a:xfrm>
            <a:custGeom>
              <a:avLst/>
              <a:gdLst/>
              <a:ahLst/>
              <a:cxnLst/>
              <a:rect l="l" t="t" r="r" b="b"/>
              <a:pathLst>
                <a:path w="3326" h="1426" extrusionOk="0">
                  <a:moveTo>
                    <a:pt x="983" y="0"/>
                  </a:moveTo>
                  <a:lnTo>
                    <a:pt x="127" y="285"/>
                  </a:lnTo>
                  <a:cubicBezTo>
                    <a:pt x="32" y="317"/>
                    <a:pt x="1" y="349"/>
                    <a:pt x="1" y="444"/>
                  </a:cubicBezTo>
                  <a:cubicBezTo>
                    <a:pt x="1" y="507"/>
                    <a:pt x="32" y="602"/>
                    <a:pt x="127" y="602"/>
                  </a:cubicBezTo>
                  <a:lnTo>
                    <a:pt x="3326" y="1425"/>
                  </a:lnTo>
                  <a:lnTo>
                    <a:pt x="3326" y="602"/>
                  </a:lnTo>
                  <a:lnTo>
                    <a:pt x="983"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4"/>
            <p:cNvSpPr/>
            <p:nvPr/>
          </p:nvSpPr>
          <p:spPr>
            <a:xfrm>
              <a:off x="5179275" y="1465225"/>
              <a:ext cx="39625" cy="106125"/>
            </a:xfrm>
            <a:custGeom>
              <a:avLst/>
              <a:gdLst/>
              <a:ahLst/>
              <a:cxnLst/>
              <a:rect l="l" t="t" r="r" b="b"/>
              <a:pathLst>
                <a:path w="1585" h="4245" extrusionOk="0">
                  <a:moveTo>
                    <a:pt x="222" y="1"/>
                  </a:moveTo>
                  <a:cubicBezTo>
                    <a:pt x="96" y="1"/>
                    <a:pt x="1" y="96"/>
                    <a:pt x="1" y="222"/>
                  </a:cubicBezTo>
                  <a:lnTo>
                    <a:pt x="1" y="4054"/>
                  </a:lnTo>
                  <a:cubicBezTo>
                    <a:pt x="1" y="4181"/>
                    <a:pt x="96" y="4244"/>
                    <a:pt x="222" y="4244"/>
                  </a:cubicBezTo>
                  <a:lnTo>
                    <a:pt x="1394" y="4244"/>
                  </a:lnTo>
                  <a:cubicBezTo>
                    <a:pt x="1521" y="4244"/>
                    <a:pt x="1584" y="4181"/>
                    <a:pt x="1584" y="4054"/>
                  </a:cubicBezTo>
                  <a:lnTo>
                    <a:pt x="1584" y="222"/>
                  </a:lnTo>
                  <a:cubicBezTo>
                    <a:pt x="1584" y="96"/>
                    <a:pt x="1521" y="1"/>
                    <a:pt x="1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4"/>
            <p:cNvSpPr/>
            <p:nvPr/>
          </p:nvSpPr>
          <p:spPr>
            <a:xfrm>
              <a:off x="5406500" y="1465225"/>
              <a:ext cx="39625" cy="106125"/>
            </a:xfrm>
            <a:custGeom>
              <a:avLst/>
              <a:gdLst/>
              <a:ahLst/>
              <a:cxnLst/>
              <a:rect l="l" t="t" r="r" b="b"/>
              <a:pathLst>
                <a:path w="1585" h="4245" extrusionOk="0">
                  <a:moveTo>
                    <a:pt x="191" y="1"/>
                  </a:moveTo>
                  <a:cubicBezTo>
                    <a:pt x="64" y="1"/>
                    <a:pt x="1" y="96"/>
                    <a:pt x="1" y="222"/>
                  </a:cubicBezTo>
                  <a:lnTo>
                    <a:pt x="1" y="4054"/>
                  </a:lnTo>
                  <a:cubicBezTo>
                    <a:pt x="1" y="4181"/>
                    <a:pt x="64" y="4244"/>
                    <a:pt x="191" y="4244"/>
                  </a:cubicBezTo>
                  <a:lnTo>
                    <a:pt x="1362" y="4244"/>
                  </a:lnTo>
                  <a:cubicBezTo>
                    <a:pt x="1489" y="4244"/>
                    <a:pt x="1584" y="4181"/>
                    <a:pt x="1584" y="4054"/>
                  </a:cubicBezTo>
                  <a:lnTo>
                    <a:pt x="1584" y="222"/>
                  </a:lnTo>
                  <a:cubicBezTo>
                    <a:pt x="1584" y="96"/>
                    <a:pt x="1489" y="1"/>
                    <a:pt x="13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4"/>
            <p:cNvSpPr/>
            <p:nvPr/>
          </p:nvSpPr>
          <p:spPr>
            <a:xfrm>
              <a:off x="5179275" y="1466025"/>
              <a:ext cx="39625" cy="105325"/>
            </a:xfrm>
            <a:custGeom>
              <a:avLst/>
              <a:gdLst/>
              <a:ahLst/>
              <a:cxnLst/>
              <a:rect l="l" t="t" r="r" b="b"/>
              <a:pathLst>
                <a:path w="1585" h="4213" extrusionOk="0">
                  <a:moveTo>
                    <a:pt x="919" y="0"/>
                  </a:moveTo>
                  <a:lnTo>
                    <a:pt x="919" y="3357"/>
                  </a:lnTo>
                  <a:cubicBezTo>
                    <a:pt x="919" y="3484"/>
                    <a:pt x="856" y="3547"/>
                    <a:pt x="729" y="3547"/>
                  </a:cubicBezTo>
                  <a:lnTo>
                    <a:pt x="1" y="3547"/>
                  </a:lnTo>
                  <a:lnTo>
                    <a:pt x="1" y="4022"/>
                  </a:lnTo>
                  <a:cubicBezTo>
                    <a:pt x="1" y="4149"/>
                    <a:pt x="96" y="4212"/>
                    <a:pt x="222" y="4212"/>
                  </a:cubicBezTo>
                  <a:lnTo>
                    <a:pt x="1394" y="4212"/>
                  </a:lnTo>
                  <a:cubicBezTo>
                    <a:pt x="1521" y="4212"/>
                    <a:pt x="1584" y="4149"/>
                    <a:pt x="1584" y="4022"/>
                  </a:cubicBezTo>
                  <a:lnTo>
                    <a:pt x="1584" y="190"/>
                  </a:lnTo>
                  <a:cubicBezTo>
                    <a:pt x="1584" y="64"/>
                    <a:pt x="1521" y="0"/>
                    <a:pt x="1394"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4"/>
            <p:cNvSpPr/>
            <p:nvPr/>
          </p:nvSpPr>
          <p:spPr>
            <a:xfrm>
              <a:off x="5406500" y="1466025"/>
              <a:ext cx="39625" cy="105325"/>
            </a:xfrm>
            <a:custGeom>
              <a:avLst/>
              <a:gdLst/>
              <a:ahLst/>
              <a:cxnLst/>
              <a:rect l="l" t="t" r="r" b="b"/>
              <a:pathLst>
                <a:path w="1585" h="4213" extrusionOk="0">
                  <a:moveTo>
                    <a:pt x="887" y="0"/>
                  </a:moveTo>
                  <a:lnTo>
                    <a:pt x="887" y="3357"/>
                  </a:lnTo>
                  <a:cubicBezTo>
                    <a:pt x="887" y="3484"/>
                    <a:pt x="824" y="3547"/>
                    <a:pt x="697" y="3547"/>
                  </a:cubicBezTo>
                  <a:lnTo>
                    <a:pt x="1" y="3547"/>
                  </a:lnTo>
                  <a:lnTo>
                    <a:pt x="1" y="4022"/>
                  </a:lnTo>
                  <a:cubicBezTo>
                    <a:pt x="1" y="4149"/>
                    <a:pt x="64" y="4212"/>
                    <a:pt x="191" y="4212"/>
                  </a:cubicBezTo>
                  <a:lnTo>
                    <a:pt x="1362" y="4212"/>
                  </a:lnTo>
                  <a:cubicBezTo>
                    <a:pt x="1489" y="4212"/>
                    <a:pt x="1584" y="4149"/>
                    <a:pt x="1584" y="4022"/>
                  </a:cubicBezTo>
                  <a:lnTo>
                    <a:pt x="1584" y="190"/>
                  </a:lnTo>
                  <a:cubicBezTo>
                    <a:pt x="1584" y="64"/>
                    <a:pt x="1489" y="0"/>
                    <a:pt x="1362"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4"/>
            <p:cNvSpPr/>
            <p:nvPr/>
          </p:nvSpPr>
          <p:spPr>
            <a:xfrm>
              <a:off x="5179275" y="1493725"/>
              <a:ext cx="39625" cy="14275"/>
            </a:xfrm>
            <a:custGeom>
              <a:avLst/>
              <a:gdLst/>
              <a:ahLst/>
              <a:cxnLst/>
              <a:rect l="l" t="t" r="r" b="b"/>
              <a:pathLst>
                <a:path w="1585" h="571" extrusionOk="0">
                  <a:moveTo>
                    <a:pt x="1" y="1"/>
                  </a:moveTo>
                  <a:lnTo>
                    <a:pt x="1" y="571"/>
                  </a:lnTo>
                  <a:lnTo>
                    <a:pt x="1584" y="571"/>
                  </a:lnTo>
                  <a:lnTo>
                    <a:pt x="1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4"/>
            <p:cNvSpPr/>
            <p:nvPr/>
          </p:nvSpPr>
          <p:spPr>
            <a:xfrm>
              <a:off x="5179275" y="1529350"/>
              <a:ext cx="39625" cy="14275"/>
            </a:xfrm>
            <a:custGeom>
              <a:avLst/>
              <a:gdLst/>
              <a:ahLst/>
              <a:cxnLst/>
              <a:rect l="l" t="t" r="r" b="b"/>
              <a:pathLst>
                <a:path w="1585" h="571" extrusionOk="0">
                  <a:moveTo>
                    <a:pt x="1" y="1"/>
                  </a:moveTo>
                  <a:lnTo>
                    <a:pt x="1" y="571"/>
                  </a:lnTo>
                  <a:lnTo>
                    <a:pt x="1584" y="571"/>
                  </a:lnTo>
                  <a:lnTo>
                    <a:pt x="1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4"/>
            <p:cNvSpPr/>
            <p:nvPr/>
          </p:nvSpPr>
          <p:spPr>
            <a:xfrm>
              <a:off x="5406500" y="1493725"/>
              <a:ext cx="39625" cy="14275"/>
            </a:xfrm>
            <a:custGeom>
              <a:avLst/>
              <a:gdLst/>
              <a:ahLst/>
              <a:cxnLst/>
              <a:rect l="l" t="t" r="r" b="b"/>
              <a:pathLst>
                <a:path w="1585" h="571" extrusionOk="0">
                  <a:moveTo>
                    <a:pt x="1" y="1"/>
                  </a:moveTo>
                  <a:lnTo>
                    <a:pt x="1" y="571"/>
                  </a:lnTo>
                  <a:lnTo>
                    <a:pt x="1584" y="571"/>
                  </a:lnTo>
                  <a:lnTo>
                    <a:pt x="1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4"/>
            <p:cNvSpPr/>
            <p:nvPr/>
          </p:nvSpPr>
          <p:spPr>
            <a:xfrm>
              <a:off x="5406500" y="1529350"/>
              <a:ext cx="39625" cy="14275"/>
            </a:xfrm>
            <a:custGeom>
              <a:avLst/>
              <a:gdLst/>
              <a:ahLst/>
              <a:cxnLst/>
              <a:rect l="l" t="t" r="r" b="b"/>
              <a:pathLst>
                <a:path w="1585" h="571" extrusionOk="0">
                  <a:moveTo>
                    <a:pt x="1" y="1"/>
                  </a:moveTo>
                  <a:lnTo>
                    <a:pt x="1" y="571"/>
                  </a:lnTo>
                  <a:lnTo>
                    <a:pt x="1584" y="571"/>
                  </a:lnTo>
                  <a:lnTo>
                    <a:pt x="1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4"/>
            <p:cNvSpPr/>
            <p:nvPr/>
          </p:nvSpPr>
          <p:spPr>
            <a:xfrm>
              <a:off x="5469850" y="1555500"/>
              <a:ext cx="37225" cy="26150"/>
            </a:xfrm>
            <a:custGeom>
              <a:avLst/>
              <a:gdLst/>
              <a:ahLst/>
              <a:cxnLst/>
              <a:rect l="l" t="t" r="r" b="b"/>
              <a:pathLst>
                <a:path w="1489" h="1046" extrusionOk="0">
                  <a:moveTo>
                    <a:pt x="729" y="0"/>
                  </a:moveTo>
                  <a:cubicBezTo>
                    <a:pt x="317" y="0"/>
                    <a:pt x="0" y="253"/>
                    <a:pt x="0" y="538"/>
                  </a:cubicBezTo>
                  <a:cubicBezTo>
                    <a:pt x="0" y="792"/>
                    <a:pt x="317" y="1045"/>
                    <a:pt x="729" y="1045"/>
                  </a:cubicBezTo>
                  <a:cubicBezTo>
                    <a:pt x="1140" y="1045"/>
                    <a:pt x="1489" y="792"/>
                    <a:pt x="1489" y="538"/>
                  </a:cubicBezTo>
                  <a:cubicBezTo>
                    <a:pt x="1489" y="253"/>
                    <a:pt x="1140"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4"/>
            <p:cNvSpPr/>
            <p:nvPr/>
          </p:nvSpPr>
          <p:spPr>
            <a:xfrm>
              <a:off x="5470625" y="1557875"/>
              <a:ext cx="37250" cy="23775"/>
            </a:xfrm>
            <a:custGeom>
              <a:avLst/>
              <a:gdLst/>
              <a:ahLst/>
              <a:cxnLst/>
              <a:rect l="l" t="t" r="r" b="b"/>
              <a:pathLst>
                <a:path w="1490" h="951" extrusionOk="0">
                  <a:moveTo>
                    <a:pt x="1109" y="0"/>
                  </a:moveTo>
                  <a:lnTo>
                    <a:pt x="1109" y="63"/>
                  </a:lnTo>
                  <a:cubicBezTo>
                    <a:pt x="1109" y="348"/>
                    <a:pt x="793" y="602"/>
                    <a:pt x="349" y="602"/>
                  </a:cubicBezTo>
                  <a:cubicBezTo>
                    <a:pt x="223" y="602"/>
                    <a:pt x="64" y="538"/>
                    <a:pt x="1" y="507"/>
                  </a:cubicBezTo>
                  <a:lnTo>
                    <a:pt x="1" y="507"/>
                  </a:lnTo>
                  <a:cubicBezTo>
                    <a:pt x="33" y="728"/>
                    <a:pt x="349" y="950"/>
                    <a:pt x="761" y="950"/>
                  </a:cubicBezTo>
                  <a:cubicBezTo>
                    <a:pt x="1141" y="950"/>
                    <a:pt x="1489" y="697"/>
                    <a:pt x="1489" y="443"/>
                  </a:cubicBezTo>
                  <a:cubicBezTo>
                    <a:pt x="1458" y="285"/>
                    <a:pt x="1299" y="127"/>
                    <a:pt x="1109"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4"/>
            <p:cNvSpPr/>
            <p:nvPr/>
          </p:nvSpPr>
          <p:spPr>
            <a:xfrm>
              <a:off x="5492000" y="1534100"/>
              <a:ext cx="117200" cy="209850"/>
            </a:xfrm>
            <a:custGeom>
              <a:avLst/>
              <a:gdLst/>
              <a:ahLst/>
              <a:cxnLst/>
              <a:rect l="l" t="t" r="r" b="b"/>
              <a:pathLst>
                <a:path w="4688" h="8394" extrusionOk="0">
                  <a:moveTo>
                    <a:pt x="4023" y="1"/>
                  </a:moveTo>
                  <a:lnTo>
                    <a:pt x="4023" y="856"/>
                  </a:lnTo>
                  <a:cubicBezTo>
                    <a:pt x="4023" y="1553"/>
                    <a:pt x="3485" y="2059"/>
                    <a:pt x="2819" y="2059"/>
                  </a:cubicBezTo>
                  <a:lnTo>
                    <a:pt x="2376" y="2059"/>
                  </a:lnTo>
                  <a:cubicBezTo>
                    <a:pt x="1901" y="2059"/>
                    <a:pt x="1584" y="2471"/>
                    <a:pt x="1711" y="2914"/>
                  </a:cubicBezTo>
                  <a:cubicBezTo>
                    <a:pt x="1869" y="3548"/>
                    <a:pt x="1996" y="4181"/>
                    <a:pt x="1996" y="4815"/>
                  </a:cubicBezTo>
                  <a:lnTo>
                    <a:pt x="1996" y="6841"/>
                  </a:lnTo>
                  <a:cubicBezTo>
                    <a:pt x="1996" y="7285"/>
                    <a:pt x="1648" y="7633"/>
                    <a:pt x="1204" y="7633"/>
                  </a:cubicBezTo>
                  <a:lnTo>
                    <a:pt x="1" y="7633"/>
                  </a:lnTo>
                  <a:cubicBezTo>
                    <a:pt x="64" y="8077"/>
                    <a:pt x="349" y="8393"/>
                    <a:pt x="793" y="8393"/>
                  </a:cubicBezTo>
                  <a:lnTo>
                    <a:pt x="1869" y="8393"/>
                  </a:lnTo>
                  <a:cubicBezTo>
                    <a:pt x="2313" y="8393"/>
                    <a:pt x="2661" y="8045"/>
                    <a:pt x="2661" y="7601"/>
                  </a:cubicBezTo>
                  <a:lnTo>
                    <a:pt x="2661" y="5575"/>
                  </a:lnTo>
                  <a:cubicBezTo>
                    <a:pt x="2661" y="4941"/>
                    <a:pt x="2598" y="4308"/>
                    <a:pt x="2376" y="3675"/>
                  </a:cubicBezTo>
                  <a:cubicBezTo>
                    <a:pt x="2281" y="3231"/>
                    <a:pt x="2598" y="2819"/>
                    <a:pt x="3073" y="2819"/>
                  </a:cubicBezTo>
                  <a:lnTo>
                    <a:pt x="3485" y="2819"/>
                  </a:lnTo>
                  <a:cubicBezTo>
                    <a:pt x="4181" y="2819"/>
                    <a:pt x="4688" y="2281"/>
                    <a:pt x="4688" y="1616"/>
                  </a:cubicBezTo>
                  <a:lnTo>
                    <a:pt x="4688" y="476"/>
                  </a:lnTo>
                  <a:cubicBezTo>
                    <a:pt x="4688" y="191"/>
                    <a:pt x="4498" y="1"/>
                    <a:pt x="4245"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4"/>
          <p:cNvGrpSpPr/>
          <p:nvPr/>
        </p:nvGrpSpPr>
        <p:grpSpPr>
          <a:xfrm>
            <a:off x="7916863" y="1459629"/>
            <a:ext cx="506750" cy="318300"/>
            <a:chOff x="6463450" y="1444650"/>
            <a:chExt cx="506750" cy="318300"/>
          </a:xfrm>
        </p:grpSpPr>
        <p:sp>
          <p:nvSpPr>
            <p:cNvPr id="3674" name="Google Shape;3674;p74"/>
            <p:cNvSpPr/>
            <p:nvPr/>
          </p:nvSpPr>
          <p:spPr>
            <a:xfrm>
              <a:off x="6521250" y="1447600"/>
              <a:ext cx="82375" cy="99200"/>
            </a:xfrm>
            <a:custGeom>
              <a:avLst/>
              <a:gdLst/>
              <a:ahLst/>
              <a:cxnLst/>
              <a:rect l="l" t="t" r="r" b="b"/>
              <a:pathLst>
                <a:path w="3295" h="3968" extrusionOk="0">
                  <a:moveTo>
                    <a:pt x="1718" y="1"/>
                  </a:moveTo>
                  <a:cubicBezTo>
                    <a:pt x="1704" y="1"/>
                    <a:pt x="1690" y="3"/>
                    <a:pt x="1679" y="9"/>
                  </a:cubicBezTo>
                  <a:lnTo>
                    <a:pt x="1521" y="136"/>
                  </a:lnTo>
                  <a:cubicBezTo>
                    <a:pt x="792" y="611"/>
                    <a:pt x="381" y="1402"/>
                    <a:pt x="381" y="2226"/>
                  </a:cubicBezTo>
                  <a:lnTo>
                    <a:pt x="381" y="2321"/>
                  </a:lnTo>
                  <a:lnTo>
                    <a:pt x="1" y="2321"/>
                  </a:lnTo>
                  <a:lnTo>
                    <a:pt x="1" y="3968"/>
                  </a:lnTo>
                  <a:lnTo>
                    <a:pt x="3294" y="3968"/>
                  </a:lnTo>
                  <a:lnTo>
                    <a:pt x="3294" y="2511"/>
                  </a:lnTo>
                  <a:lnTo>
                    <a:pt x="2851" y="2321"/>
                  </a:lnTo>
                  <a:lnTo>
                    <a:pt x="2123" y="2321"/>
                  </a:lnTo>
                  <a:cubicBezTo>
                    <a:pt x="1933" y="2321"/>
                    <a:pt x="1869" y="2226"/>
                    <a:pt x="1869" y="2099"/>
                  </a:cubicBezTo>
                  <a:lnTo>
                    <a:pt x="1869" y="136"/>
                  </a:lnTo>
                  <a:cubicBezTo>
                    <a:pt x="1869" y="58"/>
                    <a:pt x="1783" y="1"/>
                    <a:pt x="1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4"/>
            <p:cNvSpPr/>
            <p:nvPr/>
          </p:nvSpPr>
          <p:spPr>
            <a:xfrm>
              <a:off x="6519675" y="1505600"/>
              <a:ext cx="81575" cy="42000"/>
            </a:xfrm>
            <a:custGeom>
              <a:avLst/>
              <a:gdLst/>
              <a:ahLst/>
              <a:cxnLst/>
              <a:rect l="l" t="t" r="r" b="b"/>
              <a:pathLst>
                <a:path w="3263" h="1680" extrusionOk="0">
                  <a:moveTo>
                    <a:pt x="2217" y="1"/>
                  </a:moveTo>
                  <a:cubicBezTo>
                    <a:pt x="2217" y="223"/>
                    <a:pt x="1996" y="413"/>
                    <a:pt x="1774" y="413"/>
                  </a:cubicBezTo>
                  <a:lnTo>
                    <a:pt x="0" y="413"/>
                  </a:lnTo>
                  <a:lnTo>
                    <a:pt x="0" y="1679"/>
                  </a:lnTo>
                  <a:lnTo>
                    <a:pt x="3262" y="1679"/>
                  </a:lnTo>
                  <a:lnTo>
                    <a:pt x="3262" y="223"/>
                  </a:lnTo>
                  <a:lnTo>
                    <a:pt x="2851" y="33"/>
                  </a:lnTo>
                  <a:lnTo>
                    <a:pt x="2217" y="33"/>
                  </a:lnTo>
                  <a:lnTo>
                    <a:pt x="2217"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4"/>
            <p:cNvSpPr/>
            <p:nvPr/>
          </p:nvSpPr>
          <p:spPr>
            <a:xfrm>
              <a:off x="6505425" y="1705125"/>
              <a:ext cx="66525" cy="57825"/>
            </a:xfrm>
            <a:custGeom>
              <a:avLst/>
              <a:gdLst/>
              <a:ahLst/>
              <a:cxnLst/>
              <a:rect l="l" t="t" r="r" b="b"/>
              <a:pathLst>
                <a:path w="2661" h="2313" extrusionOk="0">
                  <a:moveTo>
                    <a:pt x="1330" y="760"/>
                  </a:moveTo>
                  <a:cubicBezTo>
                    <a:pt x="1552" y="760"/>
                    <a:pt x="1710" y="919"/>
                    <a:pt x="1710" y="1141"/>
                  </a:cubicBezTo>
                  <a:cubicBezTo>
                    <a:pt x="1710" y="1394"/>
                    <a:pt x="1520" y="1552"/>
                    <a:pt x="1330" y="1552"/>
                  </a:cubicBezTo>
                  <a:cubicBezTo>
                    <a:pt x="1109" y="1552"/>
                    <a:pt x="919" y="1394"/>
                    <a:pt x="919" y="1141"/>
                  </a:cubicBezTo>
                  <a:cubicBezTo>
                    <a:pt x="919" y="951"/>
                    <a:pt x="1077" y="760"/>
                    <a:pt x="1330" y="760"/>
                  </a:cubicBezTo>
                  <a:close/>
                  <a:moveTo>
                    <a:pt x="760" y="0"/>
                  </a:moveTo>
                  <a:cubicBezTo>
                    <a:pt x="729" y="0"/>
                    <a:pt x="634" y="32"/>
                    <a:pt x="634" y="95"/>
                  </a:cubicBezTo>
                  <a:lnTo>
                    <a:pt x="64" y="1077"/>
                  </a:lnTo>
                  <a:cubicBezTo>
                    <a:pt x="0" y="1109"/>
                    <a:pt x="0" y="1204"/>
                    <a:pt x="64" y="1236"/>
                  </a:cubicBezTo>
                  <a:lnTo>
                    <a:pt x="634" y="2217"/>
                  </a:lnTo>
                  <a:cubicBezTo>
                    <a:pt x="697" y="2249"/>
                    <a:pt x="729" y="2312"/>
                    <a:pt x="760" y="2312"/>
                  </a:cubicBezTo>
                  <a:lnTo>
                    <a:pt x="1900" y="2312"/>
                  </a:lnTo>
                  <a:cubicBezTo>
                    <a:pt x="1964" y="2312"/>
                    <a:pt x="2027" y="2249"/>
                    <a:pt x="2027" y="2217"/>
                  </a:cubicBezTo>
                  <a:lnTo>
                    <a:pt x="2629" y="1236"/>
                  </a:lnTo>
                  <a:cubicBezTo>
                    <a:pt x="2661" y="1204"/>
                    <a:pt x="2661" y="1109"/>
                    <a:pt x="2629" y="1077"/>
                  </a:cubicBezTo>
                  <a:lnTo>
                    <a:pt x="2027" y="95"/>
                  </a:lnTo>
                  <a:cubicBezTo>
                    <a:pt x="1996" y="32"/>
                    <a:pt x="1932"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4"/>
            <p:cNvSpPr/>
            <p:nvPr/>
          </p:nvSpPr>
          <p:spPr>
            <a:xfrm>
              <a:off x="6618650" y="1469975"/>
              <a:ext cx="15050" cy="45950"/>
            </a:xfrm>
            <a:custGeom>
              <a:avLst/>
              <a:gdLst/>
              <a:ahLst/>
              <a:cxnLst/>
              <a:rect l="l" t="t" r="r" b="b"/>
              <a:pathLst>
                <a:path w="602" h="1838" extrusionOk="0">
                  <a:moveTo>
                    <a:pt x="0" y="1"/>
                  </a:moveTo>
                  <a:lnTo>
                    <a:pt x="0" y="1838"/>
                  </a:lnTo>
                  <a:lnTo>
                    <a:pt x="602" y="1838"/>
                  </a:lnTo>
                  <a:lnTo>
                    <a:pt x="602" y="1"/>
                  </a:lnTo>
                  <a:close/>
                </a:path>
              </a:pathLst>
            </a:custGeom>
            <a:solidFill>
              <a:srgbClr val="B9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4"/>
            <p:cNvSpPr/>
            <p:nvPr/>
          </p:nvSpPr>
          <p:spPr>
            <a:xfrm>
              <a:off x="6598050" y="1444650"/>
              <a:ext cx="56250" cy="30900"/>
            </a:xfrm>
            <a:custGeom>
              <a:avLst/>
              <a:gdLst/>
              <a:ahLst/>
              <a:cxnLst/>
              <a:rect l="l" t="t" r="r" b="b"/>
              <a:pathLst>
                <a:path w="2250" h="1236" extrusionOk="0">
                  <a:moveTo>
                    <a:pt x="222" y="0"/>
                  </a:moveTo>
                  <a:cubicBezTo>
                    <a:pt x="96" y="0"/>
                    <a:pt x="1" y="127"/>
                    <a:pt x="1" y="254"/>
                  </a:cubicBezTo>
                  <a:lnTo>
                    <a:pt x="1" y="1014"/>
                  </a:lnTo>
                  <a:cubicBezTo>
                    <a:pt x="1" y="1109"/>
                    <a:pt x="96" y="1235"/>
                    <a:pt x="222" y="1235"/>
                  </a:cubicBezTo>
                  <a:lnTo>
                    <a:pt x="1996" y="1235"/>
                  </a:lnTo>
                  <a:cubicBezTo>
                    <a:pt x="2122" y="1235"/>
                    <a:pt x="2249" y="1109"/>
                    <a:pt x="2249" y="1014"/>
                  </a:cubicBezTo>
                  <a:lnTo>
                    <a:pt x="2249" y="254"/>
                  </a:lnTo>
                  <a:cubicBezTo>
                    <a:pt x="2249" y="127"/>
                    <a:pt x="2122" y="0"/>
                    <a:pt x="1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4"/>
            <p:cNvSpPr/>
            <p:nvPr/>
          </p:nvSpPr>
          <p:spPr>
            <a:xfrm>
              <a:off x="6598050" y="1444650"/>
              <a:ext cx="56250" cy="30900"/>
            </a:xfrm>
            <a:custGeom>
              <a:avLst/>
              <a:gdLst/>
              <a:ahLst/>
              <a:cxnLst/>
              <a:rect l="l" t="t" r="r" b="b"/>
              <a:pathLst>
                <a:path w="2250" h="1236" extrusionOk="0">
                  <a:moveTo>
                    <a:pt x="1647" y="0"/>
                  </a:moveTo>
                  <a:lnTo>
                    <a:pt x="1647" y="412"/>
                  </a:lnTo>
                  <a:cubicBezTo>
                    <a:pt x="1647" y="507"/>
                    <a:pt x="1521" y="634"/>
                    <a:pt x="1426" y="634"/>
                  </a:cubicBezTo>
                  <a:lnTo>
                    <a:pt x="1" y="634"/>
                  </a:lnTo>
                  <a:lnTo>
                    <a:pt x="1" y="1014"/>
                  </a:lnTo>
                  <a:cubicBezTo>
                    <a:pt x="1" y="1109"/>
                    <a:pt x="96" y="1235"/>
                    <a:pt x="222" y="1235"/>
                  </a:cubicBezTo>
                  <a:lnTo>
                    <a:pt x="1996" y="1235"/>
                  </a:lnTo>
                  <a:cubicBezTo>
                    <a:pt x="2122" y="1235"/>
                    <a:pt x="2249" y="1109"/>
                    <a:pt x="2249" y="982"/>
                  </a:cubicBezTo>
                  <a:lnTo>
                    <a:pt x="2249" y="254"/>
                  </a:lnTo>
                  <a:cubicBezTo>
                    <a:pt x="2249" y="127"/>
                    <a:pt x="2122" y="0"/>
                    <a:pt x="199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4"/>
            <p:cNvSpPr/>
            <p:nvPr/>
          </p:nvSpPr>
          <p:spPr>
            <a:xfrm>
              <a:off x="6463450" y="1446725"/>
              <a:ext cx="197975" cy="114325"/>
            </a:xfrm>
            <a:custGeom>
              <a:avLst/>
              <a:gdLst/>
              <a:ahLst/>
              <a:cxnLst/>
              <a:rect l="l" t="t" r="r" b="b"/>
              <a:pathLst>
                <a:path w="7919" h="4573" extrusionOk="0">
                  <a:moveTo>
                    <a:pt x="1626" y="1"/>
                  </a:moveTo>
                  <a:cubicBezTo>
                    <a:pt x="1563" y="1"/>
                    <a:pt x="1489" y="42"/>
                    <a:pt x="1489" y="139"/>
                  </a:cubicBezTo>
                  <a:lnTo>
                    <a:pt x="1489" y="2103"/>
                  </a:lnTo>
                  <a:cubicBezTo>
                    <a:pt x="1489" y="2229"/>
                    <a:pt x="1394" y="2293"/>
                    <a:pt x="1299" y="2293"/>
                  </a:cubicBezTo>
                  <a:lnTo>
                    <a:pt x="191" y="2293"/>
                  </a:lnTo>
                  <a:cubicBezTo>
                    <a:pt x="64" y="2293"/>
                    <a:pt x="1" y="2388"/>
                    <a:pt x="1" y="2514"/>
                  </a:cubicBezTo>
                  <a:lnTo>
                    <a:pt x="1" y="4573"/>
                  </a:lnTo>
                  <a:lnTo>
                    <a:pt x="7918" y="4573"/>
                  </a:lnTo>
                  <a:lnTo>
                    <a:pt x="7918" y="2546"/>
                  </a:lnTo>
                  <a:cubicBezTo>
                    <a:pt x="7918" y="2419"/>
                    <a:pt x="7823" y="2356"/>
                    <a:pt x="7696" y="2356"/>
                  </a:cubicBezTo>
                  <a:lnTo>
                    <a:pt x="5131" y="2356"/>
                  </a:lnTo>
                  <a:lnTo>
                    <a:pt x="5131" y="3148"/>
                  </a:lnTo>
                  <a:cubicBezTo>
                    <a:pt x="5131" y="3306"/>
                    <a:pt x="5005" y="3401"/>
                    <a:pt x="4846" y="3401"/>
                  </a:cubicBezTo>
                  <a:lnTo>
                    <a:pt x="4055" y="3559"/>
                  </a:lnTo>
                  <a:lnTo>
                    <a:pt x="3263" y="3401"/>
                  </a:lnTo>
                  <a:cubicBezTo>
                    <a:pt x="3104" y="3401"/>
                    <a:pt x="2978" y="3306"/>
                    <a:pt x="2978" y="3148"/>
                  </a:cubicBezTo>
                  <a:lnTo>
                    <a:pt x="2978" y="2229"/>
                  </a:lnTo>
                  <a:cubicBezTo>
                    <a:pt x="2978" y="1342"/>
                    <a:pt x="2566" y="551"/>
                    <a:pt x="1838" y="139"/>
                  </a:cubicBezTo>
                  <a:lnTo>
                    <a:pt x="1679" y="12"/>
                  </a:lnTo>
                  <a:cubicBezTo>
                    <a:pt x="1664" y="5"/>
                    <a:pt x="1646" y="1"/>
                    <a:pt x="16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4"/>
            <p:cNvSpPr/>
            <p:nvPr/>
          </p:nvSpPr>
          <p:spPr>
            <a:xfrm>
              <a:off x="6500675" y="1447525"/>
              <a:ext cx="44350" cy="85825"/>
            </a:xfrm>
            <a:custGeom>
              <a:avLst/>
              <a:gdLst/>
              <a:ahLst/>
              <a:cxnLst/>
              <a:rect l="l" t="t" r="r" b="b"/>
              <a:pathLst>
                <a:path w="1774" h="3433" extrusionOk="0">
                  <a:moveTo>
                    <a:pt x="137" y="1"/>
                  </a:moveTo>
                  <a:cubicBezTo>
                    <a:pt x="74" y="1"/>
                    <a:pt x="0" y="42"/>
                    <a:pt x="0" y="139"/>
                  </a:cubicBezTo>
                  <a:lnTo>
                    <a:pt x="0" y="424"/>
                  </a:lnTo>
                  <a:cubicBezTo>
                    <a:pt x="507" y="835"/>
                    <a:pt x="792" y="1532"/>
                    <a:pt x="792" y="2229"/>
                  </a:cubicBezTo>
                  <a:lnTo>
                    <a:pt x="792" y="3147"/>
                  </a:lnTo>
                  <a:cubicBezTo>
                    <a:pt x="792" y="3306"/>
                    <a:pt x="919" y="3432"/>
                    <a:pt x="1077" y="3432"/>
                  </a:cubicBezTo>
                  <a:lnTo>
                    <a:pt x="1774" y="3432"/>
                  </a:lnTo>
                  <a:cubicBezTo>
                    <a:pt x="1615" y="3432"/>
                    <a:pt x="1489" y="3306"/>
                    <a:pt x="1489" y="3147"/>
                  </a:cubicBezTo>
                  <a:lnTo>
                    <a:pt x="1489" y="2229"/>
                  </a:lnTo>
                  <a:cubicBezTo>
                    <a:pt x="1489" y="1374"/>
                    <a:pt x="1077" y="582"/>
                    <a:pt x="349" y="139"/>
                  </a:cubicBezTo>
                  <a:lnTo>
                    <a:pt x="190" y="12"/>
                  </a:lnTo>
                  <a:cubicBezTo>
                    <a:pt x="175" y="5"/>
                    <a:pt x="157" y="1"/>
                    <a:pt x="13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4"/>
            <p:cNvSpPr/>
            <p:nvPr/>
          </p:nvSpPr>
          <p:spPr>
            <a:xfrm>
              <a:off x="6638425" y="1505600"/>
              <a:ext cx="23000" cy="55450"/>
            </a:xfrm>
            <a:custGeom>
              <a:avLst/>
              <a:gdLst/>
              <a:ahLst/>
              <a:cxnLst/>
              <a:rect l="l" t="t" r="r" b="b"/>
              <a:pathLst>
                <a:path w="920" h="2218" extrusionOk="0">
                  <a:moveTo>
                    <a:pt x="1" y="1"/>
                  </a:moveTo>
                  <a:cubicBezTo>
                    <a:pt x="127" y="1"/>
                    <a:pt x="191" y="64"/>
                    <a:pt x="191" y="191"/>
                  </a:cubicBezTo>
                  <a:lnTo>
                    <a:pt x="191" y="2218"/>
                  </a:lnTo>
                  <a:lnTo>
                    <a:pt x="919" y="2218"/>
                  </a:lnTo>
                  <a:lnTo>
                    <a:pt x="919" y="191"/>
                  </a:lnTo>
                  <a:cubicBezTo>
                    <a:pt x="919" y="64"/>
                    <a:pt x="824" y="1"/>
                    <a:pt x="69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4"/>
            <p:cNvSpPr/>
            <p:nvPr/>
          </p:nvSpPr>
          <p:spPr>
            <a:xfrm>
              <a:off x="6463450" y="1578450"/>
              <a:ext cx="52300" cy="145700"/>
            </a:xfrm>
            <a:custGeom>
              <a:avLst/>
              <a:gdLst/>
              <a:ahLst/>
              <a:cxnLst/>
              <a:rect l="l" t="t" r="r" b="b"/>
              <a:pathLst>
                <a:path w="2092" h="5828" extrusionOk="0">
                  <a:moveTo>
                    <a:pt x="1" y="0"/>
                  </a:moveTo>
                  <a:lnTo>
                    <a:pt x="1" y="2407"/>
                  </a:lnTo>
                  <a:cubicBezTo>
                    <a:pt x="1" y="2724"/>
                    <a:pt x="64" y="3041"/>
                    <a:pt x="223" y="3326"/>
                  </a:cubicBezTo>
                  <a:lnTo>
                    <a:pt x="1426" y="5606"/>
                  </a:lnTo>
                  <a:cubicBezTo>
                    <a:pt x="1489" y="5732"/>
                    <a:pt x="1616" y="5827"/>
                    <a:pt x="1743" y="5827"/>
                  </a:cubicBezTo>
                  <a:cubicBezTo>
                    <a:pt x="1933" y="5827"/>
                    <a:pt x="2091" y="5669"/>
                    <a:pt x="2091" y="5447"/>
                  </a:cubicBezTo>
                  <a:lnTo>
                    <a:pt x="20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4"/>
            <p:cNvSpPr/>
            <p:nvPr/>
          </p:nvSpPr>
          <p:spPr>
            <a:xfrm>
              <a:off x="6492750" y="1578450"/>
              <a:ext cx="21400" cy="145700"/>
            </a:xfrm>
            <a:custGeom>
              <a:avLst/>
              <a:gdLst/>
              <a:ahLst/>
              <a:cxnLst/>
              <a:rect l="l" t="t" r="r" b="b"/>
              <a:pathLst>
                <a:path w="856" h="5828" extrusionOk="0">
                  <a:moveTo>
                    <a:pt x="1" y="0"/>
                  </a:moveTo>
                  <a:lnTo>
                    <a:pt x="1" y="5226"/>
                  </a:lnTo>
                  <a:lnTo>
                    <a:pt x="191" y="5637"/>
                  </a:lnTo>
                  <a:cubicBezTo>
                    <a:pt x="286" y="5732"/>
                    <a:pt x="412" y="5827"/>
                    <a:pt x="507" y="5827"/>
                  </a:cubicBezTo>
                  <a:cubicBezTo>
                    <a:pt x="697" y="5827"/>
                    <a:pt x="856" y="5669"/>
                    <a:pt x="856" y="5479"/>
                  </a:cubicBezTo>
                  <a:lnTo>
                    <a:pt x="856"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4"/>
            <p:cNvSpPr/>
            <p:nvPr/>
          </p:nvSpPr>
          <p:spPr>
            <a:xfrm>
              <a:off x="6463450" y="1531725"/>
              <a:ext cx="506750" cy="57050"/>
            </a:xfrm>
            <a:custGeom>
              <a:avLst/>
              <a:gdLst/>
              <a:ahLst/>
              <a:cxnLst/>
              <a:rect l="l" t="t" r="r" b="b"/>
              <a:pathLst>
                <a:path w="20270" h="2282" extrusionOk="0">
                  <a:moveTo>
                    <a:pt x="1" y="1"/>
                  </a:moveTo>
                  <a:lnTo>
                    <a:pt x="1" y="2281"/>
                  </a:lnTo>
                  <a:lnTo>
                    <a:pt x="20016" y="2281"/>
                  </a:lnTo>
                  <a:cubicBezTo>
                    <a:pt x="20142" y="2281"/>
                    <a:pt x="20269" y="2186"/>
                    <a:pt x="20269" y="2028"/>
                  </a:cubicBezTo>
                  <a:lnTo>
                    <a:pt x="20269" y="254"/>
                  </a:lnTo>
                  <a:cubicBezTo>
                    <a:pt x="20269" y="128"/>
                    <a:pt x="20142" y="1"/>
                    <a:pt x="20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4"/>
            <p:cNvSpPr/>
            <p:nvPr/>
          </p:nvSpPr>
          <p:spPr>
            <a:xfrm>
              <a:off x="6463450" y="1533325"/>
              <a:ext cx="506750" cy="56225"/>
            </a:xfrm>
            <a:custGeom>
              <a:avLst/>
              <a:gdLst/>
              <a:ahLst/>
              <a:cxnLst/>
              <a:rect l="l" t="t" r="r" b="b"/>
              <a:pathLst>
                <a:path w="20270" h="2249" extrusionOk="0">
                  <a:moveTo>
                    <a:pt x="19541" y="0"/>
                  </a:moveTo>
                  <a:lnTo>
                    <a:pt x="19541" y="1267"/>
                  </a:lnTo>
                  <a:cubicBezTo>
                    <a:pt x="19541" y="1362"/>
                    <a:pt x="19414" y="1489"/>
                    <a:pt x="19319" y="1489"/>
                  </a:cubicBezTo>
                  <a:lnTo>
                    <a:pt x="1" y="1489"/>
                  </a:lnTo>
                  <a:lnTo>
                    <a:pt x="1" y="2249"/>
                  </a:lnTo>
                  <a:lnTo>
                    <a:pt x="20016" y="2249"/>
                  </a:lnTo>
                  <a:cubicBezTo>
                    <a:pt x="20142" y="2249"/>
                    <a:pt x="20269" y="2122"/>
                    <a:pt x="20269" y="1995"/>
                  </a:cubicBezTo>
                  <a:lnTo>
                    <a:pt x="20269" y="222"/>
                  </a:lnTo>
                  <a:cubicBezTo>
                    <a:pt x="20269" y="64"/>
                    <a:pt x="20142" y="0"/>
                    <a:pt x="2001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4"/>
            <p:cNvSpPr/>
            <p:nvPr/>
          </p:nvSpPr>
          <p:spPr>
            <a:xfrm>
              <a:off x="6538675" y="1705125"/>
              <a:ext cx="33275" cy="57825"/>
            </a:xfrm>
            <a:custGeom>
              <a:avLst/>
              <a:gdLst/>
              <a:ahLst/>
              <a:cxnLst/>
              <a:rect l="l" t="t" r="r" b="b"/>
              <a:pathLst>
                <a:path w="1331" h="2313" extrusionOk="0">
                  <a:moveTo>
                    <a:pt x="0" y="0"/>
                  </a:moveTo>
                  <a:cubicBezTo>
                    <a:pt x="32" y="0"/>
                    <a:pt x="95" y="32"/>
                    <a:pt x="95" y="95"/>
                  </a:cubicBezTo>
                  <a:lnTo>
                    <a:pt x="697" y="1077"/>
                  </a:lnTo>
                  <a:cubicBezTo>
                    <a:pt x="729" y="1109"/>
                    <a:pt x="729" y="1204"/>
                    <a:pt x="697" y="1236"/>
                  </a:cubicBezTo>
                  <a:lnTo>
                    <a:pt x="95" y="2217"/>
                  </a:lnTo>
                  <a:cubicBezTo>
                    <a:pt x="64" y="2249"/>
                    <a:pt x="32" y="2312"/>
                    <a:pt x="0" y="2312"/>
                  </a:cubicBezTo>
                  <a:lnTo>
                    <a:pt x="570" y="2312"/>
                  </a:lnTo>
                  <a:cubicBezTo>
                    <a:pt x="634" y="2312"/>
                    <a:pt x="697" y="2249"/>
                    <a:pt x="697" y="2217"/>
                  </a:cubicBezTo>
                  <a:lnTo>
                    <a:pt x="1299" y="1236"/>
                  </a:lnTo>
                  <a:cubicBezTo>
                    <a:pt x="1331" y="1204"/>
                    <a:pt x="1331" y="1109"/>
                    <a:pt x="1299" y="1077"/>
                  </a:cubicBezTo>
                  <a:lnTo>
                    <a:pt x="697" y="95"/>
                  </a:lnTo>
                  <a:cubicBezTo>
                    <a:pt x="666" y="32"/>
                    <a:pt x="602" y="0"/>
                    <a:pt x="570" y="0"/>
                  </a:cubicBezTo>
                  <a:close/>
                </a:path>
              </a:pathLst>
            </a:custGeom>
            <a:solidFill>
              <a:srgbClr val="000000">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4"/>
            <p:cNvSpPr/>
            <p:nvPr/>
          </p:nvSpPr>
          <p:spPr>
            <a:xfrm>
              <a:off x="6504625" y="1549850"/>
              <a:ext cx="15075" cy="23875"/>
            </a:xfrm>
            <a:custGeom>
              <a:avLst/>
              <a:gdLst/>
              <a:ahLst/>
              <a:cxnLst/>
              <a:rect l="l" t="t" r="r" b="b"/>
              <a:pathLst>
                <a:path w="603" h="955" extrusionOk="0">
                  <a:moveTo>
                    <a:pt x="327" y="0"/>
                  </a:moveTo>
                  <a:cubicBezTo>
                    <a:pt x="314" y="0"/>
                    <a:pt x="300" y="2"/>
                    <a:pt x="286" y="4"/>
                  </a:cubicBezTo>
                  <a:cubicBezTo>
                    <a:pt x="127" y="4"/>
                    <a:pt x="1" y="163"/>
                    <a:pt x="1" y="321"/>
                  </a:cubicBezTo>
                  <a:lnTo>
                    <a:pt x="1" y="828"/>
                  </a:lnTo>
                  <a:lnTo>
                    <a:pt x="32" y="954"/>
                  </a:lnTo>
                  <a:lnTo>
                    <a:pt x="539" y="954"/>
                  </a:lnTo>
                  <a:lnTo>
                    <a:pt x="602" y="828"/>
                  </a:lnTo>
                  <a:lnTo>
                    <a:pt x="602" y="258"/>
                  </a:lnTo>
                  <a:cubicBezTo>
                    <a:pt x="602" y="142"/>
                    <a:pt x="471" y="0"/>
                    <a:pt x="32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4"/>
            <p:cNvSpPr/>
            <p:nvPr/>
          </p:nvSpPr>
          <p:spPr>
            <a:xfrm>
              <a:off x="6556100" y="1565000"/>
              <a:ext cx="15050" cy="8725"/>
            </a:xfrm>
            <a:custGeom>
              <a:avLst/>
              <a:gdLst/>
              <a:ahLst/>
              <a:cxnLst/>
              <a:rect l="l" t="t" r="r" b="b"/>
              <a:pathLst>
                <a:path w="602" h="349" extrusionOk="0">
                  <a:moveTo>
                    <a:pt x="285" y="0"/>
                  </a:moveTo>
                  <a:cubicBezTo>
                    <a:pt x="127" y="0"/>
                    <a:pt x="32" y="63"/>
                    <a:pt x="0" y="222"/>
                  </a:cubicBezTo>
                  <a:cubicBezTo>
                    <a:pt x="0" y="253"/>
                    <a:pt x="32" y="348"/>
                    <a:pt x="32" y="348"/>
                  </a:cubicBezTo>
                  <a:lnTo>
                    <a:pt x="539" y="348"/>
                  </a:lnTo>
                  <a:cubicBezTo>
                    <a:pt x="539" y="348"/>
                    <a:pt x="602" y="253"/>
                    <a:pt x="602" y="222"/>
                  </a:cubicBezTo>
                  <a:cubicBezTo>
                    <a:pt x="507" y="95"/>
                    <a:pt x="412" y="0"/>
                    <a:pt x="285" y="0"/>
                  </a:cubicBezTo>
                  <a:close/>
                </a:path>
              </a:pathLst>
            </a:custGeom>
            <a:solidFill>
              <a:srgbClr val="B9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4"/>
            <p:cNvSpPr/>
            <p:nvPr/>
          </p:nvSpPr>
          <p:spPr>
            <a:xfrm>
              <a:off x="6606750" y="1549950"/>
              <a:ext cx="15075" cy="23775"/>
            </a:xfrm>
            <a:custGeom>
              <a:avLst/>
              <a:gdLst/>
              <a:ahLst/>
              <a:cxnLst/>
              <a:rect l="l" t="t" r="r" b="b"/>
              <a:pathLst>
                <a:path w="603" h="951" extrusionOk="0">
                  <a:moveTo>
                    <a:pt x="318" y="0"/>
                  </a:moveTo>
                  <a:cubicBezTo>
                    <a:pt x="159" y="0"/>
                    <a:pt x="1" y="127"/>
                    <a:pt x="1" y="317"/>
                  </a:cubicBezTo>
                  <a:lnTo>
                    <a:pt x="1" y="824"/>
                  </a:lnTo>
                  <a:lnTo>
                    <a:pt x="33" y="950"/>
                  </a:lnTo>
                  <a:lnTo>
                    <a:pt x="539" y="950"/>
                  </a:lnTo>
                  <a:lnTo>
                    <a:pt x="603" y="824"/>
                  </a:lnTo>
                  <a:lnTo>
                    <a:pt x="603" y="254"/>
                  </a:lnTo>
                  <a:cubicBezTo>
                    <a:pt x="603" y="127"/>
                    <a:pt x="476" y="0"/>
                    <a:pt x="318"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4"/>
            <p:cNvSpPr/>
            <p:nvPr/>
          </p:nvSpPr>
          <p:spPr>
            <a:xfrm>
              <a:off x="6658225" y="1565000"/>
              <a:ext cx="14275" cy="8725"/>
            </a:xfrm>
            <a:custGeom>
              <a:avLst/>
              <a:gdLst/>
              <a:ahLst/>
              <a:cxnLst/>
              <a:rect l="l" t="t" r="r" b="b"/>
              <a:pathLst>
                <a:path w="571" h="349" extrusionOk="0">
                  <a:moveTo>
                    <a:pt x="286" y="0"/>
                  </a:moveTo>
                  <a:cubicBezTo>
                    <a:pt x="127" y="0"/>
                    <a:pt x="32" y="63"/>
                    <a:pt x="0" y="222"/>
                  </a:cubicBezTo>
                  <a:cubicBezTo>
                    <a:pt x="0" y="253"/>
                    <a:pt x="32" y="348"/>
                    <a:pt x="32" y="348"/>
                  </a:cubicBezTo>
                  <a:lnTo>
                    <a:pt x="539" y="348"/>
                  </a:lnTo>
                  <a:cubicBezTo>
                    <a:pt x="539" y="348"/>
                    <a:pt x="571" y="253"/>
                    <a:pt x="571" y="222"/>
                  </a:cubicBezTo>
                  <a:cubicBezTo>
                    <a:pt x="539" y="95"/>
                    <a:pt x="412" y="0"/>
                    <a:pt x="286" y="0"/>
                  </a:cubicBezTo>
                  <a:close/>
                </a:path>
              </a:pathLst>
            </a:custGeom>
            <a:solidFill>
              <a:srgbClr val="B9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4"/>
            <p:cNvSpPr/>
            <p:nvPr/>
          </p:nvSpPr>
          <p:spPr>
            <a:xfrm>
              <a:off x="6708900" y="1549950"/>
              <a:ext cx="15850" cy="23775"/>
            </a:xfrm>
            <a:custGeom>
              <a:avLst/>
              <a:gdLst/>
              <a:ahLst/>
              <a:cxnLst/>
              <a:rect l="l" t="t" r="r" b="b"/>
              <a:pathLst>
                <a:path w="634" h="951" extrusionOk="0">
                  <a:moveTo>
                    <a:pt x="317" y="0"/>
                  </a:moveTo>
                  <a:cubicBezTo>
                    <a:pt x="159" y="0"/>
                    <a:pt x="0" y="127"/>
                    <a:pt x="0" y="317"/>
                  </a:cubicBezTo>
                  <a:lnTo>
                    <a:pt x="0" y="824"/>
                  </a:lnTo>
                  <a:lnTo>
                    <a:pt x="32" y="950"/>
                  </a:lnTo>
                  <a:lnTo>
                    <a:pt x="539" y="950"/>
                  </a:lnTo>
                  <a:lnTo>
                    <a:pt x="570" y="824"/>
                  </a:lnTo>
                  <a:lnTo>
                    <a:pt x="570" y="254"/>
                  </a:lnTo>
                  <a:cubicBezTo>
                    <a:pt x="634" y="127"/>
                    <a:pt x="475" y="0"/>
                    <a:pt x="31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4"/>
            <p:cNvSpPr/>
            <p:nvPr/>
          </p:nvSpPr>
          <p:spPr>
            <a:xfrm>
              <a:off x="6761150" y="1565000"/>
              <a:ext cx="14275" cy="8725"/>
            </a:xfrm>
            <a:custGeom>
              <a:avLst/>
              <a:gdLst/>
              <a:ahLst/>
              <a:cxnLst/>
              <a:rect l="l" t="t" r="r" b="b"/>
              <a:pathLst>
                <a:path w="571" h="349" extrusionOk="0">
                  <a:moveTo>
                    <a:pt x="285" y="0"/>
                  </a:moveTo>
                  <a:cubicBezTo>
                    <a:pt x="127" y="0"/>
                    <a:pt x="32" y="63"/>
                    <a:pt x="0" y="222"/>
                  </a:cubicBezTo>
                  <a:cubicBezTo>
                    <a:pt x="0" y="253"/>
                    <a:pt x="32" y="348"/>
                    <a:pt x="32" y="348"/>
                  </a:cubicBezTo>
                  <a:lnTo>
                    <a:pt x="539" y="348"/>
                  </a:lnTo>
                  <a:cubicBezTo>
                    <a:pt x="539" y="348"/>
                    <a:pt x="571" y="253"/>
                    <a:pt x="571" y="222"/>
                  </a:cubicBezTo>
                  <a:cubicBezTo>
                    <a:pt x="507" y="95"/>
                    <a:pt x="380" y="0"/>
                    <a:pt x="285"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4"/>
            <p:cNvSpPr/>
            <p:nvPr/>
          </p:nvSpPr>
          <p:spPr>
            <a:xfrm>
              <a:off x="6811825" y="1549950"/>
              <a:ext cx="14275" cy="23775"/>
            </a:xfrm>
            <a:custGeom>
              <a:avLst/>
              <a:gdLst/>
              <a:ahLst/>
              <a:cxnLst/>
              <a:rect l="l" t="t" r="r" b="b"/>
              <a:pathLst>
                <a:path w="571" h="951" extrusionOk="0">
                  <a:moveTo>
                    <a:pt x="317" y="0"/>
                  </a:moveTo>
                  <a:cubicBezTo>
                    <a:pt x="159" y="0"/>
                    <a:pt x="0" y="127"/>
                    <a:pt x="0" y="317"/>
                  </a:cubicBezTo>
                  <a:lnTo>
                    <a:pt x="0" y="824"/>
                  </a:lnTo>
                  <a:lnTo>
                    <a:pt x="32" y="950"/>
                  </a:lnTo>
                  <a:lnTo>
                    <a:pt x="539" y="950"/>
                  </a:lnTo>
                  <a:lnTo>
                    <a:pt x="570" y="824"/>
                  </a:lnTo>
                  <a:lnTo>
                    <a:pt x="570" y="254"/>
                  </a:lnTo>
                  <a:cubicBezTo>
                    <a:pt x="570" y="127"/>
                    <a:pt x="475" y="0"/>
                    <a:pt x="31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4"/>
            <p:cNvSpPr/>
            <p:nvPr/>
          </p:nvSpPr>
          <p:spPr>
            <a:xfrm>
              <a:off x="6863275" y="1565000"/>
              <a:ext cx="14275" cy="8725"/>
            </a:xfrm>
            <a:custGeom>
              <a:avLst/>
              <a:gdLst/>
              <a:ahLst/>
              <a:cxnLst/>
              <a:rect l="l" t="t" r="r" b="b"/>
              <a:pathLst>
                <a:path w="571" h="349" extrusionOk="0">
                  <a:moveTo>
                    <a:pt x="254" y="0"/>
                  </a:moveTo>
                  <a:cubicBezTo>
                    <a:pt x="96" y="0"/>
                    <a:pt x="32" y="63"/>
                    <a:pt x="1" y="222"/>
                  </a:cubicBezTo>
                  <a:cubicBezTo>
                    <a:pt x="1" y="253"/>
                    <a:pt x="32" y="348"/>
                    <a:pt x="32" y="348"/>
                  </a:cubicBezTo>
                  <a:lnTo>
                    <a:pt x="539" y="348"/>
                  </a:lnTo>
                  <a:cubicBezTo>
                    <a:pt x="539" y="348"/>
                    <a:pt x="571" y="253"/>
                    <a:pt x="571" y="222"/>
                  </a:cubicBezTo>
                  <a:cubicBezTo>
                    <a:pt x="539" y="95"/>
                    <a:pt x="412" y="0"/>
                    <a:pt x="254" y="0"/>
                  </a:cubicBezTo>
                  <a:close/>
                </a:path>
              </a:pathLst>
            </a:custGeom>
            <a:solidFill>
              <a:srgbClr val="B9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4"/>
            <p:cNvSpPr/>
            <p:nvPr/>
          </p:nvSpPr>
          <p:spPr>
            <a:xfrm>
              <a:off x="6913150" y="1549950"/>
              <a:ext cx="15875" cy="25350"/>
            </a:xfrm>
            <a:custGeom>
              <a:avLst/>
              <a:gdLst/>
              <a:ahLst/>
              <a:cxnLst/>
              <a:rect l="l" t="t" r="r" b="b"/>
              <a:pathLst>
                <a:path w="635" h="1014" extrusionOk="0">
                  <a:moveTo>
                    <a:pt x="318" y="0"/>
                  </a:moveTo>
                  <a:cubicBezTo>
                    <a:pt x="159" y="0"/>
                    <a:pt x="1" y="127"/>
                    <a:pt x="1" y="317"/>
                  </a:cubicBezTo>
                  <a:lnTo>
                    <a:pt x="1" y="824"/>
                  </a:lnTo>
                  <a:lnTo>
                    <a:pt x="64" y="1014"/>
                  </a:lnTo>
                  <a:lnTo>
                    <a:pt x="571" y="1014"/>
                  </a:lnTo>
                  <a:lnTo>
                    <a:pt x="603" y="824"/>
                  </a:lnTo>
                  <a:lnTo>
                    <a:pt x="603" y="254"/>
                  </a:lnTo>
                  <a:cubicBezTo>
                    <a:pt x="634" y="127"/>
                    <a:pt x="476" y="0"/>
                    <a:pt x="318"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4"/>
            <p:cNvSpPr/>
            <p:nvPr/>
          </p:nvSpPr>
          <p:spPr>
            <a:xfrm>
              <a:off x="6504625" y="1570525"/>
              <a:ext cx="15075" cy="19025"/>
            </a:xfrm>
            <a:custGeom>
              <a:avLst/>
              <a:gdLst/>
              <a:ahLst/>
              <a:cxnLst/>
              <a:rect l="l" t="t" r="r" b="b"/>
              <a:pathLst>
                <a:path w="603" h="761" extrusionOk="0">
                  <a:moveTo>
                    <a:pt x="1" y="1"/>
                  </a:moveTo>
                  <a:lnTo>
                    <a:pt x="1" y="761"/>
                  </a:lnTo>
                  <a:lnTo>
                    <a:pt x="602" y="761"/>
                  </a:lnTo>
                  <a:lnTo>
                    <a:pt x="602" y="1"/>
                  </a:lnTo>
                  <a:close/>
                </a:path>
              </a:pathLst>
            </a:custGeom>
            <a:solidFill>
              <a:srgbClr val="909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4"/>
            <p:cNvSpPr/>
            <p:nvPr/>
          </p:nvSpPr>
          <p:spPr>
            <a:xfrm>
              <a:off x="6555300" y="1570525"/>
              <a:ext cx="14275" cy="19025"/>
            </a:xfrm>
            <a:custGeom>
              <a:avLst/>
              <a:gdLst/>
              <a:ahLst/>
              <a:cxnLst/>
              <a:rect l="l" t="t" r="r" b="b"/>
              <a:pathLst>
                <a:path w="571" h="761" extrusionOk="0">
                  <a:moveTo>
                    <a:pt x="1" y="1"/>
                  </a:moveTo>
                  <a:lnTo>
                    <a:pt x="1" y="96"/>
                  </a:lnTo>
                  <a:lnTo>
                    <a:pt x="1" y="761"/>
                  </a:lnTo>
                  <a:lnTo>
                    <a:pt x="571" y="761"/>
                  </a:lnTo>
                  <a:lnTo>
                    <a:pt x="571" y="96"/>
                  </a:lnTo>
                  <a:lnTo>
                    <a:pt x="57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4"/>
            <p:cNvSpPr/>
            <p:nvPr/>
          </p:nvSpPr>
          <p:spPr>
            <a:xfrm>
              <a:off x="6606750" y="1570525"/>
              <a:ext cx="15075" cy="19025"/>
            </a:xfrm>
            <a:custGeom>
              <a:avLst/>
              <a:gdLst/>
              <a:ahLst/>
              <a:cxnLst/>
              <a:rect l="l" t="t" r="r" b="b"/>
              <a:pathLst>
                <a:path w="603" h="761" extrusionOk="0">
                  <a:moveTo>
                    <a:pt x="1" y="1"/>
                  </a:moveTo>
                  <a:lnTo>
                    <a:pt x="1" y="761"/>
                  </a:lnTo>
                  <a:lnTo>
                    <a:pt x="603" y="761"/>
                  </a:lnTo>
                  <a:lnTo>
                    <a:pt x="603" y="1"/>
                  </a:lnTo>
                  <a:close/>
                </a:path>
              </a:pathLst>
            </a:custGeom>
            <a:solidFill>
              <a:srgbClr val="909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4"/>
            <p:cNvSpPr/>
            <p:nvPr/>
          </p:nvSpPr>
          <p:spPr>
            <a:xfrm>
              <a:off x="6658225" y="1570525"/>
              <a:ext cx="15075" cy="19025"/>
            </a:xfrm>
            <a:custGeom>
              <a:avLst/>
              <a:gdLst/>
              <a:ahLst/>
              <a:cxnLst/>
              <a:rect l="l" t="t" r="r" b="b"/>
              <a:pathLst>
                <a:path w="603" h="761" extrusionOk="0">
                  <a:moveTo>
                    <a:pt x="0" y="1"/>
                  </a:moveTo>
                  <a:lnTo>
                    <a:pt x="0" y="96"/>
                  </a:lnTo>
                  <a:lnTo>
                    <a:pt x="0" y="761"/>
                  </a:lnTo>
                  <a:lnTo>
                    <a:pt x="602" y="761"/>
                  </a:lnTo>
                  <a:lnTo>
                    <a:pt x="602" y="96"/>
                  </a:lnTo>
                  <a:lnTo>
                    <a:pt x="602"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4"/>
            <p:cNvSpPr/>
            <p:nvPr/>
          </p:nvSpPr>
          <p:spPr>
            <a:xfrm>
              <a:off x="6709675" y="1570525"/>
              <a:ext cx="15075" cy="19025"/>
            </a:xfrm>
            <a:custGeom>
              <a:avLst/>
              <a:gdLst/>
              <a:ahLst/>
              <a:cxnLst/>
              <a:rect l="l" t="t" r="r" b="b"/>
              <a:pathLst>
                <a:path w="603" h="761" extrusionOk="0">
                  <a:moveTo>
                    <a:pt x="1" y="1"/>
                  </a:moveTo>
                  <a:lnTo>
                    <a:pt x="1" y="761"/>
                  </a:lnTo>
                  <a:lnTo>
                    <a:pt x="603" y="761"/>
                  </a:lnTo>
                  <a:lnTo>
                    <a:pt x="603" y="1"/>
                  </a:lnTo>
                  <a:close/>
                </a:path>
              </a:pathLst>
            </a:custGeom>
            <a:solidFill>
              <a:srgbClr val="909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4"/>
            <p:cNvSpPr/>
            <p:nvPr/>
          </p:nvSpPr>
          <p:spPr>
            <a:xfrm>
              <a:off x="6760350" y="1570525"/>
              <a:ext cx="14275" cy="19025"/>
            </a:xfrm>
            <a:custGeom>
              <a:avLst/>
              <a:gdLst/>
              <a:ahLst/>
              <a:cxnLst/>
              <a:rect l="l" t="t" r="r" b="b"/>
              <a:pathLst>
                <a:path w="571" h="761" extrusionOk="0">
                  <a:moveTo>
                    <a:pt x="1" y="1"/>
                  </a:moveTo>
                  <a:lnTo>
                    <a:pt x="1" y="96"/>
                  </a:lnTo>
                  <a:lnTo>
                    <a:pt x="1" y="761"/>
                  </a:lnTo>
                  <a:lnTo>
                    <a:pt x="571" y="761"/>
                  </a:lnTo>
                  <a:lnTo>
                    <a:pt x="571" y="96"/>
                  </a:lnTo>
                  <a:lnTo>
                    <a:pt x="571" y="1"/>
                  </a:lnTo>
                  <a:close/>
                </a:path>
              </a:pathLst>
            </a:custGeom>
            <a:solidFill>
              <a:srgbClr val="909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4"/>
            <p:cNvSpPr/>
            <p:nvPr/>
          </p:nvSpPr>
          <p:spPr>
            <a:xfrm>
              <a:off x="6811825" y="1570525"/>
              <a:ext cx="14275" cy="19025"/>
            </a:xfrm>
            <a:custGeom>
              <a:avLst/>
              <a:gdLst/>
              <a:ahLst/>
              <a:cxnLst/>
              <a:rect l="l" t="t" r="r" b="b"/>
              <a:pathLst>
                <a:path w="571" h="761" extrusionOk="0">
                  <a:moveTo>
                    <a:pt x="0" y="1"/>
                  </a:moveTo>
                  <a:lnTo>
                    <a:pt x="0" y="761"/>
                  </a:lnTo>
                  <a:lnTo>
                    <a:pt x="570" y="761"/>
                  </a:lnTo>
                  <a:lnTo>
                    <a:pt x="570" y="1"/>
                  </a:lnTo>
                  <a:close/>
                </a:path>
              </a:pathLst>
            </a:custGeom>
            <a:solidFill>
              <a:srgbClr val="909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4"/>
            <p:cNvSpPr/>
            <p:nvPr/>
          </p:nvSpPr>
          <p:spPr>
            <a:xfrm>
              <a:off x="6863275" y="1570525"/>
              <a:ext cx="14275" cy="19025"/>
            </a:xfrm>
            <a:custGeom>
              <a:avLst/>
              <a:gdLst/>
              <a:ahLst/>
              <a:cxnLst/>
              <a:rect l="l" t="t" r="r" b="b"/>
              <a:pathLst>
                <a:path w="571" h="761" extrusionOk="0">
                  <a:moveTo>
                    <a:pt x="1" y="1"/>
                  </a:moveTo>
                  <a:lnTo>
                    <a:pt x="1" y="96"/>
                  </a:lnTo>
                  <a:lnTo>
                    <a:pt x="1" y="761"/>
                  </a:lnTo>
                  <a:lnTo>
                    <a:pt x="571" y="761"/>
                  </a:lnTo>
                  <a:lnTo>
                    <a:pt x="571" y="96"/>
                  </a:lnTo>
                  <a:lnTo>
                    <a:pt x="57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4"/>
            <p:cNvSpPr/>
            <p:nvPr/>
          </p:nvSpPr>
          <p:spPr>
            <a:xfrm>
              <a:off x="6914750" y="1570525"/>
              <a:ext cx="14275" cy="19025"/>
            </a:xfrm>
            <a:custGeom>
              <a:avLst/>
              <a:gdLst/>
              <a:ahLst/>
              <a:cxnLst/>
              <a:rect l="l" t="t" r="r" b="b"/>
              <a:pathLst>
                <a:path w="571" h="761" extrusionOk="0">
                  <a:moveTo>
                    <a:pt x="0" y="1"/>
                  </a:moveTo>
                  <a:lnTo>
                    <a:pt x="0" y="761"/>
                  </a:lnTo>
                  <a:lnTo>
                    <a:pt x="570" y="761"/>
                  </a:lnTo>
                  <a:lnTo>
                    <a:pt x="570" y="1"/>
                  </a:lnTo>
                  <a:close/>
                </a:path>
              </a:pathLst>
            </a:custGeom>
            <a:solidFill>
              <a:srgbClr val="909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4"/>
            <p:cNvSpPr/>
            <p:nvPr/>
          </p:nvSpPr>
          <p:spPr>
            <a:xfrm>
              <a:off x="6562425" y="1578450"/>
              <a:ext cx="99000" cy="145700"/>
            </a:xfrm>
            <a:custGeom>
              <a:avLst/>
              <a:gdLst/>
              <a:ahLst/>
              <a:cxnLst/>
              <a:rect l="l" t="t" r="r" b="b"/>
              <a:pathLst>
                <a:path w="3960" h="5828" extrusionOk="0">
                  <a:moveTo>
                    <a:pt x="191" y="0"/>
                  </a:moveTo>
                  <a:cubicBezTo>
                    <a:pt x="64" y="0"/>
                    <a:pt x="1" y="95"/>
                    <a:pt x="1" y="190"/>
                  </a:cubicBezTo>
                  <a:lnTo>
                    <a:pt x="1" y="5479"/>
                  </a:lnTo>
                  <a:cubicBezTo>
                    <a:pt x="1" y="5669"/>
                    <a:pt x="159" y="5827"/>
                    <a:pt x="349" y="5827"/>
                  </a:cubicBezTo>
                  <a:cubicBezTo>
                    <a:pt x="444" y="5827"/>
                    <a:pt x="571" y="5732"/>
                    <a:pt x="666" y="5637"/>
                  </a:cubicBezTo>
                  <a:lnTo>
                    <a:pt x="1837" y="3326"/>
                  </a:lnTo>
                  <a:cubicBezTo>
                    <a:pt x="1996" y="3041"/>
                    <a:pt x="2091" y="2724"/>
                    <a:pt x="2091" y="2407"/>
                  </a:cubicBezTo>
                  <a:lnTo>
                    <a:pt x="2091" y="1711"/>
                  </a:lnTo>
                  <a:cubicBezTo>
                    <a:pt x="2091" y="1584"/>
                    <a:pt x="2154" y="1521"/>
                    <a:pt x="2281" y="1521"/>
                  </a:cubicBezTo>
                  <a:lnTo>
                    <a:pt x="3737" y="1521"/>
                  </a:lnTo>
                  <a:cubicBezTo>
                    <a:pt x="3864" y="1521"/>
                    <a:pt x="3959" y="1426"/>
                    <a:pt x="3959" y="1299"/>
                  </a:cubicBezTo>
                  <a:lnTo>
                    <a:pt x="3959" y="190"/>
                  </a:lnTo>
                  <a:cubicBezTo>
                    <a:pt x="3959" y="95"/>
                    <a:pt x="3864" y="0"/>
                    <a:pt x="37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4"/>
            <p:cNvSpPr/>
            <p:nvPr/>
          </p:nvSpPr>
          <p:spPr>
            <a:xfrm>
              <a:off x="6562425" y="1578450"/>
              <a:ext cx="99000" cy="144900"/>
            </a:xfrm>
            <a:custGeom>
              <a:avLst/>
              <a:gdLst/>
              <a:ahLst/>
              <a:cxnLst/>
              <a:rect l="l" t="t" r="r" b="b"/>
              <a:pathLst>
                <a:path w="3960" h="5796" extrusionOk="0">
                  <a:moveTo>
                    <a:pt x="3231" y="0"/>
                  </a:moveTo>
                  <a:lnTo>
                    <a:pt x="3231" y="602"/>
                  </a:lnTo>
                  <a:cubicBezTo>
                    <a:pt x="3231" y="697"/>
                    <a:pt x="3167" y="792"/>
                    <a:pt x="3041" y="792"/>
                  </a:cubicBezTo>
                  <a:lnTo>
                    <a:pt x="1584" y="792"/>
                  </a:lnTo>
                  <a:cubicBezTo>
                    <a:pt x="1457" y="792"/>
                    <a:pt x="1362" y="887"/>
                    <a:pt x="1362" y="982"/>
                  </a:cubicBezTo>
                  <a:lnTo>
                    <a:pt x="1362" y="1711"/>
                  </a:lnTo>
                  <a:cubicBezTo>
                    <a:pt x="1362" y="2027"/>
                    <a:pt x="1299" y="2344"/>
                    <a:pt x="1141" y="2597"/>
                  </a:cubicBezTo>
                  <a:lnTo>
                    <a:pt x="1" y="4846"/>
                  </a:lnTo>
                  <a:lnTo>
                    <a:pt x="1" y="5416"/>
                  </a:lnTo>
                  <a:cubicBezTo>
                    <a:pt x="1" y="5637"/>
                    <a:pt x="159" y="5796"/>
                    <a:pt x="349" y="5796"/>
                  </a:cubicBezTo>
                  <a:cubicBezTo>
                    <a:pt x="444" y="5796"/>
                    <a:pt x="571" y="5701"/>
                    <a:pt x="666" y="5574"/>
                  </a:cubicBezTo>
                  <a:lnTo>
                    <a:pt x="1837" y="3294"/>
                  </a:lnTo>
                  <a:cubicBezTo>
                    <a:pt x="1996" y="3009"/>
                    <a:pt x="2091" y="2692"/>
                    <a:pt x="2091" y="2376"/>
                  </a:cubicBezTo>
                  <a:lnTo>
                    <a:pt x="2091" y="1679"/>
                  </a:lnTo>
                  <a:cubicBezTo>
                    <a:pt x="2091" y="1552"/>
                    <a:pt x="2154" y="1457"/>
                    <a:pt x="2281" y="1457"/>
                  </a:cubicBezTo>
                  <a:lnTo>
                    <a:pt x="3737" y="1457"/>
                  </a:lnTo>
                  <a:cubicBezTo>
                    <a:pt x="3864" y="1457"/>
                    <a:pt x="3959" y="1394"/>
                    <a:pt x="3959" y="1267"/>
                  </a:cubicBezTo>
                  <a:lnTo>
                    <a:pt x="3959" y="159"/>
                  </a:lnTo>
                  <a:cubicBezTo>
                    <a:pt x="3959" y="95"/>
                    <a:pt x="3864" y="0"/>
                    <a:pt x="373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8" name="Google Shape;3708;p74"/>
          <p:cNvGrpSpPr/>
          <p:nvPr/>
        </p:nvGrpSpPr>
        <p:grpSpPr>
          <a:xfrm>
            <a:off x="4775255" y="1364967"/>
            <a:ext cx="284268" cy="507623"/>
            <a:chOff x="8253575" y="3649100"/>
            <a:chExt cx="285725" cy="507725"/>
          </a:xfrm>
        </p:grpSpPr>
        <p:sp>
          <p:nvSpPr>
            <p:cNvPr id="3709" name="Google Shape;3709;p74"/>
            <p:cNvSpPr/>
            <p:nvPr/>
          </p:nvSpPr>
          <p:spPr>
            <a:xfrm>
              <a:off x="8442000" y="3813975"/>
              <a:ext cx="37225" cy="81575"/>
            </a:xfrm>
            <a:custGeom>
              <a:avLst/>
              <a:gdLst/>
              <a:ahLst/>
              <a:cxnLst/>
              <a:rect l="l" t="t" r="r" b="b"/>
              <a:pathLst>
                <a:path w="1489" h="3263" extrusionOk="0">
                  <a:moveTo>
                    <a:pt x="0" y="1"/>
                  </a:moveTo>
                  <a:lnTo>
                    <a:pt x="0" y="3263"/>
                  </a:lnTo>
                  <a:lnTo>
                    <a:pt x="1489" y="3263"/>
                  </a:lnTo>
                  <a:lnTo>
                    <a:pt x="14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4"/>
            <p:cNvSpPr/>
            <p:nvPr/>
          </p:nvSpPr>
          <p:spPr>
            <a:xfrm>
              <a:off x="8462575" y="3813975"/>
              <a:ext cx="16650" cy="81575"/>
            </a:xfrm>
            <a:custGeom>
              <a:avLst/>
              <a:gdLst/>
              <a:ahLst/>
              <a:cxnLst/>
              <a:rect l="l" t="t" r="r" b="b"/>
              <a:pathLst>
                <a:path w="666" h="3263" extrusionOk="0">
                  <a:moveTo>
                    <a:pt x="1" y="1"/>
                  </a:moveTo>
                  <a:lnTo>
                    <a:pt x="1" y="3263"/>
                  </a:lnTo>
                  <a:lnTo>
                    <a:pt x="666" y="3263"/>
                  </a:lnTo>
                  <a:lnTo>
                    <a:pt x="666"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4"/>
            <p:cNvSpPr/>
            <p:nvPr/>
          </p:nvSpPr>
          <p:spPr>
            <a:xfrm>
              <a:off x="8432500" y="3859900"/>
              <a:ext cx="55450" cy="47525"/>
            </a:xfrm>
            <a:custGeom>
              <a:avLst/>
              <a:gdLst/>
              <a:ahLst/>
              <a:cxnLst/>
              <a:rect l="l" t="t" r="r" b="b"/>
              <a:pathLst>
                <a:path w="2218" h="1901" extrusionOk="0">
                  <a:moveTo>
                    <a:pt x="190" y="1"/>
                  </a:moveTo>
                  <a:cubicBezTo>
                    <a:pt x="95" y="1"/>
                    <a:pt x="0" y="64"/>
                    <a:pt x="0" y="191"/>
                  </a:cubicBezTo>
                  <a:lnTo>
                    <a:pt x="0" y="1679"/>
                  </a:lnTo>
                  <a:cubicBezTo>
                    <a:pt x="0" y="1806"/>
                    <a:pt x="95" y="1901"/>
                    <a:pt x="190" y="1901"/>
                  </a:cubicBezTo>
                  <a:lnTo>
                    <a:pt x="2027" y="1901"/>
                  </a:lnTo>
                  <a:cubicBezTo>
                    <a:pt x="2154" y="1901"/>
                    <a:pt x="2217" y="1806"/>
                    <a:pt x="2217" y="1679"/>
                  </a:cubicBezTo>
                  <a:lnTo>
                    <a:pt x="2217" y="191"/>
                  </a:lnTo>
                  <a:cubicBezTo>
                    <a:pt x="2217" y="64"/>
                    <a:pt x="2154" y="1"/>
                    <a:pt x="20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4"/>
            <p:cNvSpPr/>
            <p:nvPr/>
          </p:nvSpPr>
          <p:spPr>
            <a:xfrm>
              <a:off x="8432500" y="3860700"/>
              <a:ext cx="55450" cy="47525"/>
            </a:xfrm>
            <a:custGeom>
              <a:avLst/>
              <a:gdLst/>
              <a:ahLst/>
              <a:cxnLst/>
              <a:rect l="l" t="t" r="r" b="b"/>
              <a:pathLst>
                <a:path w="2218" h="1901" extrusionOk="0">
                  <a:moveTo>
                    <a:pt x="1584" y="0"/>
                  </a:moveTo>
                  <a:lnTo>
                    <a:pt x="1584" y="1077"/>
                  </a:lnTo>
                  <a:cubicBezTo>
                    <a:pt x="1584" y="1172"/>
                    <a:pt x="1521" y="1267"/>
                    <a:pt x="1394" y="1267"/>
                  </a:cubicBezTo>
                  <a:lnTo>
                    <a:pt x="0" y="1267"/>
                  </a:lnTo>
                  <a:lnTo>
                    <a:pt x="0" y="1679"/>
                  </a:lnTo>
                  <a:cubicBezTo>
                    <a:pt x="0" y="1805"/>
                    <a:pt x="95" y="1900"/>
                    <a:pt x="190" y="1900"/>
                  </a:cubicBezTo>
                  <a:lnTo>
                    <a:pt x="2027" y="1900"/>
                  </a:lnTo>
                  <a:cubicBezTo>
                    <a:pt x="2154" y="1900"/>
                    <a:pt x="2217" y="1805"/>
                    <a:pt x="2217" y="1679"/>
                  </a:cubicBezTo>
                  <a:lnTo>
                    <a:pt x="2217" y="190"/>
                  </a:lnTo>
                  <a:cubicBezTo>
                    <a:pt x="2217" y="64"/>
                    <a:pt x="2154" y="0"/>
                    <a:pt x="202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4"/>
            <p:cNvSpPr/>
            <p:nvPr/>
          </p:nvSpPr>
          <p:spPr>
            <a:xfrm>
              <a:off x="8472075" y="3862925"/>
              <a:ext cx="67225" cy="76975"/>
            </a:xfrm>
            <a:custGeom>
              <a:avLst/>
              <a:gdLst/>
              <a:ahLst/>
              <a:cxnLst/>
              <a:rect l="l" t="t" r="r" b="b"/>
              <a:pathLst>
                <a:path w="2689" h="3079" extrusionOk="0">
                  <a:moveTo>
                    <a:pt x="2541" y="0"/>
                  </a:moveTo>
                  <a:cubicBezTo>
                    <a:pt x="2529" y="0"/>
                    <a:pt x="2516" y="2"/>
                    <a:pt x="2503" y="6"/>
                  </a:cubicBezTo>
                  <a:lnTo>
                    <a:pt x="1426" y="481"/>
                  </a:lnTo>
                  <a:cubicBezTo>
                    <a:pt x="1268" y="576"/>
                    <a:pt x="1173" y="703"/>
                    <a:pt x="1046" y="798"/>
                  </a:cubicBezTo>
                  <a:lnTo>
                    <a:pt x="1" y="2128"/>
                  </a:lnTo>
                  <a:lnTo>
                    <a:pt x="1204" y="3078"/>
                  </a:lnTo>
                  <a:lnTo>
                    <a:pt x="2218" y="1716"/>
                  </a:lnTo>
                  <a:cubicBezTo>
                    <a:pt x="2313" y="1590"/>
                    <a:pt x="2376" y="1463"/>
                    <a:pt x="2439" y="1273"/>
                  </a:cubicBezTo>
                  <a:lnTo>
                    <a:pt x="2661" y="133"/>
                  </a:lnTo>
                  <a:cubicBezTo>
                    <a:pt x="2688" y="78"/>
                    <a:pt x="2621" y="0"/>
                    <a:pt x="2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4"/>
            <p:cNvSpPr/>
            <p:nvPr/>
          </p:nvSpPr>
          <p:spPr>
            <a:xfrm>
              <a:off x="8472075" y="3862925"/>
              <a:ext cx="67225" cy="76975"/>
            </a:xfrm>
            <a:custGeom>
              <a:avLst/>
              <a:gdLst/>
              <a:ahLst/>
              <a:cxnLst/>
              <a:rect l="l" t="t" r="r" b="b"/>
              <a:pathLst>
                <a:path w="2689" h="3079" extrusionOk="0">
                  <a:moveTo>
                    <a:pt x="2541" y="0"/>
                  </a:moveTo>
                  <a:cubicBezTo>
                    <a:pt x="2529" y="0"/>
                    <a:pt x="2516" y="2"/>
                    <a:pt x="2503" y="6"/>
                  </a:cubicBezTo>
                  <a:lnTo>
                    <a:pt x="1426" y="481"/>
                  </a:lnTo>
                  <a:cubicBezTo>
                    <a:pt x="1268" y="576"/>
                    <a:pt x="1173" y="703"/>
                    <a:pt x="1046" y="798"/>
                  </a:cubicBezTo>
                  <a:lnTo>
                    <a:pt x="1" y="2128"/>
                  </a:lnTo>
                  <a:lnTo>
                    <a:pt x="1204" y="3078"/>
                  </a:lnTo>
                  <a:lnTo>
                    <a:pt x="2218" y="1716"/>
                  </a:lnTo>
                  <a:cubicBezTo>
                    <a:pt x="2313" y="1590"/>
                    <a:pt x="2376" y="1463"/>
                    <a:pt x="2439" y="1273"/>
                  </a:cubicBezTo>
                  <a:lnTo>
                    <a:pt x="2661" y="133"/>
                  </a:lnTo>
                  <a:cubicBezTo>
                    <a:pt x="2688" y="78"/>
                    <a:pt x="2621" y="0"/>
                    <a:pt x="2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4"/>
            <p:cNvSpPr/>
            <p:nvPr/>
          </p:nvSpPr>
          <p:spPr>
            <a:xfrm>
              <a:off x="8442000" y="3742725"/>
              <a:ext cx="37225" cy="47525"/>
            </a:xfrm>
            <a:custGeom>
              <a:avLst/>
              <a:gdLst/>
              <a:ahLst/>
              <a:cxnLst/>
              <a:rect l="l" t="t" r="r" b="b"/>
              <a:pathLst>
                <a:path w="1489" h="1901" extrusionOk="0">
                  <a:moveTo>
                    <a:pt x="190" y="1"/>
                  </a:moveTo>
                  <a:cubicBezTo>
                    <a:pt x="64" y="1"/>
                    <a:pt x="0" y="96"/>
                    <a:pt x="0" y="191"/>
                  </a:cubicBezTo>
                  <a:lnTo>
                    <a:pt x="0" y="1901"/>
                  </a:lnTo>
                  <a:lnTo>
                    <a:pt x="1489" y="1901"/>
                  </a:lnTo>
                  <a:lnTo>
                    <a:pt x="1489" y="191"/>
                  </a:lnTo>
                  <a:cubicBezTo>
                    <a:pt x="1489" y="96"/>
                    <a:pt x="1426" y="1"/>
                    <a:pt x="12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4"/>
            <p:cNvSpPr/>
            <p:nvPr/>
          </p:nvSpPr>
          <p:spPr>
            <a:xfrm>
              <a:off x="8457825" y="3742725"/>
              <a:ext cx="21400" cy="47525"/>
            </a:xfrm>
            <a:custGeom>
              <a:avLst/>
              <a:gdLst/>
              <a:ahLst/>
              <a:cxnLst/>
              <a:rect l="l" t="t" r="r" b="b"/>
              <a:pathLst>
                <a:path w="856" h="1901" extrusionOk="0">
                  <a:moveTo>
                    <a:pt x="1" y="1"/>
                  </a:moveTo>
                  <a:cubicBezTo>
                    <a:pt x="96" y="1"/>
                    <a:pt x="191" y="96"/>
                    <a:pt x="191" y="191"/>
                  </a:cubicBezTo>
                  <a:lnTo>
                    <a:pt x="191" y="1901"/>
                  </a:lnTo>
                  <a:lnTo>
                    <a:pt x="856" y="1901"/>
                  </a:lnTo>
                  <a:lnTo>
                    <a:pt x="856" y="191"/>
                  </a:lnTo>
                  <a:cubicBezTo>
                    <a:pt x="856" y="96"/>
                    <a:pt x="793" y="1"/>
                    <a:pt x="66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4"/>
            <p:cNvSpPr/>
            <p:nvPr/>
          </p:nvSpPr>
          <p:spPr>
            <a:xfrm>
              <a:off x="8432500" y="3784700"/>
              <a:ext cx="56225" cy="47525"/>
            </a:xfrm>
            <a:custGeom>
              <a:avLst/>
              <a:gdLst/>
              <a:ahLst/>
              <a:cxnLst/>
              <a:rect l="l" t="t" r="r" b="b"/>
              <a:pathLst>
                <a:path w="2249" h="1901" extrusionOk="0">
                  <a:moveTo>
                    <a:pt x="190" y="0"/>
                  </a:moveTo>
                  <a:cubicBezTo>
                    <a:pt x="95" y="0"/>
                    <a:pt x="0" y="63"/>
                    <a:pt x="0" y="190"/>
                  </a:cubicBezTo>
                  <a:lnTo>
                    <a:pt x="0" y="1679"/>
                  </a:lnTo>
                  <a:cubicBezTo>
                    <a:pt x="0" y="1805"/>
                    <a:pt x="95" y="1900"/>
                    <a:pt x="190" y="1900"/>
                  </a:cubicBezTo>
                  <a:lnTo>
                    <a:pt x="2027" y="1900"/>
                  </a:lnTo>
                  <a:cubicBezTo>
                    <a:pt x="2154" y="1900"/>
                    <a:pt x="2217" y="1774"/>
                    <a:pt x="2249" y="1679"/>
                  </a:cubicBezTo>
                  <a:lnTo>
                    <a:pt x="2249" y="190"/>
                  </a:lnTo>
                  <a:cubicBezTo>
                    <a:pt x="2249" y="63"/>
                    <a:pt x="2186" y="0"/>
                    <a:pt x="2059" y="0"/>
                  </a:cubicBezTo>
                  <a:lnTo>
                    <a:pt x="1901" y="0"/>
                  </a:lnTo>
                  <a:lnTo>
                    <a:pt x="1742" y="95"/>
                  </a:lnTo>
                  <a:lnTo>
                    <a:pt x="1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4"/>
            <p:cNvSpPr/>
            <p:nvPr/>
          </p:nvSpPr>
          <p:spPr>
            <a:xfrm>
              <a:off x="8432500" y="3784700"/>
              <a:ext cx="55450" cy="47525"/>
            </a:xfrm>
            <a:custGeom>
              <a:avLst/>
              <a:gdLst/>
              <a:ahLst/>
              <a:cxnLst/>
              <a:rect l="l" t="t" r="r" b="b"/>
              <a:pathLst>
                <a:path w="2218" h="1901" extrusionOk="0">
                  <a:moveTo>
                    <a:pt x="1584" y="0"/>
                  </a:moveTo>
                  <a:lnTo>
                    <a:pt x="1584" y="1045"/>
                  </a:lnTo>
                  <a:cubicBezTo>
                    <a:pt x="1584" y="1172"/>
                    <a:pt x="1521" y="1267"/>
                    <a:pt x="1394" y="1267"/>
                  </a:cubicBezTo>
                  <a:lnTo>
                    <a:pt x="0" y="1267"/>
                  </a:lnTo>
                  <a:lnTo>
                    <a:pt x="0" y="1679"/>
                  </a:lnTo>
                  <a:cubicBezTo>
                    <a:pt x="0" y="1805"/>
                    <a:pt x="95" y="1900"/>
                    <a:pt x="190" y="1900"/>
                  </a:cubicBezTo>
                  <a:lnTo>
                    <a:pt x="2027" y="1900"/>
                  </a:lnTo>
                  <a:cubicBezTo>
                    <a:pt x="2154" y="1900"/>
                    <a:pt x="2217" y="1805"/>
                    <a:pt x="2217" y="1679"/>
                  </a:cubicBezTo>
                  <a:lnTo>
                    <a:pt x="2217" y="190"/>
                  </a:lnTo>
                  <a:cubicBezTo>
                    <a:pt x="2217" y="63"/>
                    <a:pt x="2154" y="0"/>
                    <a:pt x="202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4"/>
            <p:cNvSpPr/>
            <p:nvPr/>
          </p:nvSpPr>
          <p:spPr>
            <a:xfrm>
              <a:off x="8301075" y="3722150"/>
              <a:ext cx="38025" cy="92650"/>
            </a:xfrm>
            <a:custGeom>
              <a:avLst/>
              <a:gdLst/>
              <a:ahLst/>
              <a:cxnLst/>
              <a:rect l="l" t="t" r="r" b="b"/>
              <a:pathLst>
                <a:path w="1521" h="3706" extrusionOk="0">
                  <a:moveTo>
                    <a:pt x="0" y="0"/>
                  </a:moveTo>
                  <a:lnTo>
                    <a:pt x="0" y="3706"/>
                  </a:lnTo>
                  <a:lnTo>
                    <a:pt x="1520" y="3706"/>
                  </a:lnTo>
                  <a:lnTo>
                    <a:pt x="15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4"/>
            <p:cNvSpPr/>
            <p:nvPr/>
          </p:nvSpPr>
          <p:spPr>
            <a:xfrm>
              <a:off x="8320875" y="3722150"/>
              <a:ext cx="18225" cy="92650"/>
            </a:xfrm>
            <a:custGeom>
              <a:avLst/>
              <a:gdLst/>
              <a:ahLst/>
              <a:cxnLst/>
              <a:rect l="l" t="t" r="r" b="b"/>
              <a:pathLst>
                <a:path w="729" h="3706" extrusionOk="0">
                  <a:moveTo>
                    <a:pt x="0" y="0"/>
                  </a:moveTo>
                  <a:lnTo>
                    <a:pt x="0" y="3706"/>
                  </a:lnTo>
                  <a:lnTo>
                    <a:pt x="728" y="3706"/>
                  </a:lnTo>
                  <a:lnTo>
                    <a:pt x="728" y="0"/>
                  </a:lnTo>
                  <a:close/>
                </a:path>
              </a:pathLst>
            </a:custGeom>
            <a:solidFill>
              <a:srgbClr val="373331">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4"/>
            <p:cNvSpPr/>
            <p:nvPr/>
          </p:nvSpPr>
          <p:spPr>
            <a:xfrm>
              <a:off x="8293150" y="3785475"/>
              <a:ext cx="53875" cy="71300"/>
            </a:xfrm>
            <a:custGeom>
              <a:avLst/>
              <a:gdLst/>
              <a:ahLst/>
              <a:cxnLst/>
              <a:rect l="l" t="t" r="r" b="b"/>
              <a:pathLst>
                <a:path w="2155" h="2852" extrusionOk="0">
                  <a:moveTo>
                    <a:pt x="191" y="1"/>
                  </a:moveTo>
                  <a:cubicBezTo>
                    <a:pt x="96" y="1"/>
                    <a:pt x="1" y="64"/>
                    <a:pt x="1" y="191"/>
                  </a:cubicBezTo>
                  <a:lnTo>
                    <a:pt x="1" y="2851"/>
                  </a:lnTo>
                  <a:lnTo>
                    <a:pt x="2154" y="2851"/>
                  </a:lnTo>
                  <a:lnTo>
                    <a:pt x="2154" y="191"/>
                  </a:lnTo>
                  <a:cubicBezTo>
                    <a:pt x="2154" y="64"/>
                    <a:pt x="2059" y="1"/>
                    <a:pt x="19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4"/>
            <p:cNvSpPr/>
            <p:nvPr/>
          </p:nvSpPr>
          <p:spPr>
            <a:xfrm>
              <a:off x="8320075" y="3786275"/>
              <a:ext cx="26950" cy="71275"/>
            </a:xfrm>
            <a:custGeom>
              <a:avLst/>
              <a:gdLst/>
              <a:ahLst/>
              <a:cxnLst/>
              <a:rect l="l" t="t" r="r" b="b"/>
              <a:pathLst>
                <a:path w="1078" h="2851" extrusionOk="0">
                  <a:moveTo>
                    <a:pt x="0" y="0"/>
                  </a:moveTo>
                  <a:cubicBezTo>
                    <a:pt x="127" y="0"/>
                    <a:pt x="190" y="95"/>
                    <a:pt x="190" y="191"/>
                  </a:cubicBezTo>
                  <a:lnTo>
                    <a:pt x="190" y="2851"/>
                  </a:lnTo>
                  <a:lnTo>
                    <a:pt x="1077" y="2851"/>
                  </a:lnTo>
                  <a:lnTo>
                    <a:pt x="1077" y="159"/>
                  </a:lnTo>
                  <a:cubicBezTo>
                    <a:pt x="1077" y="95"/>
                    <a:pt x="982" y="0"/>
                    <a:pt x="855"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4"/>
            <p:cNvSpPr/>
            <p:nvPr/>
          </p:nvSpPr>
          <p:spPr>
            <a:xfrm>
              <a:off x="8253575" y="3850400"/>
              <a:ext cx="131450" cy="306425"/>
            </a:xfrm>
            <a:custGeom>
              <a:avLst/>
              <a:gdLst/>
              <a:ahLst/>
              <a:cxnLst/>
              <a:rect l="l" t="t" r="r" b="b"/>
              <a:pathLst>
                <a:path w="5258" h="12257" extrusionOk="0">
                  <a:moveTo>
                    <a:pt x="919" y="1"/>
                  </a:moveTo>
                  <a:cubicBezTo>
                    <a:pt x="792" y="1"/>
                    <a:pt x="729" y="96"/>
                    <a:pt x="729" y="222"/>
                  </a:cubicBezTo>
                  <a:lnTo>
                    <a:pt x="729" y="4023"/>
                  </a:lnTo>
                  <a:cubicBezTo>
                    <a:pt x="729" y="4561"/>
                    <a:pt x="602" y="5131"/>
                    <a:pt x="349" y="5638"/>
                  </a:cubicBezTo>
                  <a:cubicBezTo>
                    <a:pt x="190" y="5986"/>
                    <a:pt x="95" y="6398"/>
                    <a:pt x="32" y="6746"/>
                  </a:cubicBezTo>
                  <a:cubicBezTo>
                    <a:pt x="0" y="7095"/>
                    <a:pt x="570" y="8488"/>
                    <a:pt x="570" y="8488"/>
                  </a:cubicBezTo>
                  <a:lnTo>
                    <a:pt x="444" y="10515"/>
                  </a:lnTo>
                  <a:lnTo>
                    <a:pt x="634" y="11877"/>
                  </a:lnTo>
                  <a:cubicBezTo>
                    <a:pt x="665" y="12098"/>
                    <a:pt x="824" y="12257"/>
                    <a:pt x="1045" y="12257"/>
                  </a:cubicBezTo>
                  <a:lnTo>
                    <a:pt x="4212" y="12257"/>
                  </a:lnTo>
                  <a:cubicBezTo>
                    <a:pt x="4402" y="12257"/>
                    <a:pt x="4561" y="12098"/>
                    <a:pt x="4592" y="11877"/>
                  </a:cubicBezTo>
                  <a:lnTo>
                    <a:pt x="4782" y="10515"/>
                  </a:lnTo>
                  <a:lnTo>
                    <a:pt x="4592" y="8520"/>
                  </a:lnTo>
                  <a:cubicBezTo>
                    <a:pt x="4592" y="8520"/>
                    <a:pt x="5257" y="7095"/>
                    <a:pt x="5194" y="6714"/>
                  </a:cubicBezTo>
                  <a:cubicBezTo>
                    <a:pt x="5162" y="6303"/>
                    <a:pt x="5036" y="5954"/>
                    <a:pt x="4877" y="5606"/>
                  </a:cubicBezTo>
                  <a:cubicBezTo>
                    <a:pt x="4687" y="5131"/>
                    <a:pt x="4592" y="4561"/>
                    <a:pt x="4592" y="4023"/>
                  </a:cubicBezTo>
                  <a:lnTo>
                    <a:pt x="4592" y="222"/>
                  </a:lnTo>
                  <a:cubicBezTo>
                    <a:pt x="4592" y="96"/>
                    <a:pt x="4529" y="1"/>
                    <a:pt x="4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4"/>
            <p:cNvSpPr/>
            <p:nvPr/>
          </p:nvSpPr>
          <p:spPr>
            <a:xfrm>
              <a:off x="8328775" y="3850400"/>
              <a:ext cx="56250" cy="306425"/>
            </a:xfrm>
            <a:custGeom>
              <a:avLst/>
              <a:gdLst/>
              <a:ahLst/>
              <a:cxnLst/>
              <a:rect l="l" t="t" r="r" b="b"/>
              <a:pathLst>
                <a:path w="2250" h="12257" extrusionOk="0">
                  <a:moveTo>
                    <a:pt x="159" y="1"/>
                  </a:moveTo>
                  <a:cubicBezTo>
                    <a:pt x="286" y="1"/>
                    <a:pt x="349" y="96"/>
                    <a:pt x="349" y="222"/>
                  </a:cubicBezTo>
                  <a:lnTo>
                    <a:pt x="349" y="4023"/>
                  </a:lnTo>
                  <a:cubicBezTo>
                    <a:pt x="349" y="4561"/>
                    <a:pt x="476" y="5131"/>
                    <a:pt x="729" y="5638"/>
                  </a:cubicBezTo>
                  <a:cubicBezTo>
                    <a:pt x="1046" y="6334"/>
                    <a:pt x="1109" y="7095"/>
                    <a:pt x="983" y="7855"/>
                  </a:cubicBezTo>
                  <a:lnTo>
                    <a:pt x="412" y="11877"/>
                  </a:lnTo>
                  <a:cubicBezTo>
                    <a:pt x="349" y="12098"/>
                    <a:pt x="191" y="12257"/>
                    <a:pt x="1" y="12257"/>
                  </a:cubicBezTo>
                  <a:lnTo>
                    <a:pt x="1204" y="12257"/>
                  </a:lnTo>
                  <a:cubicBezTo>
                    <a:pt x="1394" y="12257"/>
                    <a:pt x="1553" y="12098"/>
                    <a:pt x="1584" y="11877"/>
                  </a:cubicBezTo>
                  <a:lnTo>
                    <a:pt x="1774" y="10515"/>
                  </a:lnTo>
                  <a:lnTo>
                    <a:pt x="1584" y="8520"/>
                  </a:lnTo>
                  <a:cubicBezTo>
                    <a:pt x="1584" y="8520"/>
                    <a:pt x="2249" y="7095"/>
                    <a:pt x="2186" y="6714"/>
                  </a:cubicBezTo>
                  <a:cubicBezTo>
                    <a:pt x="2186" y="6334"/>
                    <a:pt x="2059" y="5986"/>
                    <a:pt x="1901" y="5638"/>
                  </a:cubicBezTo>
                  <a:cubicBezTo>
                    <a:pt x="1679" y="5131"/>
                    <a:pt x="1553" y="4561"/>
                    <a:pt x="1553" y="4023"/>
                  </a:cubicBezTo>
                  <a:lnTo>
                    <a:pt x="1553" y="222"/>
                  </a:lnTo>
                  <a:cubicBezTo>
                    <a:pt x="1553" y="96"/>
                    <a:pt x="1458"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4"/>
            <p:cNvSpPr/>
            <p:nvPr/>
          </p:nvSpPr>
          <p:spPr>
            <a:xfrm>
              <a:off x="8253575" y="3878125"/>
              <a:ext cx="131450" cy="54650"/>
            </a:xfrm>
            <a:custGeom>
              <a:avLst/>
              <a:gdLst/>
              <a:ahLst/>
              <a:cxnLst/>
              <a:rect l="l" t="t" r="r" b="b"/>
              <a:pathLst>
                <a:path w="5258" h="2186" extrusionOk="0">
                  <a:moveTo>
                    <a:pt x="317" y="0"/>
                  </a:moveTo>
                  <a:cubicBezTo>
                    <a:pt x="159" y="0"/>
                    <a:pt x="0" y="158"/>
                    <a:pt x="0" y="317"/>
                  </a:cubicBezTo>
                  <a:lnTo>
                    <a:pt x="0" y="1869"/>
                  </a:lnTo>
                  <a:cubicBezTo>
                    <a:pt x="0" y="2027"/>
                    <a:pt x="159" y="2185"/>
                    <a:pt x="317" y="2185"/>
                  </a:cubicBezTo>
                  <a:lnTo>
                    <a:pt x="4941" y="2185"/>
                  </a:lnTo>
                  <a:cubicBezTo>
                    <a:pt x="5162" y="2185"/>
                    <a:pt x="5257" y="2059"/>
                    <a:pt x="5257" y="1869"/>
                  </a:cubicBezTo>
                  <a:lnTo>
                    <a:pt x="5257" y="317"/>
                  </a:lnTo>
                  <a:cubicBezTo>
                    <a:pt x="5257" y="158"/>
                    <a:pt x="5099" y="0"/>
                    <a:pt x="4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4"/>
            <p:cNvSpPr/>
            <p:nvPr/>
          </p:nvSpPr>
          <p:spPr>
            <a:xfrm>
              <a:off x="8254350" y="3878125"/>
              <a:ext cx="132250" cy="53850"/>
            </a:xfrm>
            <a:custGeom>
              <a:avLst/>
              <a:gdLst/>
              <a:ahLst/>
              <a:cxnLst/>
              <a:rect l="l" t="t" r="r" b="b"/>
              <a:pathLst>
                <a:path w="5290" h="2154" extrusionOk="0">
                  <a:moveTo>
                    <a:pt x="4435" y="0"/>
                  </a:moveTo>
                  <a:lnTo>
                    <a:pt x="4435" y="1045"/>
                  </a:lnTo>
                  <a:cubicBezTo>
                    <a:pt x="4435" y="1203"/>
                    <a:pt x="4276" y="1362"/>
                    <a:pt x="4118" y="1362"/>
                  </a:cubicBezTo>
                  <a:lnTo>
                    <a:pt x="1" y="1362"/>
                  </a:lnTo>
                  <a:lnTo>
                    <a:pt x="1" y="1837"/>
                  </a:lnTo>
                  <a:cubicBezTo>
                    <a:pt x="1" y="1995"/>
                    <a:pt x="159" y="2154"/>
                    <a:pt x="318" y="2154"/>
                  </a:cubicBezTo>
                  <a:lnTo>
                    <a:pt x="4973" y="2154"/>
                  </a:lnTo>
                  <a:cubicBezTo>
                    <a:pt x="5131" y="2154"/>
                    <a:pt x="5290" y="1995"/>
                    <a:pt x="5290" y="1837"/>
                  </a:cubicBezTo>
                  <a:lnTo>
                    <a:pt x="5290" y="285"/>
                  </a:lnTo>
                  <a:cubicBezTo>
                    <a:pt x="5226" y="158"/>
                    <a:pt x="5131" y="0"/>
                    <a:pt x="4910"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4"/>
            <p:cNvSpPr/>
            <p:nvPr/>
          </p:nvSpPr>
          <p:spPr>
            <a:xfrm>
              <a:off x="8301075" y="3649100"/>
              <a:ext cx="38825" cy="81775"/>
            </a:xfrm>
            <a:custGeom>
              <a:avLst/>
              <a:gdLst/>
              <a:ahLst/>
              <a:cxnLst/>
              <a:rect l="l" t="t" r="r" b="b"/>
              <a:pathLst>
                <a:path w="1553" h="3271" extrusionOk="0">
                  <a:moveTo>
                    <a:pt x="776" y="1"/>
                  </a:moveTo>
                  <a:cubicBezTo>
                    <a:pt x="737" y="1"/>
                    <a:pt x="697" y="25"/>
                    <a:pt x="665" y="72"/>
                  </a:cubicBezTo>
                  <a:lnTo>
                    <a:pt x="127" y="1117"/>
                  </a:lnTo>
                  <a:cubicBezTo>
                    <a:pt x="32" y="1307"/>
                    <a:pt x="0" y="1466"/>
                    <a:pt x="0" y="1624"/>
                  </a:cubicBezTo>
                  <a:lnTo>
                    <a:pt x="0" y="3271"/>
                  </a:lnTo>
                  <a:lnTo>
                    <a:pt x="1520" y="3271"/>
                  </a:lnTo>
                  <a:lnTo>
                    <a:pt x="1552" y="1624"/>
                  </a:lnTo>
                  <a:cubicBezTo>
                    <a:pt x="1552" y="1434"/>
                    <a:pt x="1489" y="1276"/>
                    <a:pt x="1425" y="1117"/>
                  </a:cubicBezTo>
                  <a:lnTo>
                    <a:pt x="887" y="72"/>
                  </a:lnTo>
                  <a:cubicBezTo>
                    <a:pt x="855" y="25"/>
                    <a:pt x="81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4"/>
            <p:cNvSpPr/>
            <p:nvPr/>
          </p:nvSpPr>
          <p:spPr>
            <a:xfrm>
              <a:off x="8301075" y="3649100"/>
              <a:ext cx="38825" cy="81775"/>
            </a:xfrm>
            <a:custGeom>
              <a:avLst/>
              <a:gdLst/>
              <a:ahLst/>
              <a:cxnLst/>
              <a:rect l="l" t="t" r="r" b="b"/>
              <a:pathLst>
                <a:path w="1553" h="3271" extrusionOk="0">
                  <a:moveTo>
                    <a:pt x="776" y="1"/>
                  </a:moveTo>
                  <a:cubicBezTo>
                    <a:pt x="737" y="1"/>
                    <a:pt x="697" y="25"/>
                    <a:pt x="665" y="72"/>
                  </a:cubicBezTo>
                  <a:lnTo>
                    <a:pt x="127" y="1117"/>
                  </a:lnTo>
                  <a:cubicBezTo>
                    <a:pt x="32" y="1307"/>
                    <a:pt x="0" y="1466"/>
                    <a:pt x="0" y="1624"/>
                  </a:cubicBezTo>
                  <a:lnTo>
                    <a:pt x="0" y="3271"/>
                  </a:lnTo>
                  <a:lnTo>
                    <a:pt x="1520" y="3271"/>
                  </a:lnTo>
                  <a:lnTo>
                    <a:pt x="1552" y="1624"/>
                  </a:lnTo>
                  <a:cubicBezTo>
                    <a:pt x="1552" y="1434"/>
                    <a:pt x="1489" y="1276"/>
                    <a:pt x="1425" y="1117"/>
                  </a:cubicBezTo>
                  <a:lnTo>
                    <a:pt x="887" y="72"/>
                  </a:lnTo>
                  <a:cubicBezTo>
                    <a:pt x="855" y="25"/>
                    <a:pt x="81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4"/>
            <p:cNvSpPr/>
            <p:nvPr/>
          </p:nvSpPr>
          <p:spPr>
            <a:xfrm>
              <a:off x="8311375" y="3649100"/>
              <a:ext cx="27725" cy="81775"/>
            </a:xfrm>
            <a:custGeom>
              <a:avLst/>
              <a:gdLst/>
              <a:ahLst/>
              <a:cxnLst/>
              <a:rect l="l" t="t" r="r" b="b"/>
              <a:pathLst>
                <a:path w="1109" h="3271" extrusionOk="0">
                  <a:moveTo>
                    <a:pt x="317" y="1"/>
                  </a:moveTo>
                  <a:cubicBezTo>
                    <a:pt x="277" y="1"/>
                    <a:pt x="238" y="25"/>
                    <a:pt x="222" y="72"/>
                  </a:cubicBezTo>
                  <a:lnTo>
                    <a:pt x="0" y="579"/>
                  </a:lnTo>
                  <a:lnTo>
                    <a:pt x="253" y="1117"/>
                  </a:lnTo>
                  <a:cubicBezTo>
                    <a:pt x="348" y="1276"/>
                    <a:pt x="380" y="1434"/>
                    <a:pt x="380" y="1624"/>
                  </a:cubicBezTo>
                  <a:lnTo>
                    <a:pt x="380" y="3271"/>
                  </a:lnTo>
                  <a:lnTo>
                    <a:pt x="1108" y="3271"/>
                  </a:lnTo>
                  <a:lnTo>
                    <a:pt x="1108" y="1624"/>
                  </a:lnTo>
                  <a:cubicBezTo>
                    <a:pt x="1108" y="1466"/>
                    <a:pt x="1045" y="1307"/>
                    <a:pt x="982" y="1149"/>
                  </a:cubicBezTo>
                  <a:lnTo>
                    <a:pt x="412" y="72"/>
                  </a:lnTo>
                  <a:cubicBezTo>
                    <a:pt x="396" y="25"/>
                    <a:pt x="356" y="1"/>
                    <a:pt x="3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4"/>
            <p:cNvSpPr/>
            <p:nvPr/>
          </p:nvSpPr>
          <p:spPr>
            <a:xfrm>
              <a:off x="8297125" y="4015875"/>
              <a:ext cx="45925" cy="98200"/>
            </a:xfrm>
            <a:custGeom>
              <a:avLst/>
              <a:gdLst/>
              <a:ahLst/>
              <a:cxnLst/>
              <a:rect l="l" t="t" r="r" b="b"/>
              <a:pathLst>
                <a:path w="1837" h="3928" extrusionOk="0">
                  <a:moveTo>
                    <a:pt x="918" y="0"/>
                  </a:moveTo>
                  <a:cubicBezTo>
                    <a:pt x="412" y="0"/>
                    <a:pt x="0" y="444"/>
                    <a:pt x="0" y="919"/>
                  </a:cubicBezTo>
                  <a:lnTo>
                    <a:pt x="0" y="3009"/>
                  </a:lnTo>
                  <a:cubicBezTo>
                    <a:pt x="0" y="3516"/>
                    <a:pt x="443" y="3927"/>
                    <a:pt x="918" y="3927"/>
                  </a:cubicBezTo>
                  <a:cubicBezTo>
                    <a:pt x="1425" y="3927"/>
                    <a:pt x="1837" y="3484"/>
                    <a:pt x="1837" y="3009"/>
                  </a:cubicBezTo>
                  <a:lnTo>
                    <a:pt x="1837" y="919"/>
                  </a:lnTo>
                  <a:cubicBezTo>
                    <a:pt x="1837" y="412"/>
                    <a:pt x="1425" y="0"/>
                    <a:pt x="9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4"/>
            <p:cNvSpPr/>
            <p:nvPr/>
          </p:nvSpPr>
          <p:spPr>
            <a:xfrm>
              <a:off x="8489500" y="3864150"/>
              <a:ext cx="49125" cy="71775"/>
            </a:xfrm>
            <a:custGeom>
              <a:avLst/>
              <a:gdLst/>
              <a:ahLst/>
              <a:cxnLst/>
              <a:rect l="l" t="t" r="r" b="b"/>
              <a:pathLst>
                <a:path w="1965" h="2871" extrusionOk="0">
                  <a:moveTo>
                    <a:pt x="1865" y="0"/>
                  </a:moveTo>
                  <a:cubicBezTo>
                    <a:pt x="1847" y="0"/>
                    <a:pt x="1827" y="6"/>
                    <a:pt x="1806" y="21"/>
                  </a:cubicBezTo>
                  <a:lnTo>
                    <a:pt x="1331" y="211"/>
                  </a:lnTo>
                  <a:lnTo>
                    <a:pt x="1204" y="844"/>
                  </a:lnTo>
                  <a:cubicBezTo>
                    <a:pt x="1172" y="1002"/>
                    <a:pt x="1109" y="1161"/>
                    <a:pt x="1014" y="1287"/>
                  </a:cubicBezTo>
                  <a:lnTo>
                    <a:pt x="1" y="2586"/>
                  </a:lnTo>
                  <a:lnTo>
                    <a:pt x="349" y="2871"/>
                  </a:lnTo>
                  <a:lnTo>
                    <a:pt x="982" y="2428"/>
                  </a:lnTo>
                  <a:lnTo>
                    <a:pt x="1584" y="1667"/>
                  </a:lnTo>
                  <a:cubicBezTo>
                    <a:pt x="1616" y="1604"/>
                    <a:pt x="1679" y="1446"/>
                    <a:pt x="1742" y="1287"/>
                  </a:cubicBezTo>
                  <a:lnTo>
                    <a:pt x="1964" y="147"/>
                  </a:lnTo>
                  <a:cubicBezTo>
                    <a:pt x="1964" y="74"/>
                    <a:pt x="1926" y="0"/>
                    <a:pt x="1865"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4"/>
            <p:cNvSpPr/>
            <p:nvPr/>
          </p:nvSpPr>
          <p:spPr>
            <a:xfrm>
              <a:off x="8449925" y="3901875"/>
              <a:ext cx="63350" cy="66525"/>
            </a:xfrm>
            <a:custGeom>
              <a:avLst/>
              <a:gdLst/>
              <a:ahLst/>
              <a:cxnLst/>
              <a:rect l="l" t="t" r="r" b="b"/>
              <a:pathLst>
                <a:path w="2534" h="2661" extrusionOk="0">
                  <a:moveTo>
                    <a:pt x="1330" y="0"/>
                  </a:moveTo>
                  <a:lnTo>
                    <a:pt x="0" y="1710"/>
                  </a:lnTo>
                  <a:lnTo>
                    <a:pt x="1172" y="2660"/>
                  </a:lnTo>
                  <a:lnTo>
                    <a:pt x="2534" y="950"/>
                  </a:lnTo>
                  <a:lnTo>
                    <a:pt x="13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4"/>
            <p:cNvSpPr/>
            <p:nvPr/>
          </p:nvSpPr>
          <p:spPr>
            <a:xfrm>
              <a:off x="8466550" y="3916125"/>
              <a:ext cx="47525" cy="53050"/>
            </a:xfrm>
            <a:custGeom>
              <a:avLst/>
              <a:gdLst/>
              <a:ahLst/>
              <a:cxnLst/>
              <a:rect l="l" t="t" r="r" b="b"/>
              <a:pathLst>
                <a:path w="1901" h="2122" extrusionOk="0">
                  <a:moveTo>
                    <a:pt x="1330" y="0"/>
                  </a:moveTo>
                  <a:lnTo>
                    <a:pt x="0" y="1710"/>
                  </a:lnTo>
                  <a:lnTo>
                    <a:pt x="539" y="2122"/>
                  </a:lnTo>
                  <a:lnTo>
                    <a:pt x="1900" y="444"/>
                  </a:lnTo>
                  <a:lnTo>
                    <a:pt x="1330"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4"/>
            <p:cNvSpPr/>
            <p:nvPr/>
          </p:nvSpPr>
          <p:spPr>
            <a:xfrm>
              <a:off x="8419825" y="3935850"/>
              <a:ext cx="70500" cy="67425"/>
            </a:xfrm>
            <a:custGeom>
              <a:avLst/>
              <a:gdLst/>
              <a:ahLst/>
              <a:cxnLst/>
              <a:rect l="l" t="t" r="r" b="b"/>
              <a:pathLst>
                <a:path w="2820" h="2697" extrusionOk="0">
                  <a:moveTo>
                    <a:pt x="1159" y="0"/>
                  </a:moveTo>
                  <a:cubicBezTo>
                    <a:pt x="1100" y="0"/>
                    <a:pt x="1041" y="27"/>
                    <a:pt x="982" y="66"/>
                  </a:cubicBezTo>
                  <a:lnTo>
                    <a:pt x="64" y="1270"/>
                  </a:lnTo>
                  <a:cubicBezTo>
                    <a:pt x="1" y="1333"/>
                    <a:pt x="32" y="1460"/>
                    <a:pt x="127" y="1555"/>
                  </a:cubicBezTo>
                  <a:lnTo>
                    <a:pt x="1552" y="2663"/>
                  </a:lnTo>
                  <a:cubicBezTo>
                    <a:pt x="1575" y="2686"/>
                    <a:pt x="1605" y="2696"/>
                    <a:pt x="1639" y="2696"/>
                  </a:cubicBezTo>
                  <a:cubicBezTo>
                    <a:pt x="1702" y="2696"/>
                    <a:pt x="1776" y="2661"/>
                    <a:pt x="1838" y="2600"/>
                  </a:cubicBezTo>
                  <a:lnTo>
                    <a:pt x="2724" y="1428"/>
                  </a:lnTo>
                  <a:cubicBezTo>
                    <a:pt x="2819" y="1333"/>
                    <a:pt x="2756" y="1238"/>
                    <a:pt x="2693" y="1143"/>
                  </a:cubicBezTo>
                  <a:lnTo>
                    <a:pt x="1267" y="35"/>
                  </a:lnTo>
                  <a:cubicBezTo>
                    <a:pt x="1231" y="10"/>
                    <a:pt x="1195" y="0"/>
                    <a:pt x="1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4"/>
            <p:cNvSpPr/>
            <p:nvPr/>
          </p:nvSpPr>
          <p:spPr>
            <a:xfrm>
              <a:off x="8419825" y="3957275"/>
              <a:ext cx="70500" cy="44800"/>
            </a:xfrm>
            <a:custGeom>
              <a:avLst/>
              <a:gdLst/>
              <a:ahLst/>
              <a:cxnLst/>
              <a:rect l="l" t="t" r="r" b="b"/>
              <a:pathLst>
                <a:path w="2820" h="1792" extrusionOk="0">
                  <a:moveTo>
                    <a:pt x="349" y="1"/>
                  </a:moveTo>
                  <a:lnTo>
                    <a:pt x="96" y="349"/>
                  </a:lnTo>
                  <a:cubicBezTo>
                    <a:pt x="1" y="444"/>
                    <a:pt x="32" y="571"/>
                    <a:pt x="127" y="634"/>
                  </a:cubicBezTo>
                  <a:lnTo>
                    <a:pt x="1552" y="1743"/>
                  </a:lnTo>
                  <a:cubicBezTo>
                    <a:pt x="1576" y="1778"/>
                    <a:pt x="1608" y="1791"/>
                    <a:pt x="1643" y="1791"/>
                  </a:cubicBezTo>
                  <a:cubicBezTo>
                    <a:pt x="1705" y="1791"/>
                    <a:pt x="1777" y="1751"/>
                    <a:pt x="1838" y="1711"/>
                  </a:cubicBezTo>
                  <a:lnTo>
                    <a:pt x="2724" y="508"/>
                  </a:lnTo>
                  <a:cubicBezTo>
                    <a:pt x="2819" y="476"/>
                    <a:pt x="2788" y="381"/>
                    <a:pt x="2693" y="286"/>
                  </a:cubicBezTo>
                  <a:lnTo>
                    <a:pt x="2344" y="1"/>
                  </a:lnTo>
                  <a:lnTo>
                    <a:pt x="1711" y="824"/>
                  </a:lnTo>
                  <a:cubicBezTo>
                    <a:pt x="1649" y="886"/>
                    <a:pt x="1588" y="921"/>
                    <a:pt x="1527" y="921"/>
                  </a:cubicBezTo>
                  <a:cubicBezTo>
                    <a:pt x="1493" y="921"/>
                    <a:pt x="1459" y="910"/>
                    <a:pt x="1426" y="888"/>
                  </a:cubicBezTo>
                  <a:lnTo>
                    <a:pt x="349"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4"/>
            <p:cNvSpPr/>
            <p:nvPr/>
          </p:nvSpPr>
          <p:spPr>
            <a:xfrm>
              <a:off x="8254350" y="4016675"/>
              <a:ext cx="34075" cy="97400"/>
            </a:xfrm>
            <a:custGeom>
              <a:avLst/>
              <a:gdLst/>
              <a:ahLst/>
              <a:cxnLst/>
              <a:rect l="l" t="t" r="r" b="b"/>
              <a:pathLst>
                <a:path w="1363" h="3896" extrusionOk="0">
                  <a:moveTo>
                    <a:pt x="444" y="0"/>
                  </a:moveTo>
                  <a:cubicBezTo>
                    <a:pt x="286" y="0"/>
                    <a:pt x="159" y="63"/>
                    <a:pt x="64" y="127"/>
                  </a:cubicBezTo>
                  <a:cubicBezTo>
                    <a:pt x="1" y="475"/>
                    <a:pt x="1" y="855"/>
                    <a:pt x="64" y="1204"/>
                  </a:cubicBezTo>
                  <a:lnTo>
                    <a:pt x="444" y="3895"/>
                  </a:lnTo>
                  <a:cubicBezTo>
                    <a:pt x="919" y="3895"/>
                    <a:pt x="1363" y="3484"/>
                    <a:pt x="1363" y="2977"/>
                  </a:cubicBezTo>
                  <a:lnTo>
                    <a:pt x="1363" y="887"/>
                  </a:lnTo>
                  <a:cubicBezTo>
                    <a:pt x="1331" y="412"/>
                    <a:pt x="919" y="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4"/>
            <p:cNvSpPr/>
            <p:nvPr/>
          </p:nvSpPr>
          <p:spPr>
            <a:xfrm>
              <a:off x="8352525" y="4017425"/>
              <a:ext cx="31700" cy="96650"/>
            </a:xfrm>
            <a:custGeom>
              <a:avLst/>
              <a:gdLst/>
              <a:ahLst/>
              <a:cxnLst/>
              <a:rect l="l" t="t" r="r" b="b"/>
              <a:pathLst>
                <a:path w="1268" h="3866" extrusionOk="0">
                  <a:moveTo>
                    <a:pt x="839" y="0"/>
                  </a:moveTo>
                  <a:cubicBezTo>
                    <a:pt x="413" y="0"/>
                    <a:pt x="1" y="399"/>
                    <a:pt x="1" y="857"/>
                  </a:cubicBezTo>
                  <a:lnTo>
                    <a:pt x="1" y="2947"/>
                  </a:lnTo>
                  <a:cubicBezTo>
                    <a:pt x="1" y="3422"/>
                    <a:pt x="349" y="3834"/>
                    <a:pt x="824" y="3865"/>
                  </a:cubicBezTo>
                  <a:lnTo>
                    <a:pt x="1236" y="1205"/>
                  </a:lnTo>
                  <a:cubicBezTo>
                    <a:pt x="1268" y="857"/>
                    <a:pt x="1268" y="445"/>
                    <a:pt x="1236" y="97"/>
                  </a:cubicBezTo>
                  <a:cubicBezTo>
                    <a:pt x="1109" y="65"/>
                    <a:pt x="983" y="2"/>
                    <a:pt x="888" y="2"/>
                  </a:cubicBezTo>
                  <a:cubicBezTo>
                    <a:pt x="871" y="1"/>
                    <a:pt x="855" y="0"/>
                    <a:pt x="8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4"/>
            <p:cNvSpPr/>
            <p:nvPr/>
          </p:nvSpPr>
          <p:spPr>
            <a:xfrm>
              <a:off x="8352525" y="4016675"/>
              <a:ext cx="31700" cy="98200"/>
            </a:xfrm>
            <a:custGeom>
              <a:avLst/>
              <a:gdLst/>
              <a:ahLst/>
              <a:cxnLst/>
              <a:rect l="l" t="t" r="r" b="b"/>
              <a:pathLst>
                <a:path w="1268" h="3928" extrusionOk="0">
                  <a:moveTo>
                    <a:pt x="919" y="0"/>
                  </a:moveTo>
                  <a:cubicBezTo>
                    <a:pt x="571" y="0"/>
                    <a:pt x="254" y="253"/>
                    <a:pt x="96" y="570"/>
                  </a:cubicBezTo>
                  <a:cubicBezTo>
                    <a:pt x="96" y="792"/>
                    <a:pt x="96" y="1014"/>
                    <a:pt x="33" y="1235"/>
                  </a:cubicBezTo>
                  <a:lnTo>
                    <a:pt x="1" y="1425"/>
                  </a:lnTo>
                  <a:lnTo>
                    <a:pt x="1" y="3009"/>
                  </a:lnTo>
                  <a:cubicBezTo>
                    <a:pt x="1" y="3484"/>
                    <a:pt x="349" y="3895"/>
                    <a:pt x="824" y="3927"/>
                  </a:cubicBezTo>
                  <a:lnTo>
                    <a:pt x="1236" y="1267"/>
                  </a:lnTo>
                  <a:cubicBezTo>
                    <a:pt x="1268" y="919"/>
                    <a:pt x="1268" y="539"/>
                    <a:pt x="1236" y="158"/>
                  </a:cubicBezTo>
                  <a:cubicBezTo>
                    <a:pt x="1141" y="0"/>
                    <a:pt x="1046" y="0"/>
                    <a:pt x="919"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74"/>
          <p:cNvGrpSpPr/>
          <p:nvPr/>
        </p:nvGrpSpPr>
        <p:grpSpPr>
          <a:xfrm>
            <a:off x="2414304" y="1364986"/>
            <a:ext cx="358955" cy="507586"/>
            <a:chOff x="3930575" y="1867738"/>
            <a:chExt cx="361850" cy="506725"/>
          </a:xfrm>
        </p:grpSpPr>
        <p:sp>
          <p:nvSpPr>
            <p:cNvPr id="3740" name="Google Shape;3740;p74"/>
            <p:cNvSpPr/>
            <p:nvPr/>
          </p:nvSpPr>
          <p:spPr>
            <a:xfrm>
              <a:off x="4050925" y="1988863"/>
              <a:ext cx="85525" cy="247825"/>
            </a:xfrm>
            <a:custGeom>
              <a:avLst/>
              <a:gdLst/>
              <a:ahLst/>
              <a:cxnLst/>
              <a:rect l="l" t="t" r="r" b="b"/>
              <a:pathLst>
                <a:path w="3421" h="9913" extrusionOk="0">
                  <a:moveTo>
                    <a:pt x="507" y="0"/>
                  </a:moveTo>
                  <a:lnTo>
                    <a:pt x="507" y="2059"/>
                  </a:lnTo>
                  <a:cubicBezTo>
                    <a:pt x="507" y="2756"/>
                    <a:pt x="444" y="3421"/>
                    <a:pt x="285" y="4054"/>
                  </a:cubicBezTo>
                  <a:cubicBezTo>
                    <a:pt x="127" y="4687"/>
                    <a:pt x="0" y="5479"/>
                    <a:pt x="0" y="6303"/>
                  </a:cubicBezTo>
                  <a:cubicBezTo>
                    <a:pt x="0" y="7126"/>
                    <a:pt x="127" y="7918"/>
                    <a:pt x="285" y="8583"/>
                  </a:cubicBezTo>
                  <a:cubicBezTo>
                    <a:pt x="349" y="8931"/>
                    <a:pt x="444" y="9311"/>
                    <a:pt x="475" y="9723"/>
                  </a:cubicBezTo>
                  <a:cubicBezTo>
                    <a:pt x="475" y="9786"/>
                    <a:pt x="634" y="9913"/>
                    <a:pt x="634" y="9913"/>
                  </a:cubicBezTo>
                  <a:lnTo>
                    <a:pt x="2819" y="9913"/>
                  </a:lnTo>
                  <a:cubicBezTo>
                    <a:pt x="2819" y="9913"/>
                    <a:pt x="2946" y="9786"/>
                    <a:pt x="2946" y="9723"/>
                  </a:cubicBezTo>
                  <a:cubicBezTo>
                    <a:pt x="2977" y="9311"/>
                    <a:pt x="3041" y="8963"/>
                    <a:pt x="3136" y="8583"/>
                  </a:cubicBezTo>
                  <a:cubicBezTo>
                    <a:pt x="3294" y="7949"/>
                    <a:pt x="3421" y="7158"/>
                    <a:pt x="3421" y="6303"/>
                  </a:cubicBezTo>
                  <a:cubicBezTo>
                    <a:pt x="3421" y="5479"/>
                    <a:pt x="3294" y="4687"/>
                    <a:pt x="3136" y="4054"/>
                  </a:cubicBezTo>
                  <a:cubicBezTo>
                    <a:pt x="2977" y="3421"/>
                    <a:pt x="2882" y="2756"/>
                    <a:pt x="2882" y="2059"/>
                  </a:cubicBezTo>
                  <a:lnTo>
                    <a:pt x="28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4"/>
            <p:cNvSpPr/>
            <p:nvPr/>
          </p:nvSpPr>
          <p:spPr>
            <a:xfrm>
              <a:off x="4092875" y="1988863"/>
              <a:ext cx="43575" cy="247825"/>
            </a:xfrm>
            <a:custGeom>
              <a:avLst/>
              <a:gdLst/>
              <a:ahLst/>
              <a:cxnLst/>
              <a:rect l="l" t="t" r="r" b="b"/>
              <a:pathLst>
                <a:path w="1743" h="9913" extrusionOk="0">
                  <a:moveTo>
                    <a:pt x="1" y="0"/>
                  </a:moveTo>
                  <a:lnTo>
                    <a:pt x="1" y="887"/>
                  </a:lnTo>
                  <a:cubicBezTo>
                    <a:pt x="1" y="1552"/>
                    <a:pt x="64" y="2249"/>
                    <a:pt x="223" y="2851"/>
                  </a:cubicBezTo>
                  <a:cubicBezTo>
                    <a:pt x="381" y="3484"/>
                    <a:pt x="508" y="4276"/>
                    <a:pt x="508" y="5131"/>
                  </a:cubicBezTo>
                  <a:cubicBezTo>
                    <a:pt x="508" y="5954"/>
                    <a:pt x="381" y="6746"/>
                    <a:pt x="223" y="7379"/>
                  </a:cubicBezTo>
                  <a:cubicBezTo>
                    <a:pt x="96" y="8013"/>
                    <a:pt x="33" y="8646"/>
                    <a:pt x="33" y="9311"/>
                  </a:cubicBezTo>
                  <a:lnTo>
                    <a:pt x="33" y="9913"/>
                  </a:lnTo>
                  <a:lnTo>
                    <a:pt x="1141" y="9913"/>
                  </a:lnTo>
                  <a:cubicBezTo>
                    <a:pt x="1141" y="9913"/>
                    <a:pt x="1268" y="9786"/>
                    <a:pt x="1268" y="9723"/>
                  </a:cubicBezTo>
                  <a:cubicBezTo>
                    <a:pt x="1299" y="9311"/>
                    <a:pt x="1363" y="8963"/>
                    <a:pt x="1458" y="8583"/>
                  </a:cubicBezTo>
                  <a:cubicBezTo>
                    <a:pt x="1616" y="7949"/>
                    <a:pt x="1743" y="7158"/>
                    <a:pt x="1743" y="6303"/>
                  </a:cubicBezTo>
                  <a:cubicBezTo>
                    <a:pt x="1743" y="5479"/>
                    <a:pt x="1616" y="4687"/>
                    <a:pt x="1458" y="4054"/>
                  </a:cubicBezTo>
                  <a:cubicBezTo>
                    <a:pt x="1299" y="3421"/>
                    <a:pt x="1204" y="2756"/>
                    <a:pt x="1204" y="2059"/>
                  </a:cubicBezTo>
                  <a:lnTo>
                    <a:pt x="1204"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4"/>
            <p:cNvSpPr/>
            <p:nvPr/>
          </p:nvSpPr>
          <p:spPr>
            <a:xfrm>
              <a:off x="3979675" y="1899388"/>
              <a:ext cx="58600" cy="58625"/>
            </a:xfrm>
            <a:custGeom>
              <a:avLst/>
              <a:gdLst/>
              <a:ahLst/>
              <a:cxnLst/>
              <a:rect l="l" t="t" r="r" b="b"/>
              <a:pathLst>
                <a:path w="2344" h="2345" extrusionOk="0">
                  <a:moveTo>
                    <a:pt x="0" y="1"/>
                  </a:moveTo>
                  <a:lnTo>
                    <a:pt x="0" y="2344"/>
                  </a:lnTo>
                  <a:lnTo>
                    <a:pt x="2344" y="2344"/>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4"/>
            <p:cNvSpPr/>
            <p:nvPr/>
          </p:nvSpPr>
          <p:spPr>
            <a:xfrm>
              <a:off x="3980450" y="1899388"/>
              <a:ext cx="58625" cy="58625"/>
            </a:xfrm>
            <a:custGeom>
              <a:avLst/>
              <a:gdLst/>
              <a:ahLst/>
              <a:cxnLst/>
              <a:rect l="l" t="t" r="r" b="b"/>
              <a:pathLst>
                <a:path w="2345" h="2345" extrusionOk="0">
                  <a:moveTo>
                    <a:pt x="1236" y="1"/>
                  </a:moveTo>
                  <a:lnTo>
                    <a:pt x="1236" y="1268"/>
                  </a:lnTo>
                  <a:cubicBezTo>
                    <a:pt x="1236" y="1489"/>
                    <a:pt x="1046" y="1711"/>
                    <a:pt x="793" y="1711"/>
                  </a:cubicBezTo>
                  <a:lnTo>
                    <a:pt x="1" y="1711"/>
                  </a:lnTo>
                  <a:lnTo>
                    <a:pt x="1" y="2344"/>
                  </a:lnTo>
                  <a:lnTo>
                    <a:pt x="2344" y="2344"/>
                  </a:lnTo>
                  <a:lnTo>
                    <a:pt x="2344"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4"/>
            <p:cNvSpPr/>
            <p:nvPr/>
          </p:nvSpPr>
          <p:spPr>
            <a:xfrm>
              <a:off x="3930575" y="1887513"/>
              <a:ext cx="61000" cy="82375"/>
            </a:xfrm>
            <a:custGeom>
              <a:avLst/>
              <a:gdLst/>
              <a:ahLst/>
              <a:cxnLst/>
              <a:rect l="l" t="t" r="r" b="b"/>
              <a:pathLst>
                <a:path w="2440" h="3295" extrusionOk="0">
                  <a:moveTo>
                    <a:pt x="317" y="1"/>
                  </a:moveTo>
                  <a:cubicBezTo>
                    <a:pt x="159" y="1"/>
                    <a:pt x="1" y="159"/>
                    <a:pt x="1" y="318"/>
                  </a:cubicBezTo>
                  <a:lnTo>
                    <a:pt x="1" y="2978"/>
                  </a:lnTo>
                  <a:cubicBezTo>
                    <a:pt x="1" y="3136"/>
                    <a:pt x="159" y="3294"/>
                    <a:pt x="317" y="3294"/>
                  </a:cubicBezTo>
                  <a:lnTo>
                    <a:pt x="1458" y="3294"/>
                  </a:lnTo>
                  <a:cubicBezTo>
                    <a:pt x="1806" y="3294"/>
                    <a:pt x="2123" y="3073"/>
                    <a:pt x="2281" y="2851"/>
                  </a:cubicBezTo>
                  <a:lnTo>
                    <a:pt x="2154" y="2503"/>
                  </a:lnTo>
                  <a:lnTo>
                    <a:pt x="2439" y="2186"/>
                  </a:lnTo>
                  <a:lnTo>
                    <a:pt x="2439" y="983"/>
                  </a:lnTo>
                  <a:cubicBezTo>
                    <a:pt x="2439" y="444"/>
                    <a:pt x="1996" y="1"/>
                    <a:pt x="1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4"/>
            <p:cNvSpPr/>
            <p:nvPr/>
          </p:nvSpPr>
          <p:spPr>
            <a:xfrm>
              <a:off x="3930575" y="1887513"/>
              <a:ext cx="61000" cy="82375"/>
            </a:xfrm>
            <a:custGeom>
              <a:avLst/>
              <a:gdLst/>
              <a:ahLst/>
              <a:cxnLst/>
              <a:rect l="l" t="t" r="r" b="b"/>
              <a:pathLst>
                <a:path w="2440" h="3295" extrusionOk="0">
                  <a:moveTo>
                    <a:pt x="1489" y="1"/>
                  </a:moveTo>
                  <a:lnTo>
                    <a:pt x="1489" y="128"/>
                  </a:lnTo>
                  <a:lnTo>
                    <a:pt x="1489" y="1933"/>
                  </a:lnTo>
                  <a:cubicBezTo>
                    <a:pt x="1489" y="2218"/>
                    <a:pt x="1299" y="2408"/>
                    <a:pt x="1014" y="2408"/>
                  </a:cubicBezTo>
                  <a:lnTo>
                    <a:pt x="1" y="2408"/>
                  </a:lnTo>
                  <a:lnTo>
                    <a:pt x="1" y="2978"/>
                  </a:lnTo>
                  <a:cubicBezTo>
                    <a:pt x="1" y="3136"/>
                    <a:pt x="159" y="3294"/>
                    <a:pt x="317" y="3294"/>
                  </a:cubicBezTo>
                  <a:lnTo>
                    <a:pt x="1458" y="3294"/>
                  </a:lnTo>
                  <a:cubicBezTo>
                    <a:pt x="1996" y="3294"/>
                    <a:pt x="2439" y="2851"/>
                    <a:pt x="2439" y="2281"/>
                  </a:cubicBezTo>
                  <a:lnTo>
                    <a:pt x="2439" y="983"/>
                  </a:lnTo>
                  <a:cubicBezTo>
                    <a:pt x="2439" y="444"/>
                    <a:pt x="1996" y="1"/>
                    <a:pt x="148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4"/>
            <p:cNvSpPr/>
            <p:nvPr/>
          </p:nvSpPr>
          <p:spPr>
            <a:xfrm>
              <a:off x="4026375" y="1867738"/>
              <a:ext cx="265250" cy="135400"/>
            </a:xfrm>
            <a:custGeom>
              <a:avLst/>
              <a:gdLst/>
              <a:ahLst/>
              <a:cxnLst/>
              <a:rect l="l" t="t" r="r" b="b"/>
              <a:pathLst>
                <a:path w="10610" h="5416" extrusionOk="0">
                  <a:moveTo>
                    <a:pt x="476" y="0"/>
                  </a:moveTo>
                  <a:cubicBezTo>
                    <a:pt x="191" y="0"/>
                    <a:pt x="1" y="190"/>
                    <a:pt x="1" y="475"/>
                  </a:cubicBezTo>
                  <a:lnTo>
                    <a:pt x="1" y="4940"/>
                  </a:lnTo>
                  <a:cubicBezTo>
                    <a:pt x="1" y="5225"/>
                    <a:pt x="191" y="5415"/>
                    <a:pt x="476" y="5415"/>
                  </a:cubicBezTo>
                  <a:lnTo>
                    <a:pt x="5036" y="5415"/>
                  </a:lnTo>
                  <a:cubicBezTo>
                    <a:pt x="5289" y="5415"/>
                    <a:pt x="5511" y="5225"/>
                    <a:pt x="5511" y="4940"/>
                  </a:cubicBezTo>
                  <a:lnTo>
                    <a:pt x="5511" y="2597"/>
                  </a:lnTo>
                  <a:cubicBezTo>
                    <a:pt x="5511" y="2280"/>
                    <a:pt x="5764" y="2027"/>
                    <a:pt x="6081" y="2027"/>
                  </a:cubicBezTo>
                  <a:lnTo>
                    <a:pt x="6810" y="2027"/>
                  </a:lnTo>
                  <a:cubicBezTo>
                    <a:pt x="8108" y="2027"/>
                    <a:pt x="9216" y="2882"/>
                    <a:pt x="9628" y="4085"/>
                  </a:cubicBezTo>
                  <a:cubicBezTo>
                    <a:pt x="9660" y="4149"/>
                    <a:pt x="9723" y="4244"/>
                    <a:pt x="9818" y="4244"/>
                  </a:cubicBezTo>
                  <a:lnTo>
                    <a:pt x="10420" y="4244"/>
                  </a:lnTo>
                  <a:cubicBezTo>
                    <a:pt x="10515" y="4244"/>
                    <a:pt x="10610" y="4149"/>
                    <a:pt x="10610" y="4022"/>
                  </a:cubicBezTo>
                  <a:lnTo>
                    <a:pt x="10610" y="3769"/>
                  </a:lnTo>
                  <a:cubicBezTo>
                    <a:pt x="10610" y="1710"/>
                    <a:pt x="8931" y="0"/>
                    <a:pt x="68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4"/>
            <p:cNvSpPr/>
            <p:nvPr/>
          </p:nvSpPr>
          <p:spPr>
            <a:xfrm>
              <a:off x="4026375" y="1895438"/>
              <a:ext cx="209850" cy="106900"/>
            </a:xfrm>
            <a:custGeom>
              <a:avLst/>
              <a:gdLst/>
              <a:ahLst/>
              <a:cxnLst/>
              <a:rect l="l" t="t" r="r" b="b"/>
              <a:pathLst>
                <a:path w="8394" h="4276" extrusionOk="0">
                  <a:moveTo>
                    <a:pt x="5226" y="1"/>
                  </a:moveTo>
                  <a:cubicBezTo>
                    <a:pt x="4909" y="1"/>
                    <a:pt x="4624" y="286"/>
                    <a:pt x="4624" y="602"/>
                  </a:cubicBezTo>
                  <a:lnTo>
                    <a:pt x="4624" y="2914"/>
                  </a:lnTo>
                  <a:cubicBezTo>
                    <a:pt x="4624" y="3199"/>
                    <a:pt x="4434" y="3389"/>
                    <a:pt x="4149" y="3389"/>
                  </a:cubicBezTo>
                  <a:lnTo>
                    <a:pt x="1" y="3389"/>
                  </a:lnTo>
                  <a:lnTo>
                    <a:pt x="1" y="3801"/>
                  </a:lnTo>
                  <a:cubicBezTo>
                    <a:pt x="1" y="4086"/>
                    <a:pt x="191" y="4276"/>
                    <a:pt x="476" y="4276"/>
                  </a:cubicBezTo>
                  <a:lnTo>
                    <a:pt x="5036" y="4276"/>
                  </a:lnTo>
                  <a:cubicBezTo>
                    <a:pt x="5289" y="4276"/>
                    <a:pt x="5511" y="4086"/>
                    <a:pt x="5511" y="3801"/>
                  </a:cubicBezTo>
                  <a:lnTo>
                    <a:pt x="5511" y="1457"/>
                  </a:lnTo>
                  <a:cubicBezTo>
                    <a:pt x="5511" y="1141"/>
                    <a:pt x="5764" y="856"/>
                    <a:pt x="6081" y="856"/>
                  </a:cubicBezTo>
                  <a:lnTo>
                    <a:pt x="6810" y="856"/>
                  </a:lnTo>
                  <a:cubicBezTo>
                    <a:pt x="7411" y="856"/>
                    <a:pt x="7950" y="1014"/>
                    <a:pt x="8393" y="1331"/>
                  </a:cubicBezTo>
                  <a:cubicBezTo>
                    <a:pt x="7886" y="539"/>
                    <a:pt x="6968" y="1"/>
                    <a:pt x="592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4"/>
            <p:cNvSpPr/>
            <p:nvPr/>
          </p:nvSpPr>
          <p:spPr>
            <a:xfrm>
              <a:off x="4252025" y="1883563"/>
              <a:ext cx="40400" cy="88700"/>
            </a:xfrm>
            <a:custGeom>
              <a:avLst/>
              <a:gdLst/>
              <a:ahLst/>
              <a:cxnLst/>
              <a:rect l="l" t="t" r="r" b="b"/>
              <a:pathLst>
                <a:path w="1616" h="3548" extrusionOk="0">
                  <a:moveTo>
                    <a:pt x="0" y="0"/>
                  </a:moveTo>
                  <a:cubicBezTo>
                    <a:pt x="444" y="602"/>
                    <a:pt x="697" y="1331"/>
                    <a:pt x="697" y="2186"/>
                  </a:cubicBezTo>
                  <a:lnTo>
                    <a:pt x="697" y="2439"/>
                  </a:lnTo>
                  <a:cubicBezTo>
                    <a:pt x="697" y="2566"/>
                    <a:pt x="634" y="2661"/>
                    <a:pt x="507" y="2661"/>
                  </a:cubicBezTo>
                  <a:lnTo>
                    <a:pt x="285" y="2661"/>
                  </a:lnTo>
                  <a:cubicBezTo>
                    <a:pt x="444" y="2882"/>
                    <a:pt x="539" y="3136"/>
                    <a:pt x="634" y="3389"/>
                  </a:cubicBezTo>
                  <a:cubicBezTo>
                    <a:pt x="665" y="3484"/>
                    <a:pt x="760" y="3547"/>
                    <a:pt x="824" y="3547"/>
                  </a:cubicBezTo>
                  <a:lnTo>
                    <a:pt x="1426" y="3547"/>
                  </a:lnTo>
                  <a:cubicBezTo>
                    <a:pt x="1552" y="3547"/>
                    <a:pt x="1616" y="3484"/>
                    <a:pt x="1616" y="3357"/>
                  </a:cubicBezTo>
                  <a:lnTo>
                    <a:pt x="1616" y="3072"/>
                  </a:lnTo>
                  <a:cubicBezTo>
                    <a:pt x="1552" y="1806"/>
                    <a:pt x="950" y="697"/>
                    <a:pt x="0"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4"/>
            <p:cNvSpPr/>
            <p:nvPr/>
          </p:nvSpPr>
          <p:spPr>
            <a:xfrm>
              <a:off x="4054875" y="1904938"/>
              <a:ext cx="75250" cy="45950"/>
            </a:xfrm>
            <a:custGeom>
              <a:avLst/>
              <a:gdLst/>
              <a:ahLst/>
              <a:cxnLst/>
              <a:rect l="l" t="t" r="r" b="b"/>
              <a:pathLst>
                <a:path w="3010" h="1838" extrusionOk="0">
                  <a:moveTo>
                    <a:pt x="1521" y="602"/>
                  </a:moveTo>
                  <a:cubicBezTo>
                    <a:pt x="2091" y="602"/>
                    <a:pt x="2408" y="856"/>
                    <a:pt x="2408" y="919"/>
                  </a:cubicBezTo>
                  <a:cubicBezTo>
                    <a:pt x="2408" y="1014"/>
                    <a:pt x="2091" y="1236"/>
                    <a:pt x="1521" y="1236"/>
                  </a:cubicBezTo>
                  <a:cubicBezTo>
                    <a:pt x="919" y="1236"/>
                    <a:pt x="603" y="1014"/>
                    <a:pt x="603" y="919"/>
                  </a:cubicBezTo>
                  <a:cubicBezTo>
                    <a:pt x="603" y="856"/>
                    <a:pt x="919" y="602"/>
                    <a:pt x="1521" y="602"/>
                  </a:cubicBezTo>
                  <a:close/>
                  <a:moveTo>
                    <a:pt x="1521" y="1"/>
                  </a:moveTo>
                  <a:cubicBezTo>
                    <a:pt x="666" y="1"/>
                    <a:pt x="1" y="412"/>
                    <a:pt x="1" y="919"/>
                  </a:cubicBezTo>
                  <a:cubicBezTo>
                    <a:pt x="1" y="1426"/>
                    <a:pt x="634" y="1837"/>
                    <a:pt x="1521" y="1837"/>
                  </a:cubicBezTo>
                  <a:cubicBezTo>
                    <a:pt x="2376" y="1837"/>
                    <a:pt x="3009" y="1489"/>
                    <a:pt x="3009" y="919"/>
                  </a:cubicBezTo>
                  <a:cubicBezTo>
                    <a:pt x="3009" y="412"/>
                    <a:pt x="2344" y="1"/>
                    <a:pt x="15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4"/>
            <p:cNvSpPr/>
            <p:nvPr/>
          </p:nvSpPr>
          <p:spPr>
            <a:xfrm>
              <a:off x="4051725" y="2231913"/>
              <a:ext cx="83950" cy="142550"/>
            </a:xfrm>
            <a:custGeom>
              <a:avLst/>
              <a:gdLst/>
              <a:ahLst/>
              <a:cxnLst/>
              <a:rect l="l" t="t" r="r" b="b"/>
              <a:pathLst>
                <a:path w="3358" h="5702" extrusionOk="0">
                  <a:moveTo>
                    <a:pt x="443" y="1"/>
                  </a:moveTo>
                  <a:cubicBezTo>
                    <a:pt x="475" y="286"/>
                    <a:pt x="475" y="539"/>
                    <a:pt x="475" y="824"/>
                  </a:cubicBezTo>
                  <a:lnTo>
                    <a:pt x="475" y="2408"/>
                  </a:lnTo>
                  <a:cubicBezTo>
                    <a:pt x="475" y="3073"/>
                    <a:pt x="412" y="3706"/>
                    <a:pt x="253" y="4403"/>
                  </a:cubicBezTo>
                  <a:lnTo>
                    <a:pt x="95" y="5068"/>
                  </a:lnTo>
                  <a:cubicBezTo>
                    <a:pt x="0" y="5385"/>
                    <a:pt x="253" y="5701"/>
                    <a:pt x="570" y="5701"/>
                  </a:cubicBezTo>
                  <a:lnTo>
                    <a:pt x="2819" y="5701"/>
                  </a:lnTo>
                  <a:cubicBezTo>
                    <a:pt x="3135" y="5701"/>
                    <a:pt x="3357" y="5385"/>
                    <a:pt x="3294" y="5068"/>
                  </a:cubicBezTo>
                  <a:lnTo>
                    <a:pt x="3135" y="4403"/>
                  </a:lnTo>
                  <a:cubicBezTo>
                    <a:pt x="2977" y="3769"/>
                    <a:pt x="2882" y="3073"/>
                    <a:pt x="2882" y="2408"/>
                  </a:cubicBezTo>
                  <a:lnTo>
                    <a:pt x="2882" y="824"/>
                  </a:lnTo>
                  <a:cubicBezTo>
                    <a:pt x="2850" y="539"/>
                    <a:pt x="2914" y="286"/>
                    <a:pt x="29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4"/>
            <p:cNvSpPr/>
            <p:nvPr/>
          </p:nvSpPr>
          <p:spPr>
            <a:xfrm>
              <a:off x="4051725" y="2231138"/>
              <a:ext cx="84725" cy="142525"/>
            </a:xfrm>
            <a:custGeom>
              <a:avLst/>
              <a:gdLst/>
              <a:ahLst/>
              <a:cxnLst/>
              <a:rect l="l" t="t" r="r" b="b"/>
              <a:pathLst>
                <a:path w="3389" h="5701" extrusionOk="0">
                  <a:moveTo>
                    <a:pt x="1679" y="0"/>
                  </a:moveTo>
                  <a:lnTo>
                    <a:pt x="1679" y="1172"/>
                  </a:lnTo>
                  <a:cubicBezTo>
                    <a:pt x="1679" y="1837"/>
                    <a:pt x="1742" y="2470"/>
                    <a:pt x="1900" y="3167"/>
                  </a:cubicBezTo>
                  <a:lnTo>
                    <a:pt x="2059" y="3832"/>
                  </a:lnTo>
                  <a:cubicBezTo>
                    <a:pt x="2154" y="4149"/>
                    <a:pt x="1900" y="4465"/>
                    <a:pt x="1584" y="4465"/>
                  </a:cubicBezTo>
                  <a:lnTo>
                    <a:pt x="253" y="4465"/>
                  </a:lnTo>
                  <a:lnTo>
                    <a:pt x="95" y="5067"/>
                  </a:lnTo>
                  <a:cubicBezTo>
                    <a:pt x="0" y="5384"/>
                    <a:pt x="253" y="5701"/>
                    <a:pt x="570" y="5701"/>
                  </a:cubicBezTo>
                  <a:lnTo>
                    <a:pt x="2819" y="5701"/>
                  </a:lnTo>
                  <a:cubicBezTo>
                    <a:pt x="3135" y="5701"/>
                    <a:pt x="3389" y="5384"/>
                    <a:pt x="3294" y="5067"/>
                  </a:cubicBezTo>
                  <a:lnTo>
                    <a:pt x="3135" y="4370"/>
                  </a:lnTo>
                  <a:cubicBezTo>
                    <a:pt x="2977" y="3737"/>
                    <a:pt x="2914" y="3072"/>
                    <a:pt x="2914" y="2407"/>
                  </a:cubicBezTo>
                  <a:lnTo>
                    <a:pt x="2914" y="824"/>
                  </a:lnTo>
                  <a:cubicBezTo>
                    <a:pt x="2914" y="539"/>
                    <a:pt x="2914" y="253"/>
                    <a:pt x="2945"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2" name="Google Shape;3752;p74"/>
          <p:cNvGrpSpPr/>
          <p:nvPr/>
        </p:nvGrpSpPr>
        <p:grpSpPr>
          <a:xfrm>
            <a:off x="7097944" y="1364976"/>
            <a:ext cx="478586" cy="507606"/>
            <a:chOff x="3919175" y="1581150"/>
            <a:chExt cx="474600" cy="503727"/>
          </a:xfrm>
        </p:grpSpPr>
        <p:sp>
          <p:nvSpPr>
            <p:cNvPr id="3753" name="Google Shape;3753;p74"/>
            <p:cNvSpPr/>
            <p:nvPr/>
          </p:nvSpPr>
          <p:spPr>
            <a:xfrm>
              <a:off x="4032500" y="1951842"/>
              <a:ext cx="94489" cy="50401"/>
            </a:xfrm>
            <a:custGeom>
              <a:avLst/>
              <a:gdLst/>
              <a:ahLst/>
              <a:cxnLst/>
              <a:rect l="l" t="t" r="r" b="b"/>
              <a:pathLst>
                <a:path w="3802" h="2028" extrusionOk="0">
                  <a:moveTo>
                    <a:pt x="1" y="0"/>
                  </a:moveTo>
                  <a:lnTo>
                    <a:pt x="1" y="2027"/>
                  </a:lnTo>
                  <a:lnTo>
                    <a:pt x="3801" y="2027"/>
                  </a:lnTo>
                  <a:lnTo>
                    <a:pt x="3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4"/>
            <p:cNvSpPr/>
            <p:nvPr/>
          </p:nvSpPr>
          <p:spPr>
            <a:xfrm>
              <a:off x="4106484" y="1951842"/>
              <a:ext cx="21274" cy="50401"/>
            </a:xfrm>
            <a:custGeom>
              <a:avLst/>
              <a:gdLst/>
              <a:ahLst/>
              <a:cxnLst/>
              <a:rect l="l" t="t" r="r" b="b"/>
              <a:pathLst>
                <a:path w="856" h="2028" extrusionOk="0">
                  <a:moveTo>
                    <a:pt x="1" y="0"/>
                  </a:moveTo>
                  <a:lnTo>
                    <a:pt x="1" y="2027"/>
                  </a:lnTo>
                  <a:lnTo>
                    <a:pt x="856" y="2027"/>
                  </a:lnTo>
                  <a:lnTo>
                    <a:pt x="856"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4"/>
            <p:cNvSpPr/>
            <p:nvPr/>
          </p:nvSpPr>
          <p:spPr>
            <a:xfrm>
              <a:off x="3937267" y="1999061"/>
              <a:ext cx="286524" cy="78733"/>
            </a:xfrm>
            <a:custGeom>
              <a:avLst/>
              <a:gdLst/>
              <a:ahLst/>
              <a:cxnLst/>
              <a:rect l="l" t="t" r="r" b="b"/>
              <a:pathLst>
                <a:path w="11529" h="3168" extrusionOk="0">
                  <a:moveTo>
                    <a:pt x="1584" y="1"/>
                  </a:moveTo>
                  <a:cubicBezTo>
                    <a:pt x="698" y="1"/>
                    <a:pt x="1" y="697"/>
                    <a:pt x="1" y="1584"/>
                  </a:cubicBezTo>
                  <a:cubicBezTo>
                    <a:pt x="1" y="2439"/>
                    <a:pt x="698" y="3168"/>
                    <a:pt x="1584" y="3168"/>
                  </a:cubicBezTo>
                  <a:lnTo>
                    <a:pt x="9945" y="3168"/>
                  </a:lnTo>
                  <a:cubicBezTo>
                    <a:pt x="10800" y="3168"/>
                    <a:pt x="11528" y="2439"/>
                    <a:pt x="11528" y="1584"/>
                  </a:cubicBezTo>
                  <a:cubicBezTo>
                    <a:pt x="11528" y="697"/>
                    <a:pt x="10800" y="1"/>
                    <a:pt x="9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4"/>
            <p:cNvSpPr/>
            <p:nvPr/>
          </p:nvSpPr>
          <p:spPr>
            <a:xfrm>
              <a:off x="3939628" y="1999061"/>
              <a:ext cx="284163" cy="78733"/>
            </a:xfrm>
            <a:custGeom>
              <a:avLst/>
              <a:gdLst/>
              <a:ahLst/>
              <a:cxnLst/>
              <a:rect l="l" t="t" r="r" b="b"/>
              <a:pathLst>
                <a:path w="11434" h="3168" extrusionOk="0">
                  <a:moveTo>
                    <a:pt x="7982" y="1"/>
                  </a:moveTo>
                  <a:cubicBezTo>
                    <a:pt x="7633" y="444"/>
                    <a:pt x="7380" y="982"/>
                    <a:pt x="7380" y="1584"/>
                  </a:cubicBezTo>
                  <a:cubicBezTo>
                    <a:pt x="7380" y="1711"/>
                    <a:pt x="7380" y="1806"/>
                    <a:pt x="7411" y="1901"/>
                  </a:cubicBezTo>
                  <a:cubicBezTo>
                    <a:pt x="7475" y="2059"/>
                    <a:pt x="7316" y="2217"/>
                    <a:pt x="7126" y="2217"/>
                  </a:cubicBezTo>
                  <a:lnTo>
                    <a:pt x="1" y="2217"/>
                  </a:lnTo>
                  <a:cubicBezTo>
                    <a:pt x="254" y="2756"/>
                    <a:pt x="793" y="3168"/>
                    <a:pt x="1489" y="3168"/>
                  </a:cubicBezTo>
                  <a:lnTo>
                    <a:pt x="9850" y="3168"/>
                  </a:lnTo>
                  <a:cubicBezTo>
                    <a:pt x="10705" y="3168"/>
                    <a:pt x="11433" y="2439"/>
                    <a:pt x="11433" y="1584"/>
                  </a:cubicBezTo>
                  <a:cubicBezTo>
                    <a:pt x="11433" y="697"/>
                    <a:pt x="10705" y="1"/>
                    <a:pt x="985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4"/>
            <p:cNvSpPr/>
            <p:nvPr/>
          </p:nvSpPr>
          <p:spPr>
            <a:xfrm>
              <a:off x="4005759" y="2025827"/>
              <a:ext cx="148767" cy="24430"/>
            </a:xfrm>
            <a:custGeom>
              <a:avLst/>
              <a:gdLst/>
              <a:ahLst/>
              <a:cxnLst/>
              <a:rect l="l" t="t" r="r" b="b"/>
              <a:pathLst>
                <a:path w="5986" h="983" extrusionOk="0">
                  <a:moveTo>
                    <a:pt x="0" y="0"/>
                  </a:moveTo>
                  <a:lnTo>
                    <a:pt x="0" y="982"/>
                  </a:lnTo>
                  <a:lnTo>
                    <a:pt x="5986" y="982"/>
                  </a:lnTo>
                  <a:lnTo>
                    <a:pt x="5986"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4"/>
            <p:cNvSpPr/>
            <p:nvPr/>
          </p:nvSpPr>
          <p:spPr>
            <a:xfrm>
              <a:off x="4123011" y="2025827"/>
              <a:ext cx="31513" cy="23635"/>
            </a:xfrm>
            <a:custGeom>
              <a:avLst/>
              <a:gdLst/>
              <a:ahLst/>
              <a:cxnLst/>
              <a:rect l="l" t="t" r="r" b="b"/>
              <a:pathLst>
                <a:path w="1268" h="951" extrusionOk="0">
                  <a:moveTo>
                    <a:pt x="32" y="0"/>
                  </a:moveTo>
                  <a:cubicBezTo>
                    <a:pt x="32" y="159"/>
                    <a:pt x="1" y="317"/>
                    <a:pt x="1" y="475"/>
                  </a:cubicBezTo>
                  <a:cubicBezTo>
                    <a:pt x="1" y="570"/>
                    <a:pt x="1" y="697"/>
                    <a:pt x="32" y="792"/>
                  </a:cubicBezTo>
                  <a:cubicBezTo>
                    <a:pt x="32" y="824"/>
                    <a:pt x="32" y="887"/>
                    <a:pt x="1" y="950"/>
                  </a:cubicBezTo>
                  <a:lnTo>
                    <a:pt x="1268" y="950"/>
                  </a:lnTo>
                  <a:lnTo>
                    <a:pt x="1268" y="0"/>
                  </a:lnTo>
                  <a:close/>
                </a:path>
              </a:pathLst>
            </a:custGeom>
            <a:solidFill>
              <a:srgbClr val="1D2947">
                <a:alpha val="8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4"/>
            <p:cNvSpPr/>
            <p:nvPr/>
          </p:nvSpPr>
          <p:spPr>
            <a:xfrm>
              <a:off x="3937267" y="1997495"/>
              <a:ext cx="78733" cy="78733"/>
            </a:xfrm>
            <a:custGeom>
              <a:avLst/>
              <a:gdLst/>
              <a:ahLst/>
              <a:cxnLst/>
              <a:rect l="l" t="t" r="r" b="b"/>
              <a:pathLst>
                <a:path w="3168" h="3168" extrusionOk="0">
                  <a:moveTo>
                    <a:pt x="1584" y="0"/>
                  </a:moveTo>
                  <a:cubicBezTo>
                    <a:pt x="698" y="0"/>
                    <a:pt x="1" y="729"/>
                    <a:pt x="1" y="1584"/>
                  </a:cubicBezTo>
                  <a:cubicBezTo>
                    <a:pt x="1" y="2470"/>
                    <a:pt x="698" y="3167"/>
                    <a:pt x="1584" y="3167"/>
                  </a:cubicBezTo>
                  <a:cubicBezTo>
                    <a:pt x="2439" y="3167"/>
                    <a:pt x="3168" y="2470"/>
                    <a:pt x="3168" y="1584"/>
                  </a:cubicBezTo>
                  <a:cubicBezTo>
                    <a:pt x="3168" y="729"/>
                    <a:pt x="2439" y="0"/>
                    <a:pt x="1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4"/>
            <p:cNvSpPr/>
            <p:nvPr/>
          </p:nvSpPr>
          <p:spPr>
            <a:xfrm>
              <a:off x="4144259" y="1997495"/>
              <a:ext cx="78733" cy="78733"/>
            </a:xfrm>
            <a:custGeom>
              <a:avLst/>
              <a:gdLst/>
              <a:ahLst/>
              <a:cxnLst/>
              <a:rect l="l" t="t" r="r" b="b"/>
              <a:pathLst>
                <a:path w="3168" h="3168" extrusionOk="0">
                  <a:moveTo>
                    <a:pt x="1584" y="0"/>
                  </a:moveTo>
                  <a:cubicBezTo>
                    <a:pt x="729" y="0"/>
                    <a:pt x="1" y="729"/>
                    <a:pt x="1" y="1584"/>
                  </a:cubicBezTo>
                  <a:cubicBezTo>
                    <a:pt x="1" y="2470"/>
                    <a:pt x="729" y="3167"/>
                    <a:pt x="1584" y="3167"/>
                  </a:cubicBezTo>
                  <a:cubicBezTo>
                    <a:pt x="2471" y="3167"/>
                    <a:pt x="3168" y="2470"/>
                    <a:pt x="3168" y="1584"/>
                  </a:cubicBezTo>
                  <a:cubicBezTo>
                    <a:pt x="3168" y="729"/>
                    <a:pt x="2471" y="0"/>
                    <a:pt x="1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4"/>
            <p:cNvSpPr/>
            <p:nvPr/>
          </p:nvSpPr>
          <p:spPr>
            <a:xfrm>
              <a:off x="3942784" y="2003783"/>
              <a:ext cx="73215" cy="73215"/>
            </a:xfrm>
            <a:custGeom>
              <a:avLst/>
              <a:gdLst/>
              <a:ahLst/>
              <a:cxnLst/>
              <a:rect l="l" t="t" r="r" b="b"/>
              <a:pathLst>
                <a:path w="2946" h="2946" extrusionOk="0">
                  <a:moveTo>
                    <a:pt x="2186" y="1"/>
                  </a:moveTo>
                  <a:cubicBezTo>
                    <a:pt x="2344" y="254"/>
                    <a:pt x="2439" y="507"/>
                    <a:pt x="2439" y="824"/>
                  </a:cubicBezTo>
                  <a:cubicBezTo>
                    <a:pt x="2439" y="1711"/>
                    <a:pt x="1711" y="2407"/>
                    <a:pt x="856" y="2407"/>
                  </a:cubicBezTo>
                  <a:cubicBezTo>
                    <a:pt x="539" y="2407"/>
                    <a:pt x="254" y="2344"/>
                    <a:pt x="1" y="2186"/>
                  </a:cubicBezTo>
                  <a:lnTo>
                    <a:pt x="1" y="2186"/>
                  </a:lnTo>
                  <a:cubicBezTo>
                    <a:pt x="286" y="2661"/>
                    <a:pt x="792" y="2946"/>
                    <a:pt x="1362" y="2946"/>
                  </a:cubicBezTo>
                  <a:cubicBezTo>
                    <a:pt x="2217" y="2946"/>
                    <a:pt x="2946" y="2217"/>
                    <a:pt x="2946" y="1362"/>
                  </a:cubicBezTo>
                  <a:cubicBezTo>
                    <a:pt x="2946" y="792"/>
                    <a:pt x="2629" y="286"/>
                    <a:pt x="218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4"/>
            <p:cNvSpPr/>
            <p:nvPr/>
          </p:nvSpPr>
          <p:spPr>
            <a:xfrm>
              <a:off x="4150571" y="2003783"/>
              <a:ext cx="73215" cy="73215"/>
            </a:xfrm>
            <a:custGeom>
              <a:avLst/>
              <a:gdLst/>
              <a:ahLst/>
              <a:cxnLst/>
              <a:rect l="l" t="t" r="r" b="b"/>
              <a:pathLst>
                <a:path w="2946" h="2946" extrusionOk="0">
                  <a:moveTo>
                    <a:pt x="2185" y="1"/>
                  </a:moveTo>
                  <a:cubicBezTo>
                    <a:pt x="2344" y="254"/>
                    <a:pt x="2407" y="507"/>
                    <a:pt x="2407" y="824"/>
                  </a:cubicBezTo>
                  <a:cubicBezTo>
                    <a:pt x="2407" y="1711"/>
                    <a:pt x="1710" y="2407"/>
                    <a:pt x="824" y="2407"/>
                  </a:cubicBezTo>
                  <a:cubicBezTo>
                    <a:pt x="507" y="2407"/>
                    <a:pt x="254" y="2344"/>
                    <a:pt x="0" y="2186"/>
                  </a:cubicBezTo>
                  <a:lnTo>
                    <a:pt x="0" y="2186"/>
                  </a:lnTo>
                  <a:cubicBezTo>
                    <a:pt x="285" y="2661"/>
                    <a:pt x="792" y="2946"/>
                    <a:pt x="1362" y="2946"/>
                  </a:cubicBezTo>
                  <a:cubicBezTo>
                    <a:pt x="2217" y="2946"/>
                    <a:pt x="2945" y="2217"/>
                    <a:pt x="2945" y="1362"/>
                  </a:cubicBezTo>
                  <a:cubicBezTo>
                    <a:pt x="2945" y="792"/>
                    <a:pt x="2597" y="286"/>
                    <a:pt x="2185"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4"/>
            <p:cNvSpPr/>
            <p:nvPr/>
          </p:nvSpPr>
          <p:spPr>
            <a:xfrm>
              <a:off x="3930184" y="1991978"/>
              <a:ext cx="299895" cy="92899"/>
            </a:xfrm>
            <a:custGeom>
              <a:avLst/>
              <a:gdLst/>
              <a:ahLst/>
              <a:cxnLst/>
              <a:rect l="l" t="t" r="r" b="b"/>
              <a:pathLst>
                <a:path w="12067" h="3738" extrusionOk="0">
                  <a:moveTo>
                    <a:pt x="10230" y="571"/>
                  </a:moveTo>
                  <a:cubicBezTo>
                    <a:pt x="10927" y="571"/>
                    <a:pt x="11528" y="1141"/>
                    <a:pt x="11528" y="1869"/>
                  </a:cubicBezTo>
                  <a:cubicBezTo>
                    <a:pt x="11528" y="2566"/>
                    <a:pt x="10927" y="3167"/>
                    <a:pt x="10230" y="3167"/>
                  </a:cubicBezTo>
                  <a:lnTo>
                    <a:pt x="1869" y="3167"/>
                  </a:lnTo>
                  <a:cubicBezTo>
                    <a:pt x="1141" y="3167"/>
                    <a:pt x="571" y="2566"/>
                    <a:pt x="571" y="1869"/>
                  </a:cubicBezTo>
                  <a:cubicBezTo>
                    <a:pt x="571" y="1141"/>
                    <a:pt x="1141" y="571"/>
                    <a:pt x="1869" y="571"/>
                  </a:cubicBezTo>
                  <a:close/>
                  <a:moveTo>
                    <a:pt x="1869" y="1"/>
                  </a:moveTo>
                  <a:cubicBezTo>
                    <a:pt x="824" y="1"/>
                    <a:pt x="1" y="824"/>
                    <a:pt x="1" y="1869"/>
                  </a:cubicBezTo>
                  <a:cubicBezTo>
                    <a:pt x="1" y="2882"/>
                    <a:pt x="824" y="3738"/>
                    <a:pt x="1869" y="3738"/>
                  </a:cubicBezTo>
                  <a:lnTo>
                    <a:pt x="10230" y="3738"/>
                  </a:lnTo>
                  <a:cubicBezTo>
                    <a:pt x="11243" y="3738"/>
                    <a:pt x="12067" y="2882"/>
                    <a:pt x="12067" y="1869"/>
                  </a:cubicBezTo>
                  <a:cubicBezTo>
                    <a:pt x="12067" y="824"/>
                    <a:pt x="11243" y="1"/>
                    <a:pt x="10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4"/>
            <p:cNvSpPr/>
            <p:nvPr/>
          </p:nvSpPr>
          <p:spPr>
            <a:xfrm>
              <a:off x="3965623" y="2026622"/>
              <a:ext cx="22044" cy="21274"/>
            </a:xfrm>
            <a:custGeom>
              <a:avLst/>
              <a:gdLst/>
              <a:ahLst/>
              <a:cxnLst/>
              <a:rect l="l" t="t" r="r" b="b"/>
              <a:pathLst>
                <a:path w="887" h="856" extrusionOk="0">
                  <a:moveTo>
                    <a:pt x="443" y="0"/>
                  </a:moveTo>
                  <a:cubicBezTo>
                    <a:pt x="190" y="0"/>
                    <a:pt x="0" y="190"/>
                    <a:pt x="0" y="412"/>
                  </a:cubicBezTo>
                  <a:cubicBezTo>
                    <a:pt x="0" y="665"/>
                    <a:pt x="190" y="855"/>
                    <a:pt x="443" y="855"/>
                  </a:cubicBezTo>
                  <a:cubicBezTo>
                    <a:pt x="665" y="855"/>
                    <a:pt x="887" y="665"/>
                    <a:pt x="887" y="412"/>
                  </a:cubicBezTo>
                  <a:cubicBezTo>
                    <a:pt x="887" y="190"/>
                    <a:pt x="665" y="0"/>
                    <a:pt x="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4"/>
            <p:cNvSpPr/>
            <p:nvPr/>
          </p:nvSpPr>
          <p:spPr>
            <a:xfrm>
              <a:off x="4173386" y="2026622"/>
              <a:ext cx="21274" cy="21274"/>
            </a:xfrm>
            <a:custGeom>
              <a:avLst/>
              <a:gdLst/>
              <a:ahLst/>
              <a:cxnLst/>
              <a:rect l="l" t="t" r="r" b="b"/>
              <a:pathLst>
                <a:path w="856" h="856" extrusionOk="0">
                  <a:moveTo>
                    <a:pt x="412" y="0"/>
                  </a:moveTo>
                  <a:cubicBezTo>
                    <a:pt x="191" y="0"/>
                    <a:pt x="1" y="190"/>
                    <a:pt x="1" y="412"/>
                  </a:cubicBezTo>
                  <a:cubicBezTo>
                    <a:pt x="1" y="665"/>
                    <a:pt x="191" y="855"/>
                    <a:pt x="412" y="855"/>
                  </a:cubicBezTo>
                  <a:cubicBezTo>
                    <a:pt x="666" y="855"/>
                    <a:pt x="856" y="665"/>
                    <a:pt x="856" y="412"/>
                  </a:cubicBezTo>
                  <a:cubicBezTo>
                    <a:pt x="856" y="190"/>
                    <a:pt x="666"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4"/>
            <p:cNvSpPr/>
            <p:nvPr/>
          </p:nvSpPr>
          <p:spPr>
            <a:xfrm>
              <a:off x="3960876" y="1593775"/>
              <a:ext cx="337696" cy="196757"/>
            </a:xfrm>
            <a:custGeom>
              <a:avLst/>
              <a:gdLst/>
              <a:ahLst/>
              <a:cxnLst/>
              <a:rect l="l" t="t" r="r" b="b"/>
              <a:pathLst>
                <a:path w="13588" h="7917" extrusionOk="0">
                  <a:moveTo>
                    <a:pt x="13253" y="0"/>
                  </a:moveTo>
                  <a:cubicBezTo>
                    <a:pt x="13209" y="0"/>
                    <a:pt x="13162" y="11"/>
                    <a:pt x="13112" y="31"/>
                  </a:cubicBezTo>
                  <a:lnTo>
                    <a:pt x="191" y="7346"/>
                  </a:lnTo>
                  <a:cubicBezTo>
                    <a:pt x="33" y="7441"/>
                    <a:pt x="1" y="7600"/>
                    <a:pt x="64" y="7758"/>
                  </a:cubicBezTo>
                  <a:cubicBezTo>
                    <a:pt x="128" y="7885"/>
                    <a:pt x="191" y="7916"/>
                    <a:pt x="318" y="7916"/>
                  </a:cubicBezTo>
                  <a:cubicBezTo>
                    <a:pt x="349" y="7916"/>
                    <a:pt x="444" y="7916"/>
                    <a:pt x="476" y="7885"/>
                  </a:cubicBezTo>
                  <a:lnTo>
                    <a:pt x="13365" y="538"/>
                  </a:lnTo>
                  <a:cubicBezTo>
                    <a:pt x="13524" y="474"/>
                    <a:pt x="13587" y="316"/>
                    <a:pt x="13492" y="157"/>
                  </a:cubicBezTo>
                  <a:cubicBezTo>
                    <a:pt x="13427" y="49"/>
                    <a:pt x="13347" y="0"/>
                    <a:pt x="132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4"/>
            <p:cNvSpPr/>
            <p:nvPr/>
          </p:nvSpPr>
          <p:spPr>
            <a:xfrm>
              <a:off x="4049026" y="1589997"/>
              <a:ext cx="240075" cy="299696"/>
            </a:xfrm>
            <a:custGeom>
              <a:avLst/>
              <a:gdLst/>
              <a:ahLst/>
              <a:cxnLst/>
              <a:rect l="l" t="t" r="r" b="b"/>
              <a:pathLst>
                <a:path w="9660" h="12059" extrusionOk="0">
                  <a:moveTo>
                    <a:pt x="9357" y="1"/>
                  </a:moveTo>
                  <a:cubicBezTo>
                    <a:pt x="9272" y="1"/>
                    <a:pt x="9179" y="43"/>
                    <a:pt x="9122" y="119"/>
                  </a:cubicBezTo>
                  <a:lnTo>
                    <a:pt x="128" y="11584"/>
                  </a:lnTo>
                  <a:cubicBezTo>
                    <a:pt x="1" y="11710"/>
                    <a:pt x="64" y="11869"/>
                    <a:pt x="159" y="11995"/>
                  </a:cubicBezTo>
                  <a:cubicBezTo>
                    <a:pt x="254" y="12027"/>
                    <a:pt x="286" y="12059"/>
                    <a:pt x="349" y="12059"/>
                  </a:cubicBezTo>
                  <a:cubicBezTo>
                    <a:pt x="444" y="12059"/>
                    <a:pt x="571" y="12027"/>
                    <a:pt x="571" y="11932"/>
                  </a:cubicBezTo>
                  <a:lnTo>
                    <a:pt x="9565" y="468"/>
                  </a:lnTo>
                  <a:cubicBezTo>
                    <a:pt x="9660" y="341"/>
                    <a:pt x="9628" y="183"/>
                    <a:pt x="9502" y="56"/>
                  </a:cubicBezTo>
                  <a:cubicBezTo>
                    <a:pt x="9464" y="19"/>
                    <a:pt x="9412" y="1"/>
                    <a:pt x="9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4"/>
            <p:cNvSpPr/>
            <p:nvPr/>
          </p:nvSpPr>
          <p:spPr>
            <a:xfrm>
              <a:off x="4337881" y="1839288"/>
              <a:ext cx="48040" cy="73240"/>
            </a:xfrm>
            <a:custGeom>
              <a:avLst/>
              <a:gdLst/>
              <a:ahLst/>
              <a:cxnLst/>
              <a:rect l="l" t="t" r="r" b="b"/>
              <a:pathLst>
                <a:path w="1933" h="2947" extrusionOk="0">
                  <a:moveTo>
                    <a:pt x="982" y="1"/>
                  </a:moveTo>
                  <a:cubicBezTo>
                    <a:pt x="824" y="1"/>
                    <a:pt x="697" y="128"/>
                    <a:pt x="697" y="286"/>
                  </a:cubicBezTo>
                  <a:lnTo>
                    <a:pt x="697" y="698"/>
                  </a:lnTo>
                  <a:cubicBezTo>
                    <a:pt x="697" y="856"/>
                    <a:pt x="634" y="983"/>
                    <a:pt x="476" y="1078"/>
                  </a:cubicBezTo>
                  <a:cubicBezTo>
                    <a:pt x="159" y="1268"/>
                    <a:pt x="0" y="1616"/>
                    <a:pt x="0" y="1996"/>
                  </a:cubicBezTo>
                  <a:cubicBezTo>
                    <a:pt x="0" y="2503"/>
                    <a:pt x="412" y="2914"/>
                    <a:pt x="951" y="2946"/>
                  </a:cubicBezTo>
                  <a:lnTo>
                    <a:pt x="982" y="2946"/>
                  </a:lnTo>
                  <a:cubicBezTo>
                    <a:pt x="1267" y="2946"/>
                    <a:pt x="1489" y="2851"/>
                    <a:pt x="1616" y="2693"/>
                  </a:cubicBezTo>
                  <a:cubicBezTo>
                    <a:pt x="1806" y="2503"/>
                    <a:pt x="1932" y="2218"/>
                    <a:pt x="1932" y="1964"/>
                  </a:cubicBezTo>
                  <a:cubicBezTo>
                    <a:pt x="1932" y="1806"/>
                    <a:pt x="1806" y="1679"/>
                    <a:pt x="1647" y="1679"/>
                  </a:cubicBezTo>
                  <a:cubicBezTo>
                    <a:pt x="1489" y="1679"/>
                    <a:pt x="1362" y="1806"/>
                    <a:pt x="1362" y="1964"/>
                  </a:cubicBezTo>
                  <a:cubicBezTo>
                    <a:pt x="1362" y="2059"/>
                    <a:pt x="1331" y="2186"/>
                    <a:pt x="1267" y="2281"/>
                  </a:cubicBezTo>
                  <a:cubicBezTo>
                    <a:pt x="1172" y="2344"/>
                    <a:pt x="1046" y="2376"/>
                    <a:pt x="951" y="2376"/>
                  </a:cubicBezTo>
                  <a:cubicBezTo>
                    <a:pt x="729" y="2376"/>
                    <a:pt x="539" y="2186"/>
                    <a:pt x="539" y="1996"/>
                  </a:cubicBezTo>
                  <a:cubicBezTo>
                    <a:pt x="539" y="1838"/>
                    <a:pt x="634" y="1679"/>
                    <a:pt x="729" y="1584"/>
                  </a:cubicBezTo>
                  <a:cubicBezTo>
                    <a:pt x="1046" y="1394"/>
                    <a:pt x="1267" y="1046"/>
                    <a:pt x="1267" y="698"/>
                  </a:cubicBezTo>
                  <a:lnTo>
                    <a:pt x="1267" y="286"/>
                  </a:lnTo>
                  <a:cubicBezTo>
                    <a:pt x="1267" y="128"/>
                    <a:pt x="1141"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4"/>
            <p:cNvSpPr/>
            <p:nvPr/>
          </p:nvSpPr>
          <p:spPr>
            <a:xfrm>
              <a:off x="4339447" y="1630730"/>
              <a:ext cx="14986" cy="137757"/>
            </a:xfrm>
            <a:custGeom>
              <a:avLst/>
              <a:gdLst/>
              <a:ahLst/>
              <a:cxnLst/>
              <a:rect l="l" t="t" r="r" b="b"/>
              <a:pathLst>
                <a:path w="603" h="5543" extrusionOk="0">
                  <a:moveTo>
                    <a:pt x="286" y="1"/>
                  </a:moveTo>
                  <a:cubicBezTo>
                    <a:pt x="127" y="1"/>
                    <a:pt x="1" y="127"/>
                    <a:pt x="1" y="286"/>
                  </a:cubicBezTo>
                  <a:lnTo>
                    <a:pt x="1" y="5289"/>
                  </a:lnTo>
                  <a:cubicBezTo>
                    <a:pt x="1" y="5448"/>
                    <a:pt x="127" y="5543"/>
                    <a:pt x="286" y="5543"/>
                  </a:cubicBezTo>
                  <a:cubicBezTo>
                    <a:pt x="444" y="5543"/>
                    <a:pt x="603" y="5416"/>
                    <a:pt x="571" y="5289"/>
                  </a:cubicBezTo>
                  <a:lnTo>
                    <a:pt x="571" y="286"/>
                  </a:lnTo>
                  <a:cubicBezTo>
                    <a:pt x="571" y="127"/>
                    <a:pt x="44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4"/>
            <p:cNvSpPr/>
            <p:nvPr/>
          </p:nvSpPr>
          <p:spPr>
            <a:xfrm>
              <a:off x="4372500" y="1630730"/>
              <a:ext cx="14191" cy="137757"/>
            </a:xfrm>
            <a:custGeom>
              <a:avLst/>
              <a:gdLst/>
              <a:ahLst/>
              <a:cxnLst/>
              <a:rect l="l" t="t" r="r" b="b"/>
              <a:pathLst>
                <a:path w="571" h="5543" extrusionOk="0">
                  <a:moveTo>
                    <a:pt x="286" y="1"/>
                  </a:moveTo>
                  <a:cubicBezTo>
                    <a:pt x="128" y="1"/>
                    <a:pt x="1" y="127"/>
                    <a:pt x="1" y="286"/>
                  </a:cubicBezTo>
                  <a:lnTo>
                    <a:pt x="1" y="5289"/>
                  </a:lnTo>
                  <a:cubicBezTo>
                    <a:pt x="1" y="5448"/>
                    <a:pt x="128" y="5543"/>
                    <a:pt x="286" y="5543"/>
                  </a:cubicBezTo>
                  <a:cubicBezTo>
                    <a:pt x="444" y="5543"/>
                    <a:pt x="571" y="5416"/>
                    <a:pt x="571" y="5289"/>
                  </a:cubicBezTo>
                  <a:lnTo>
                    <a:pt x="571" y="286"/>
                  </a:lnTo>
                  <a:cubicBezTo>
                    <a:pt x="571" y="127"/>
                    <a:pt x="44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4"/>
            <p:cNvSpPr/>
            <p:nvPr/>
          </p:nvSpPr>
          <p:spPr>
            <a:xfrm>
              <a:off x="4336315" y="1742489"/>
              <a:ext cx="53532" cy="52762"/>
            </a:xfrm>
            <a:custGeom>
              <a:avLst/>
              <a:gdLst/>
              <a:ahLst/>
              <a:cxnLst/>
              <a:rect l="l" t="t" r="r" b="b"/>
              <a:pathLst>
                <a:path w="2154" h="2123" extrusionOk="0">
                  <a:moveTo>
                    <a:pt x="1077" y="1"/>
                  </a:moveTo>
                  <a:cubicBezTo>
                    <a:pt x="475" y="1"/>
                    <a:pt x="0" y="476"/>
                    <a:pt x="0" y="1046"/>
                  </a:cubicBezTo>
                  <a:cubicBezTo>
                    <a:pt x="0" y="1647"/>
                    <a:pt x="475" y="2122"/>
                    <a:pt x="1077" y="2122"/>
                  </a:cubicBezTo>
                  <a:cubicBezTo>
                    <a:pt x="1679" y="2122"/>
                    <a:pt x="2154" y="1647"/>
                    <a:pt x="2154" y="1046"/>
                  </a:cubicBezTo>
                  <a:cubicBezTo>
                    <a:pt x="2154" y="476"/>
                    <a:pt x="1679" y="1"/>
                    <a:pt x="10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4"/>
            <p:cNvSpPr/>
            <p:nvPr/>
          </p:nvSpPr>
          <p:spPr>
            <a:xfrm>
              <a:off x="4339447" y="1745645"/>
              <a:ext cx="50401" cy="50401"/>
            </a:xfrm>
            <a:custGeom>
              <a:avLst/>
              <a:gdLst/>
              <a:ahLst/>
              <a:cxnLst/>
              <a:rect l="l" t="t" r="r" b="b"/>
              <a:pathLst>
                <a:path w="2028" h="2028" extrusionOk="0">
                  <a:moveTo>
                    <a:pt x="1426" y="0"/>
                  </a:moveTo>
                  <a:lnTo>
                    <a:pt x="1426" y="0"/>
                  </a:lnTo>
                  <a:cubicBezTo>
                    <a:pt x="1521" y="190"/>
                    <a:pt x="1553" y="285"/>
                    <a:pt x="1553" y="507"/>
                  </a:cubicBezTo>
                  <a:cubicBezTo>
                    <a:pt x="1553" y="1077"/>
                    <a:pt x="1078" y="1552"/>
                    <a:pt x="476" y="1552"/>
                  </a:cubicBezTo>
                  <a:cubicBezTo>
                    <a:pt x="318" y="1552"/>
                    <a:pt x="159" y="1520"/>
                    <a:pt x="1" y="1457"/>
                  </a:cubicBezTo>
                  <a:lnTo>
                    <a:pt x="1" y="1457"/>
                  </a:lnTo>
                  <a:cubicBezTo>
                    <a:pt x="159" y="1805"/>
                    <a:pt x="508" y="2027"/>
                    <a:pt x="951" y="2027"/>
                  </a:cubicBezTo>
                  <a:cubicBezTo>
                    <a:pt x="1553" y="2027"/>
                    <a:pt x="2028" y="1552"/>
                    <a:pt x="2028" y="982"/>
                  </a:cubicBezTo>
                  <a:cubicBezTo>
                    <a:pt x="1996" y="539"/>
                    <a:pt x="1743" y="190"/>
                    <a:pt x="142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4"/>
            <p:cNvSpPr/>
            <p:nvPr/>
          </p:nvSpPr>
          <p:spPr>
            <a:xfrm>
              <a:off x="4336315" y="1602398"/>
              <a:ext cx="53532" cy="53532"/>
            </a:xfrm>
            <a:custGeom>
              <a:avLst/>
              <a:gdLst/>
              <a:ahLst/>
              <a:cxnLst/>
              <a:rect l="l" t="t" r="r" b="b"/>
              <a:pathLst>
                <a:path w="2154" h="2154" extrusionOk="0">
                  <a:moveTo>
                    <a:pt x="1077" y="1"/>
                  </a:moveTo>
                  <a:cubicBezTo>
                    <a:pt x="475" y="1"/>
                    <a:pt x="0" y="476"/>
                    <a:pt x="0" y="1077"/>
                  </a:cubicBezTo>
                  <a:cubicBezTo>
                    <a:pt x="0" y="1647"/>
                    <a:pt x="475" y="2154"/>
                    <a:pt x="1077" y="2154"/>
                  </a:cubicBezTo>
                  <a:cubicBezTo>
                    <a:pt x="1679" y="2154"/>
                    <a:pt x="2154" y="1647"/>
                    <a:pt x="2154" y="1077"/>
                  </a:cubicBezTo>
                  <a:cubicBezTo>
                    <a:pt x="2154" y="476"/>
                    <a:pt x="1679" y="1"/>
                    <a:pt x="10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4"/>
            <p:cNvSpPr/>
            <p:nvPr/>
          </p:nvSpPr>
          <p:spPr>
            <a:xfrm>
              <a:off x="4339447" y="1605555"/>
              <a:ext cx="50401" cy="50376"/>
            </a:xfrm>
            <a:custGeom>
              <a:avLst/>
              <a:gdLst/>
              <a:ahLst/>
              <a:cxnLst/>
              <a:rect l="l" t="t" r="r" b="b"/>
              <a:pathLst>
                <a:path w="2028" h="2027" extrusionOk="0">
                  <a:moveTo>
                    <a:pt x="1426" y="0"/>
                  </a:moveTo>
                  <a:lnTo>
                    <a:pt x="1426" y="0"/>
                  </a:lnTo>
                  <a:cubicBezTo>
                    <a:pt x="1521" y="159"/>
                    <a:pt x="1553" y="285"/>
                    <a:pt x="1553" y="475"/>
                  </a:cubicBezTo>
                  <a:cubicBezTo>
                    <a:pt x="1553" y="1077"/>
                    <a:pt x="1078" y="1552"/>
                    <a:pt x="476" y="1552"/>
                  </a:cubicBezTo>
                  <a:cubicBezTo>
                    <a:pt x="318" y="1552"/>
                    <a:pt x="159" y="1489"/>
                    <a:pt x="1" y="1425"/>
                  </a:cubicBezTo>
                  <a:lnTo>
                    <a:pt x="1" y="1425"/>
                  </a:lnTo>
                  <a:cubicBezTo>
                    <a:pt x="159" y="1774"/>
                    <a:pt x="508" y="2027"/>
                    <a:pt x="951" y="2027"/>
                  </a:cubicBezTo>
                  <a:cubicBezTo>
                    <a:pt x="1553" y="2027"/>
                    <a:pt x="2028" y="1552"/>
                    <a:pt x="2028" y="950"/>
                  </a:cubicBezTo>
                  <a:cubicBezTo>
                    <a:pt x="1996" y="539"/>
                    <a:pt x="1743" y="190"/>
                    <a:pt x="142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4"/>
            <p:cNvSpPr/>
            <p:nvPr/>
          </p:nvSpPr>
          <p:spPr>
            <a:xfrm>
              <a:off x="4332364" y="1776139"/>
              <a:ext cx="61411" cy="69488"/>
            </a:xfrm>
            <a:custGeom>
              <a:avLst/>
              <a:gdLst/>
              <a:ahLst/>
              <a:cxnLst/>
              <a:rect l="l" t="t" r="r" b="b"/>
              <a:pathLst>
                <a:path w="2471" h="2796" extrusionOk="0">
                  <a:moveTo>
                    <a:pt x="1248" y="0"/>
                  </a:moveTo>
                  <a:cubicBezTo>
                    <a:pt x="1180" y="0"/>
                    <a:pt x="1109" y="24"/>
                    <a:pt x="1046" y="72"/>
                  </a:cubicBezTo>
                  <a:lnTo>
                    <a:pt x="127" y="895"/>
                  </a:lnTo>
                  <a:cubicBezTo>
                    <a:pt x="32" y="958"/>
                    <a:pt x="1" y="1053"/>
                    <a:pt x="32" y="1148"/>
                  </a:cubicBezTo>
                  <a:lnTo>
                    <a:pt x="412" y="2574"/>
                  </a:lnTo>
                  <a:cubicBezTo>
                    <a:pt x="444" y="2700"/>
                    <a:pt x="571" y="2795"/>
                    <a:pt x="698" y="2795"/>
                  </a:cubicBezTo>
                  <a:lnTo>
                    <a:pt x="1774" y="2795"/>
                  </a:lnTo>
                  <a:cubicBezTo>
                    <a:pt x="1901" y="2795"/>
                    <a:pt x="2028" y="2700"/>
                    <a:pt x="2059" y="2574"/>
                  </a:cubicBezTo>
                  <a:lnTo>
                    <a:pt x="2408" y="1148"/>
                  </a:lnTo>
                  <a:cubicBezTo>
                    <a:pt x="2471" y="1053"/>
                    <a:pt x="2408" y="958"/>
                    <a:pt x="2344" y="895"/>
                  </a:cubicBezTo>
                  <a:lnTo>
                    <a:pt x="1426" y="72"/>
                  </a:lnTo>
                  <a:cubicBezTo>
                    <a:pt x="1378" y="24"/>
                    <a:pt x="1315" y="0"/>
                    <a:pt x="1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4"/>
            <p:cNvSpPr/>
            <p:nvPr/>
          </p:nvSpPr>
          <p:spPr>
            <a:xfrm>
              <a:off x="4339447" y="1786577"/>
              <a:ext cx="54328" cy="59820"/>
            </a:xfrm>
            <a:custGeom>
              <a:avLst/>
              <a:gdLst/>
              <a:ahLst/>
              <a:cxnLst/>
              <a:rect l="l" t="t" r="r" b="b"/>
              <a:pathLst>
                <a:path w="2186" h="2407" extrusionOk="0">
                  <a:moveTo>
                    <a:pt x="1521" y="0"/>
                  </a:moveTo>
                  <a:lnTo>
                    <a:pt x="1109" y="1552"/>
                  </a:lnTo>
                  <a:cubicBezTo>
                    <a:pt x="1078" y="1647"/>
                    <a:pt x="951" y="1742"/>
                    <a:pt x="824" y="1742"/>
                  </a:cubicBezTo>
                  <a:lnTo>
                    <a:pt x="1" y="1742"/>
                  </a:lnTo>
                  <a:lnTo>
                    <a:pt x="127" y="2217"/>
                  </a:lnTo>
                  <a:cubicBezTo>
                    <a:pt x="159" y="2344"/>
                    <a:pt x="286" y="2407"/>
                    <a:pt x="413" y="2407"/>
                  </a:cubicBezTo>
                  <a:lnTo>
                    <a:pt x="1489" y="2407"/>
                  </a:lnTo>
                  <a:cubicBezTo>
                    <a:pt x="1616" y="2407"/>
                    <a:pt x="1743" y="2344"/>
                    <a:pt x="1774" y="2217"/>
                  </a:cubicBezTo>
                  <a:lnTo>
                    <a:pt x="2123" y="792"/>
                  </a:lnTo>
                  <a:cubicBezTo>
                    <a:pt x="2186" y="665"/>
                    <a:pt x="2123" y="538"/>
                    <a:pt x="2059" y="475"/>
                  </a:cubicBezTo>
                  <a:lnTo>
                    <a:pt x="1521"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4"/>
            <p:cNvSpPr/>
            <p:nvPr/>
          </p:nvSpPr>
          <p:spPr>
            <a:xfrm>
              <a:off x="3960876" y="1768161"/>
              <a:ext cx="139348" cy="149861"/>
            </a:xfrm>
            <a:custGeom>
              <a:avLst/>
              <a:gdLst/>
              <a:ahLst/>
              <a:cxnLst/>
              <a:rect l="l" t="t" r="r" b="b"/>
              <a:pathLst>
                <a:path w="5607" h="6030" extrusionOk="0">
                  <a:moveTo>
                    <a:pt x="285" y="1"/>
                  </a:moveTo>
                  <a:cubicBezTo>
                    <a:pt x="254" y="1"/>
                    <a:pt x="223" y="5"/>
                    <a:pt x="191" y="13"/>
                  </a:cubicBezTo>
                  <a:cubicBezTo>
                    <a:pt x="64" y="76"/>
                    <a:pt x="1" y="171"/>
                    <a:pt x="1" y="298"/>
                  </a:cubicBezTo>
                  <a:lnTo>
                    <a:pt x="1" y="4288"/>
                  </a:lnTo>
                  <a:cubicBezTo>
                    <a:pt x="1" y="4446"/>
                    <a:pt x="128" y="4573"/>
                    <a:pt x="286" y="4573"/>
                  </a:cubicBezTo>
                  <a:cubicBezTo>
                    <a:pt x="444" y="4573"/>
                    <a:pt x="539" y="4446"/>
                    <a:pt x="539" y="4288"/>
                  </a:cubicBezTo>
                  <a:lnTo>
                    <a:pt x="539" y="1058"/>
                  </a:lnTo>
                  <a:lnTo>
                    <a:pt x="5036" y="5966"/>
                  </a:lnTo>
                  <a:cubicBezTo>
                    <a:pt x="5068" y="5998"/>
                    <a:pt x="5131" y="6030"/>
                    <a:pt x="5226" y="6030"/>
                  </a:cubicBezTo>
                  <a:cubicBezTo>
                    <a:pt x="5290" y="6030"/>
                    <a:pt x="5385" y="5998"/>
                    <a:pt x="5480" y="5966"/>
                  </a:cubicBezTo>
                  <a:cubicBezTo>
                    <a:pt x="5606" y="5871"/>
                    <a:pt x="5606" y="5681"/>
                    <a:pt x="5480" y="5555"/>
                  </a:cubicBezTo>
                  <a:lnTo>
                    <a:pt x="508" y="108"/>
                  </a:lnTo>
                  <a:cubicBezTo>
                    <a:pt x="460" y="36"/>
                    <a:pt x="377" y="1"/>
                    <a:pt x="2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4"/>
            <p:cNvSpPr/>
            <p:nvPr/>
          </p:nvSpPr>
          <p:spPr>
            <a:xfrm>
              <a:off x="4123806" y="1598472"/>
              <a:ext cx="230631" cy="306183"/>
            </a:xfrm>
            <a:custGeom>
              <a:avLst/>
              <a:gdLst/>
              <a:ahLst/>
              <a:cxnLst/>
              <a:rect l="l" t="t" r="r" b="b"/>
              <a:pathLst>
                <a:path w="9280" h="12320" extrusionOk="0">
                  <a:moveTo>
                    <a:pt x="7854" y="665"/>
                  </a:moveTo>
                  <a:lnTo>
                    <a:pt x="8551" y="1140"/>
                  </a:lnTo>
                  <a:lnTo>
                    <a:pt x="7918" y="2217"/>
                  </a:lnTo>
                  <a:lnTo>
                    <a:pt x="6461" y="2502"/>
                  </a:lnTo>
                  <a:lnTo>
                    <a:pt x="6461" y="2502"/>
                  </a:lnTo>
                  <a:lnTo>
                    <a:pt x="7854" y="665"/>
                  </a:lnTo>
                  <a:close/>
                  <a:moveTo>
                    <a:pt x="7538" y="2882"/>
                  </a:moveTo>
                  <a:lnTo>
                    <a:pt x="6904" y="3927"/>
                  </a:lnTo>
                  <a:lnTo>
                    <a:pt x="5923" y="3262"/>
                  </a:lnTo>
                  <a:lnTo>
                    <a:pt x="5954" y="3199"/>
                  </a:lnTo>
                  <a:lnTo>
                    <a:pt x="7538" y="2882"/>
                  </a:lnTo>
                  <a:close/>
                  <a:moveTo>
                    <a:pt x="5511" y="3769"/>
                  </a:moveTo>
                  <a:lnTo>
                    <a:pt x="6588" y="4434"/>
                  </a:lnTo>
                  <a:lnTo>
                    <a:pt x="5859" y="5637"/>
                  </a:lnTo>
                  <a:lnTo>
                    <a:pt x="5511" y="3769"/>
                  </a:lnTo>
                  <a:close/>
                  <a:moveTo>
                    <a:pt x="5036" y="4402"/>
                  </a:moveTo>
                  <a:lnTo>
                    <a:pt x="5384" y="6302"/>
                  </a:lnTo>
                  <a:lnTo>
                    <a:pt x="4212" y="5479"/>
                  </a:lnTo>
                  <a:lnTo>
                    <a:pt x="5036" y="4402"/>
                  </a:lnTo>
                  <a:close/>
                  <a:moveTo>
                    <a:pt x="3864" y="5986"/>
                  </a:moveTo>
                  <a:lnTo>
                    <a:pt x="5068" y="6809"/>
                  </a:lnTo>
                  <a:lnTo>
                    <a:pt x="3136" y="7157"/>
                  </a:lnTo>
                  <a:lnTo>
                    <a:pt x="3136" y="7157"/>
                  </a:lnTo>
                  <a:lnTo>
                    <a:pt x="3611" y="6429"/>
                  </a:lnTo>
                  <a:cubicBezTo>
                    <a:pt x="3642" y="6271"/>
                    <a:pt x="3737" y="6112"/>
                    <a:pt x="3864" y="5986"/>
                  </a:cubicBezTo>
                  <a:close/>
                  <a:moveTo>
                    <a:pt x="4688" y="7442"/>
                  </a:moveTo>
                  <a:lnTo>
                    <a:pt x="3801" y="8582"/>
                  </a:lnTo>
                  <a:lnTo>
                    <a:pt x="2692" y="7822"/>
                  </a:lnTo>
                  <a:lnTo>
                    <a:pt x="2692" y="7791"/>
                  </a:lnTo>
                  <a:lnTo>
                    <a:pt x="4688" y="7442"/>
                  </a:lnTo>
                  <a:close/>
                  <a:moveTo>
                    <a:pt x="2439" y="8361"/>
                  </a:moveTo>
                  <a:lnTo>
                    <a:pt x="3452" y="9057"/>
                  </a:lnTo>
                  <a:lnTo>
                    <a:pt x="2692" y="10008"/>
                  </a:lnTo>
                  <a:lnTo>
                    <a:pt x="2376" y="8392"/>
                  </a:lnTo>
                  <a:lnTo>
                    <a:pt x="2439" y="8361"/>
                  </a:lnTo>
                  <a:close/>
                  <a:moveTo>
                    <a:pt x="1964" y="9184"/>
                  </a:moveTo>
                  <a:lnTo>
                    <a:pt x="2217" y="10673"/>
                  </a:lnTo>
                  <a:lnTo>
                    <a:pt x="1489" y="11654"/>
                  </a:lnTo>
                  <a:lnTo>
                    <a:pt x="761" y="11179"/>
                  </a:lnTo>
                  <a:lnTo>
                    <a:pt x="1964" y="9184"/>
                  </a:lnTo>
                  <a:close/>
                  <a:moveTo>
                    <a:pt x="7839" y="0"/>
                  </a:moveTo>
                  <a:cubicBezTo>
                    <a:pt x="7738" y="0"/>
                    <a:pt x="7633" y="42"/>
                    <a:pt x="7569" y="127"/>
                  </a:cubicBezTo>
                  <a:lnTo>
                    <a:pt x="3611" y="5257"/>
                  </a:lnTo>
                  <a:cubicBezTo>
                    <a:pt x="3421" y="5542"/>
                    <a:pt x="3231" y="5827"/>
                    <a:pt x="3072" y="6112"/>
                  </a:cubicBezTo>
                  <a:lnTo>
                    <a:pt x="95" y="11084"/>
                  </a:lnTo>
                  <a:cubicBezTo>
                    <a:pt x="0" y="11211"/>
                    <a:pt x="64" y="11401"/>
                    <a:pt x="159" y="11496"/>
                  </a:cubicBezTo>
                  <a:lnTo>
                    <a:pt x="1331" y="12288"/>
                  </a:lnTo>
                  <a:cubicBezTo>
                    <a:pt x="1362" y="12319"/>
                    <a:pt x="1426" y="12319"/>
                    <a:pt x="1489" y="12319"/>
                  </a:cubicBezTo>
                  <a:cubicBezTo>
                    <a:pt x="1552" y="12319"/>
                    <a:pt x="1647" y="12288"/>
                    <a:pt x="1711" y="12193"/>
                  </a:cubicBezTo>
                  <a:lnTo>
                    <a:pt x="5289" y="7601"/>
                  </a:lnTo>
                  <a:cubicBezTo>
                    <a:pt x="5511" y="7284"/>
                    <a:pt x="5764" y="6936"/>
                    <a:pt x="5954" y="6587"/>
                  </a:cubicBezTo>
                  <a:lnTo>
                    <a:pt x="9185" y="1235"/>
                  </a:lnTo>
                  <a:cubicBezTo>
                    <a:pt x="9280" y="1109"/>
                    <a:pt x="9248" y="919"/>
                    <a:pt x="9121" y="824"/>
                  </a:cubicBezTo>
                  <a:lnTo>
                    <a:pt x="7981" y="32"/>
                  </a:lnTo>
                  <a:cubicBezTo>
                    <a:pt x="7939" y="11"/>
                    <a:pt x="7890" y="0"/>
                    <a:pt x="7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4"/>
            <p:cNvSpPr/>
            <p:nvPr/>
          </p:nvSpPr>
          <p:spPr>
            <a:xfrm>
              <a:off x="4040378" y="1870775"/>
              <a:ext cx="56689" cy="41752"/>
            </a:xfrm>
            <a:custGeom>
              <a:avLst/>
              <a:gdLst/>
              <a:ahLst/>
              <a:cxnLst/>
              <a:rect l="l" t="t" r="r" b="b"/>
              <a:pathLst>
                <a:path w="2281" h="1680" extrusionOk="0">
                  <a:moveTo>
                    <a:pt x="1141" y="1"/>
                  </a:moveTo>
                  <a:cubicBezTo>
                    <a:pt x="507" y="1"/>
                    <a:pt x="1" y="539"/>
                    <a:pt x="1" y="1172"/>
                  </a:cubicBezTo>
                  <a:lnTo>
                    <a:pt x="1" y="1679"/>
                  </a:lnTo>
                  <a:lnTo>
                    <a:pt x="2281" y="1679"/>
                  </a:lnTo>
                  <a:lnTo>
                    <a:pt x="2281" y="1172"/>
                  </a:lnTo>
                  <a:cubicBezTo>
                    <a:pt x="2281" y="539"/>
                    <a:pt x="1774" y="1"/>
                    <a:pt x="11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4"/>
            <p:cNvSpPr/>
            <p:nvPr/>
          </p:nvSpPr>
          <p:spPr>
            <a:xfrm>
              <a:off x="4057700" y="1870775"/>
              <a:ext cx="40957" cy="41752"/>
            </a:xfrm>
            <a:custGeom>
              <a:avLst/>
              <a:gdLst/>
              <a:ahLst/>
              <a:cxnLst/>
              <a:rect l="l" t="t" r="r" b="b"/>
              <a:pathLst>
                <a:path w="1648" h="1680" extrusionOk="0">
                  <a:moveTo>
                    <a:pt x="444" y="1"/>
                  </a:moveTo>
                  <a:cubicBezTo>
                    <a:pt x="285" y="1"/>
                    <a:pt x="127" y="32"/>
                    <a:pt x="0" y="96"/>
                  </a:cubicBezTo>
                  <a:cubicBezTo>
                    <a:pt x="444" y="254"/>
                    <a:pt x="729" y="697"/>
                    <a:pt x="729" y="1172"/>
                  </a:cubicBezTo>
                  <a:lnTo>
                    <a:pt x="729" y="1679"/>
                  </a:lnTo>
                  <a:lnTo>
                    <a:pt x="1584" y="1679"/>
                  </a:lnTo>
                  <a:lnTo>
                    <a:pt x="1584" y="1172"/>
                  </a:lnTo>
                  <a:cubicBezTo>
                    <a:pt x="1647" y="539"/>
                    <a:pt x="1077" y="1"/>
                    <a:pt x="444"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4"/>
            <p:cNvSpPr/>
            <p:nvPr/>
          </p:nvSpPr>
          <p:spPr>
            <a:xfrm>
              <a:off x="3968754" y="1896745"/>
              <a:ext cx="152719" cy="67723"/>
            </a:xfrm>
            <a:custGeom>
              <a:avLst/>
              <a:gdLst/>
              <a:ahLst/>
              <a:cxnLst/>
              <a:rect l="l" t="t" r="r" b="b"/>
              <a:pathLst>
                <a:path w="6145" h="2725" extrusionOk="0">
                  <a:moveTo>
                    <a:pt x="1" y="1"/>
                  </a:moveTo>
                  <a:lnTo>
                    <a:pt x="1" y="2724"/>
                  </a:lnTo>
                  <a:lnTo>
                    <a:pt x="6144" y="2724"/>
                  </a:lnTo>
                  <a:lnTo>
                    <a:pt x="61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4"/>
            <p:cNvSpPr/>
            <p:nvPr/>
          </p:nvSpPr>
          <p:spPr>
            <a:xfrm>
              <a:off x="3921536" y="1845600"/>
              <a:ext cx="74011" cy="118870"/>
            </a:xfrm>
            <a:custGeom>
              <a:avLst/>
              <a:gdLst/>
              <a:ahLst/>
              <a:cxnLst/>
              <a:rect l="l" t="t" r="r" b="b"/>
              <a:pathLst>
                <a:path w="2978" h="4783" extrusionOk="0">
                  <a:moveTo>
                    <a:pt x="982" y="0"/>
                  </a:moveTo>
                  <a:cubicBezTo>
                    <a:pt x="824" y="0"/>
                    <a:pt x="729" y="127"/>
                    <a:pt x="697" y="222"/>
                  </a:cubicBezTo>
                  <a:lnTo>
                    <a:pt x="1" y="4561"/>
                  </a:lnTo>
                  <a:cubicBezTo>
                    <a:pt x="1" y="4656"/>
                    <a:pt x="64" y="4782"/>
                    <a:pt x="191" y="4782"/>
                  </a:cubicBezTo>
                  <a:lnTo>
                    <a:pt x="2819" y="4782"/>
                  </a:lnTo>
                  <a:lnTo>
                    <a:pt x="2977" y="3832"/>
                  </a:lnTo>
                  <a:lnTo>
                    <a:pt x="2977" y="285"/>
                  </a:lnTo>
                  <a:cubicBezTo>
                    <a:pt x="2977" y="127"/>
                    <a:pt x="2851" y="0"/>
                    <a:pt x="26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4"/>
            <p:cNvSpPr/>
            <p:nvPr/>
          </p:nvSpPr>
          <p:spPr>
            <a:xfrm>
              <a:off x="3968754" y="1896745"/>
              <a:ext cx="152719" cy="67723"/>
            </a:xfrm>
            <a:custGeom>
              <a:avLst/>
              <a:gdLst/>
              <a:ahLst/>
              <a:cxnLst/>
              <a:rect l="l" t="t" r="r" b="b"/>
              <a:pathLst>
                <a:path w="6145" h="2725" extrusionOk="0">
                  <a:moveTo>
                    <a:pt x="4878" y="1"/>
                  </a:moveTo>
                  <a:lnTo>
                    <a:pt x="4878" y="1489"/>
                  </a:lnTo>
                  <a:cubicBezTo>
                    <a:pt x="4878" y="1647"/>
                    <a:pt x="4719" y="1806"/>
                    <a:pt x="4561" y="1806"/>
                  </a:cubicBezTo>
                  <a:lnTo>
                    <a:pt x="1" y="1806"/>
                  </a:lnTo>
                  <a:lnTo>
                    <a:pt x="1" y="2724"/>
                  </a:lnTo>
                  <a:lnTo>
                    <a:pt x="6144" y="2724"/>
                  </a:lnTo>
                  <a:lnTo>
                    <a:pt x="61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4"/>
            <p:cNvSpPr/>
            <p:nvPr/>
          </p:nvSpPr>
          <p:spPr>
            <a:xfrm>
              <a:off x="3919175" y="1846370"/>
              <a:ext cx="76372" cy="118870"/>
            </a:xfrm>
            <a:custGeom>
              <a:avLst/>
              <a:gdLst/>
              <a:ahLst/>
              <a:cxnLst/>
              <a:rect l="l" t="t" r="r" b="b"/>
              <a:pathLst>
                <a:path w="3073" h="4783" extrusionOk="0">
                  <a:moveTo>
                    <a:pt x="2122" y="1"/>
                  </a:moveTo>
                  <a:lnTo>
                    <a:pt x="2122" y="3516"/>
                  </a:lnTo>
                  <a:cubicBezTo>
                    <a:pt x="2122" y="3674"/>
                    <a:pt x="1964" y="3833"/>
                    <a:pt x="1806" y="3833"/>
                  </a:cubicBezTo>
                  <a:lnTo>
                    <a:pt x="159" y="3833"/>
                  </a:lnTo>
                  <a:lnTo>
                    <a:pt x="64" y="4561"/>
                  </a:lnTo>
                  <a:cubicBezTo>
                    <a:pt x="1" y="4688"/>
                    <a:pt x="127" y="4783"/>
                    <a:pt x="254" y="4783"/>
                  </a:cubicBezTo>
                  <a:lnTo>
                    <a:pt x="3009" y="4783"/>
                  </a:lnTo>
                  <a:lnTo>
                    <a:pt x="3009" y="286"/>
                  </a:lnTo>
                  <a:cubicBezTo>
                    <a:pt x="3072" y="128"/>
                    <a:pt x="2946" y="1"/>
                    <a:pt x="27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4"/>
            <p:cNvSpPr/>
            <p:nvPr/>
          </p:nvSpPr>
          <p:spPr>
            <a:xfrm>
              <a:off x="4269414" y="1581150"/>
              <a:ext cx="41727" cy="40957"/>
            </a:xfrm>
            <a:custGeom>
              <a:avLst/>
              <a:gdLst/>
              <a:ahLst/>
              <a:cxnLst/>
              <a:rect l="l" t="t" r="r" b="b"/>
              <a:pathLst>
                <a:path w="1679" h="1648" extrusionOk="0">
                  <a:moveTo>
                    <a:pt x="855" y="0"/>
                  </a:moveTo>
                  <a:cubicBezTo>
                    <a:pt x="380" y="0"/>
                    <a:pt x="0" y="349"/>
                    <a:pt x="0" y="824"/>
                  </a:cubicBezTo>
                  <a:cubicBezTo>
                    <a:pt x="0" y="1267"/>
                    <a:pt x="380" y="1647"/>
                    <a:pt x="855" y="1647"/>
                  </a:cubicBezTo>
                  <a:cubicBezTo>
                    <a:pt x="1299" y="1647"/>
                    <a:pt x="1679" y="1267"/>
                    <a:pt x="1679" y="824"/>
                  </a:cubicBezTo>
                  <a:cubicBezTo>
                    <a:pt x="1679" y="349"/>
                    <a:pt x="1299" y="0"/>
                    <a:pt x="8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4"/>
            <p:cNvSpPr/>
            <p:nvPr/>
          </p:nvSpPr>
          <p:spPr>
            <a:xfrm>
              <a:off x="4271775" y="1581945"/>
              <a:ext cx="39366" cy="39366"/>
            </a:xfrm>
            <a:custGeom>
              <a:avLst/>
              <a:gdLst/>
              <a:ahLst/>
              <a:cxnLst/>
              <a:rect l="l" t="t" r="r" b="b"/>
              <a:pathLst>
                <a:path w="1584" h="1584" extrusionOk="0">
                  <a:moveTo>
                    <a:pt x="1077" y="0"/>
                  </a:moveTo>
                  <a:cubicBezTo>
                    <a:pt x="1109" y="63"/>
                    <a:pt x="1140" y="190"/>
                    <a:pt x="1140" y="317"/>
                  </a:cubicBezTo>
                  <a:cubicBezTo>
                    <a:pt x="1140" y="792"/>
                    <a:pt x="792" y="1140"/>
                    <a:pt x="317" y="1140"/>
                  </a:cubicBezTo>
                  <a:cubicBezTo>
                    <a:pt x="190" y="1140"/>
                    <a:pt x="127" y="1109"/>
                    <a:pt x="0" y="1045"/>
                  </a:cubicBezTo>
                  <a:lnTo>
                    <a:pt x="0" y="1045"/>
                  </a:lnTo>
                  <a:cubicBezTo>
                    <a:pt x="127" y="1362"/>
                    <a:pt x="444" y="1584"/>
                    <a:pt x="760" y="1584"/>
                  </a:cubicBezTo>
                  <a:cubicBezTo>
                    <a:pt x="1235" y="1584"/>
                    <a:pt x="1584" y="1204"/>
                    <a:pt x="1584" y="728"/>
                  </a:cubicBezTo>
                  <a:cubicBezTo>
                    <a:pt x="1584" y="443"/>
                    <a:pt x="1394" y="158"/>
                    <a:pt x="107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4"/>
            <p:cNvSpPr/>
            <p:nvPr/>
          </p:nvSpPr>
          <p:spPr>
            <a:xfrm>
              <a:off x="4294589" y="1582815"/>
              <a:ext cx="70854" cy="68991"/>
            </a:xfrm>
            <a:custGeom>
              <a:avLst/>
              <a:gdLst/>
              <a:ahLst/>
              <a:cxnLst/>
              <a:rect l="l" t="t" r="r" b="b"/>
              <a:pathLst>
                <a:path w="2851" h="2776" extrusionOk="0">
                  <a:moveTo>
                    <a:pt x="1648" y="0"/>
                  </a:moveTo>
                  <a:cubicBezTo>
                    <a:pt x="1337" y="0"/>
                    <a:pt x="1034" y="141"/>
                    <a:pt x="824" y="408"/>
                  </a:cubicBezTo>
                  <a:lnTo>
                    <a:pt x="64" y="1295"/>
                  </a:lnTo>
                  <a:cubicBezTo>
                    <a:pt x="1" y="1422"/>
                    <a:pt x="1" y="1580"/>
                    <a:pt x="96" y="1675"/>
                  </a:cubicBezTo>
                  <a:lnTo>
                    <a:pt x="1679" y="2720"/>
                  </a:lnTo>
                  <a:cubicBezTo>
                    <a:pt x="1729" y="2758"/>
                    <a:pt x="1784" y="2776"/>
                    <a:pt x="1838" y="2776"/>
                  </a:cubicBezTo>
                  <a:cubicBezTo>
                    <a:pt x="1921" y="2776"/>
                    <a:pt x="2002" y="2734"/>
                    <a:pt x="2059" y="2657"/>
                  </a:cubicBezTo>
                  <a:lnTo>
                    <a:pt x="2598" y="1580"/>
                  </a:lnTo>
                  <a:cubicBezTo>
                    <a:pt x="2851" y="1105"/>
                    <a:pt x="2693" y="503"/>
                    <a:pt x="2249" y="187"/>
                  </a:cubicBezTo>
                  <a:cubicBezTo>
                    <a:pt x="2061" y="61"/>
                    <a:pt x="1852" y="0"/>
                    <a:pt x="16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4"/>
            <p:cNvSpPr/>
            <p:nvPr/>
          </p:nvSpPr>
          <p:spPr>
            <a:xfrm>
              <a:off x="4324511" y="1583362"/>
              <a:ext cx="40932" cy="68444"/>
            </a:xfrm>
            <a:custGeom>
              <a:avLst/>
              <a:gdLst/>
              <a:ahLst/>
              <a:cxnLst/>
              <a:rect l="l" t="t" r="r" b="b"/>
              <a:pathLst>
                <a:path w="1647" h="2754" extrusionOk="0">
                  <a:moveTo>
                    <a:pt x="449" y="0"/>
                  </a:moveTo>
                  <a:cubicBezTo>
                    <a:pt x="292" y="0"/>
                    <a:pt x="137" y="33"/>
                    <a:pt x="0" y="101"/>
                  </a:cubicBezTo>
                  <a:cubicBezTo>
                    <a:pt x="63" y="101"/>
                    <a:pt x="63" y="133"/>
                    <a:pt x="95" y="133"/>
                  </a:cubicBezTo>
                  <a:cubicBezTo>
                    <a:pt x="538" y="450"/>
                    <a:pt x="697" y="1052"/>
                    <a:pt x="443" y="1527"/>
                  </a:cubicBezTo>
                  <a:lnTo>
                    <a:pt x="0" y="2350"/>
                  </a:lnTo>
                  <a:lnTo>
                    <a:pt x="507" y="2698"/>
                  </a:lnTo>
                  <a:cubicBezTo>
                    <a:pt x="557" y="2736"/>
                    <a:pt x="612" y="2754"/>
                    <a:pt x="666" y="2754"/>
                  </a:cubicBezTo>
                  <a:cubicBezTo>
                    <a:pt x="749" y="2754"/>
                    <a:pt x="829" y="2712"/>
                    <a:pt x="887" y="2635"/>
                  </a:cubicBezTo>
                  <a:lnTo>
                    <a:pt x="1425" y="1558"/>
                  </a:lnTo>
                  <a:cubicBezTo>
                    <a:pt x="1647" y="1083"/>
                    <a:pt x="1520" y="481"/>
                    <a:pt x="1045" y="165"/>
                  </a:cubicBezTo>
                  <a:cubicBezTo>
                    <a:pt x="865" y="57"/>
                    <a:pt x="655" y="0"/>
                    <a:pt x="449"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4"/>
            <p:cNvSpPr/>
            <p:nvPr/>
          </p:nvSpPr>
          <p:spPr>
            <a:xfrm>
              <a:off x="4131684" y="1909345"/>
              <a:ext cx="27561" cy="14191"/>
            </a:xfrm>
            <a:custGeom>
              <a:avLst/>
              <a:gdLst/>
              <a:ahLst/>
              <a:cxnLst/>
              <a:rect l="l" t="t" r="r" b="b"/>
              <a:pathLst>
                <a:path w="1109" h="571" extrusionOk="0">
                  <a:moveTo>
                    <a:pt x="285" y="0"/>
                  </a:moveTo>
                  <a:cubicBezTo>
                    <a:pt x="127" y="0"/>
                    <a:pt x="0" y="127"/>
                    <a:pt x="0" y="285"/>
                  </a:cubicBezTo>
                  <a:cubicBezTo>
                    <a:pt x="0" y="444"/>
                    <a:pt x="127" y="570"/>
                    <a:pt x="285" y="570"/>
                  </a:cubicBezTo>
                  <a:lnTo>
                    <a:pt x="855" y="570"/>
                  </a:lnTo>
                  <a:cubicBezTo>
                    <a:pt x="982" y="570"/>
                    <a:pt x="1109" y="444"/>
                    <a:pt x="1109" y="285"/>
                  </a:cubicBezTo>
                  <a:cubicBezTo>
                    <a:pt x="1109" y="127"/>
                    <a:pt x="982" y="0"/>
                    <a:pt x="855" y="0"/>
                  </a:cubicBez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4"/>
            <p:cNvSpPr/>
            <p:nvPr/>
          </p:nvSpPr>
          <p:spPr>
            <a:xfrm>
              <a:off x="3948301" y="1762942"/>
              <a:ext cx="40957" cy="40957"/>
            </a:xfrm>
            <a:custGeom>
              <a:avLst/>
              <a:gdLst/>
              <a:ahLst/>
              <a:cxnLst/>
              <a:rect l="l" t="t" r="r" b="b"/>
              <a:pathLst>
                <a:path w="1648" h="1648" extrusionOk="0">
                  <a:moveTo>
                    <a:pt x="824" y="1"/>
                  </a:moveTo>
                  <a:cubicBezTo>
                    <a:pt x="349" y="1"/>
                    <a:pt x="0" y="381"/>
                    <a:pt x="0" y="824"/>
                  </a:cubicBezTo>
                  <a:cubicBezTo>
                    <a:pt x="0" y="1268"/>
                    <a:pt x="349" y="1648"/>
                    <a:pt x="824" y="1648"/>
                  </a:cubicBezTo>
                  <a:cubicBezTo>
                    <a:pt x="1267" y="1648"/>
                    <a:pt x="1647" y="1268"/>
                    <a:pt x="1647" y="824"/>
                  </a:cubicBezTo>
                  <a:cubicBezTo>
                    <a:pt x="1647" y="381"/>
                    <a:pt x="1267" y="1"/>
                    <a:pt x="8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4"/>
            <p:cNvSpPr/>
            <p:nvPr/>
          </p:nvSpPr>
          <p:spPr>
            <a:xfrm>
              <a:off x="3949867" y="1764533"/>
              <a:ext cx="39391" cy="39366"/>
            </a:xfrm>
            <a:custGeom>
              <a:avLst/>
              <a:gdLst/>
              <a:ahLst/>
              <a:cxnLst/>
              <a:rect l="l" t="t" r="r" b="b"/>
              <a:pathLst>
                <a:path w="1585" h="1584" extrusionOk="0">
                  <a:moveTo>
                    <a:pt x="1077" y="0"/>
                  </a:moveTo>
                  <a:lnTo>
                    <a:pt x="1077" y="0"/>
                  </a:lnTo>
                  <a:cubicBezTo>
                    <a:pt x="1109" y="95"/>
                    <a:pt x="1141" y="222"/>
                    <a:pt x="1141" y="317"/>
                  </a:cubicBezTo>
                  <a:cubicBezTo>
                    <a:pt x="1141" y="792"/>
                    <a:pt x="792" y="1140"/>
                    <a:pt x="317" y="1140"/>
                  </a:cubicBezTo>
                  <a:cubicBezTo>
                    <a:pt x="191" y="1140"/>
                    <a:pt x="127" y="1109"/>
                    <a:pt x="1" y="1077"/>
                  </a:cubicBezTo>
                  <a:lnTo>
                    <a:pt x="1" y="1077"/>
                  </a:lnTo>
                  <a:cubicBezTo>
                    <a:pt x="127" y="1394"/>
                    <a:pt x="444" y="1584"/>
                    <a:pt x="761" y="1584"/>
                  </a:cubicBezTo>
                  <a:cubicBezTo>
                    <a:pt x="1236" y="1584"/>
                    <a:pt x="1584" y="1235"/>
                    <a:pt x="1584" y="760"/>
                  </a:cubicBezTo>
                  <a:cubicBezTo>
                    <a:pt x="1584" y="412"/>
                    <a:pt x="1394" y="127"/>
                    <a:pt x="1077"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4"/>
            <p:cNvSpPr/>
            <p:nvPr/>
          </p:nvSpPr>
          <p:spPr>
            <a:xfrm>
              <a:off x="4112001" y="1846370"/>
              <a:ext cx="132240" cy="118099"/>
            </a:xfrm>
            <a:custGeom>
              <a:avLst/>
              <a:gdLst/>
              <a:ahLst/>
              <a:cxnLst/>
              <a:rect l="l" t="t" r="r" b="b"/>
              <a:pathLst>
                <a:path w="5321" h="4752" extrusionOk="0">
                  <a:moveTo>
                    <a:pt x="285" y="1"/>
                  </a:moveTo>
                  <a:cubicBezTo>
                    <a:pt x="127" y="1"/>
                    <a:pt x="0" y="128"/>
                    <a:pt x="0" y="286"/>
                  </a:cubicBezTo>
                  <a:lnTo>
                    <a:pt x="0" y="3833"/>
                  </a:lnTo>
                  <a:lnTo>
                    <a:pt x="190" y="4751"/>
                  </a:lnTo>
                  <a:lnTo>
                    <a:pt x="5036" y="4751"/>
                  </a:lnTo>
                  <a:cubicBezTo>
                    <a:pt x="5194" y="4751"/>
                    <a:pt x="5321" y="4625"/>
                    <a:pt x="5321" y="4466"/>
                  </a:cubicBezTo>
                  <a:lnTo>
                    <a:pt x="5321" y="2914"/>
                  </a:lnTo>
                  <a:lnTo>
                    <a:pt x="5163" y="2693"/>
                  </a:lnTo>
                  <a:lnTo>
                    <a:pt x="3927" y="2693"/>
                  </a:lnTo>
                  <a:lnTo>
                    <a:pt x="20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4"/>
            <p:cNvSpPr/>
            <p:nvPr/>
          </p:nvSpPr>
          <p:spPr>
            <a:xfrm>
              <a:off x="4112001" y="1913272"/>
              <a:ext cx="132240" cy="51196"/>
            </a:xfrm>
            <a:custGeom>
              <a:avLst/>
              <a:gdLst/>
              <a:ahLst/>
              <a:cxnLst/>
              <a:rect l="l" t="t" r="r" b="b"/>
              <a:pathLst>
                <a:path w="5321" h="2060" extrusionOk="0">
                  <a:moveTo>
                    <a:pt x="4402" y="1"/>
                  </a:moveTo>
                  <a:lnTo>
                    <a:pt x="4402" y="824"/>
                  </a:lnTo>
                  <a:cubicBezTo>
                    <a:pt x="4402" y="982"/>
                    <a:pt x="4244" y="1141"/>
                    <a:pt x="4086" y="1141"/>
                  </a:cubicBezTo>
                  <a:lnTo>
                    <a:pt x="0" y="1141"/>
                  </a:lnTo>
                  <a:lnTo>
                    <a:pt x="0" y="2059"/>
                  </a:lnTo>
                  <a:lnTo>
                    <a:pt x="5036" y="2059"/>
                  </a:lnTo>
                  <a:cubicBezTo>
                    <a:pt x="5194" y="2059"/>
                    <a:pt x="5321" y="1933"/>
                    <a:pt x="5321" y="1774"/>
                  </a:cubicBezTo>
                  <a:lnTo>
                    <a:pt x="5321" y="222"/>
                  </a:lnTo>
                  <a:lnTo>
                    <a:pt x="51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4"/>
            <p:cNvSpPr/>
            <p:nvPr/>
          </p:nvSpPr>
          <p:spPr>
            <a:xfrm>
              <a:off x="4162376" y="1846370"/>
              <a:ext cx="82659" cy="72445"/>
            </a:xfrm>
            <a:custGeom>
              <a:avLst/>
              <a:gdLst/>
              <a:ahLst/>
              <a:cxnLst/>
              <a:rect l="l" t="t" r="r" b="b"/>
              <a:pathLst>
                <a:path w="3326" h="2915" extrusionOk="0">
                  <a:moveTo>
                    <a:pt x="0" y="1"/>
                  </a:moveTo>
                  <a:lnTo>
                    <a:pt x="0" y="1236"/>
                  </a:lnTo>
                  <a:cubicBezTo>
                    <a:pt x="0" y="1394"/>
                    <a:pt x="95" y="1521"/>
                    <a:pt x="159" y="1584"/>
                  </a:cubicBezTo>
                  <a:lnTo>
                    <a:pt x="1489" y="2819"/>
                  </a:lnTo>
                  <a:cubicBezTo>
                    <a:pt x="1584" y="2883"/>
                    <a:pt x="1710" y="2914"/>
                    <a:pt x="1869" y="2914"/>
                  </a:cubicBezTo>
                  <a:lnTo>
                    <a:pt x="3326" y="2914"/>
                  </a:lnTo>
                  <a:lnTo>
                    <a:pt x="3326" y="286"/>
                  </a:lnTo>
                  <a:cubicBezTo>
                    <a:pt x="3294" y="128"/>
                    <a:pt x="3167" y="1"/>
                    <a:pt x="30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4"/>
            <p:cNvSpPr/>
            <p:nvPr/>
          </p:nvSpPr>
          <p:spPr>
            <a:xfrm>
              <a:off x="4221400" y="1846370"/>
              <a:ext cx="22839" cy="73240"/>
            </a:xfrm>
            <a:custGeom>
              <a:avLst/>
              <a:gdLst/>
              <a:ahLst/>
              <a:cxnLst/>
              <a:rect l="l" t="t" r="r" b="b"/>
              <a:pathLst>
                <a:path w="919" h="2947" extrusionOk="0">
                  <a:moveTo>
                    <a:pt x="0" y="1"/>
                  </a:moveTo>
                  <a:lnTo>
                    <a:pt x="0" y="2946"/>
                  </a:lnTo>
                  <a:lnTo>
                    <a:pt x="919" y="2946"/>
                  </a:lnTo>
                  <a:lnTo>
                    <a:pt x="919" y="286"/>
                  </a:lnTo>
                  <a:cubicBezTo>
                    <a:pt x="919" y="128"/>
                    <a:pt x="792" y="1"/>
                    <a:pt x="634"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74"/>
          <p:cNvGrpSpPr/>
          <p:nvPr/>
        </p:nvGrpSpPr>
        <p:grpSpPr>
          <a:xfrm>
            <a:off x="720620" y="1438782"/>
            <a:ext cx="506269" cy="359995"/>
            <a:chOff x="8534400" y="1694275"/>
            <a:chExt cx="506725" cy="360175"/>
          </a:xfrm>
        </p:grpSpPr>
        <p:sp>
          <p:nvSpPr>
            <p:cNvPr id="3797" name="Google Shape;3797;p74"/>
            <p:cNvSpPr/>
            <p:nvPr/>
          </p:nvSpPr>
          <p:spPr>
            <a:xfrm>
              <a:off x="8646025" y="1859750"/>
              <a:ext cx="280300" cy="78400"/>
            </a:xfrm>
            <a:custGeom>
              <a:avLst/>
              <a:gdLst/>
              <a:ahLst/>
              <a:cxnLst/>
              <a:rect l="l" t="t" r="r" b="b"/>
              <a:pathLst>
                <a:path w="11212" h="3136" extrusionOk="0">
                  <a:moveTo>
                    <a:pt x="1" y="1"/>
                  </a:moveTo>
                  <a:lnTo>
                    <a:pt x="1" y="3136"/>
                  </a:lnTo>
                  <a:lnTo>
                    <a:pt x="11211" y="3136"/>
                  </a:lnTo>
                  <a:lnTo>
                    <a:pt x="112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4"/>
            <p:cNvSpPr/>
            <p:nvPr/>
          </p:nvSpPr>
          <p:spPr>
            <a:xfrm>
              <a:off x="8646025" y="1859750"/>
              <a:ext cx="280300" cy="78400"/>
            </a:xfrm>
            <a:custGeom>
              <a:avLst/>
              <a:gdLst/>
              <a:ahLst/>
              <a:cxnLst/>
              <a:rect l="l" t="t" r="r" b="b"/>
              <a:pathLst>
                <a:path w="11212" h="3136" extrusionOk="0">
                  <a:moveTo>
                    <a:pt x="10008" y="1"/>
                  </a:moveTo>
                  <a:lnTo>
                    <a:pt x="10008" y="1331"/>
                  </a:lnTo>
                  <a:cubicBezTo>
                    <a:pt x="10008" y="1648"/>
                    <a:pt x="9723" y="1933"/>
                    <a:pt x="9406" y="1933"/>
                  </a:cubicBezTo>
                  <a:lnTo>
                    <a:pt x="1" y="1933"/>
                  </a:lnTo>
                  <a:lnTo>
                    <a:pt x="1" y="3136"/>
                  </a:lnTo>
                  <a:lnTo>
                    <a:pt x="11211" y="3136"/>
                  </a:lnTo>
                  <a:lnTo>
                    <a:pt x="1121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4"/>
            <p:cNvSpPr/>
            <p:nvPr/>
          </p:nvSpPr>
          <p:spPr>
            <a:xfrm>
              <a:off x="8588225" y="1897050"/>
              <a:ext cx="160750" cy="156625"/>
            </a:xfrm>
            <a:custGeom>
              <a:avLst/>
              <a:gdLst/>
              <a:ahLst/>
              <a:cxnLst/>
              <a:rect l="l" t="t" r="r" b="b"/>
              <a:pathLst>
                <a:path w="6430" h="6265" extrusionOk="0">
                  <a:moveTo>
                    <a:pt x="2537" y="1"/>
                  </a:moveTo>
                  <a:cubicBezTo>
                    <a:pt x="2429" y="1"/>
                    <a:pt x="2323" y="8"/>
                    <a:pt x="2218" y="29"/>
                  </a:cubicBezTo>
                  <a:cubicBezTo>
                    <a:pt x="1901" y="156"/>
                    <a:pt x="1711" y="441"/>
                    <a:pt x="1426" y="631"/>
                  </a:cubicBezTo>
                  <a:cubicBezTo>
                    <a:pt x="1172" y="821"/>
                    <a:pt x="856" y="947"/>
                    <a:pt x="634" y="1232"/>
                  </a:cubicBezTo>
                  <a:cubicBezTo>
                    <a:pt x="444" y="1517"/>
                    <a:pt x="444" y="1866"/>
                    <a:pt x="317" y="2182"/>
                  </a:cubicBezTo>
                  <a:cubicBezTo>
                    <a:pt x="222" y="2499"/>
                    <a:pt x="1" y="2816"/>
                    <a:pt x="1" y="3132"/>
                  </a:cubicBezTo>
                  <a:cubicBezTo>
                    <a:pt x="1" y="3481"/>
                    <a:pt x="254" y="3766"/>
                    <a:pt x="317" y="4083"/>
                  </a:cubicBezTo>
                  <a:cubicBezTo>
                    <a:pt x="444" y="4399"/>
                    <a:pt x="444" y="4748"/>
                    <a:pt x="634" y="5033"/>
                  </a:cubicBezTo>
                  <a:cubicBezTo>
                    <a:pt x="856" y="5318"/>
                    <a:pt x="1172" y="5444"/>
                    <a:pt x="1426" y="5634"/>
                  </a:cubicBezTo>
                  <a:cubicBezTo>
                    <a:pt x="1679" y="5824"/>
                    <a:pt x="1901" y="6109"/>
                    <a:pt x="2218" y="6236"/>
                  </a:cubicBezTo>
                  <a:cubicBezTo>
                    <a:pt x="2323" y="6257"/>
                    <a:pt x="2429" y="6264"/>
                    <a:pt x="2537" y="6264"/>
                  </a:cubicBezTo>
                  <a:cubicBezTo>
                    <a:pt x="2752" y="6264"/>
                    <a:pt x="2978" y="6236"/>
                    <a:pt x="3231" y="6236"/>
                  </a:cubicBezTo>
                  <a:cubicBezTo>
                    <a:pt x="3463" y="6236"/>
                    <a:pt x="3681" y="6264"/>
                    <a:pt x="3895" y="6264"/>
                  </a:cubicBezTo>
                  <a:cubicBezTo>
                    <a:pt x="4002" y="6264"/>
                    <a:pt x="4107" y="6257"/>
                    <a:pt x="4213" y="6236"/>
                  </a:cubicBezTo>
                  <a:cubicBezTo>
                    <a:pt x="4529" y="6109"/>
                    <a:pt x="4719" y="5824"/>
                    <a:pt x="5004" y="5634"/>
                  </a:cubicBezTo>
                  <a:cubicBezTo>
                    <a:pt x="5289" y="5444"/>
                    <a:pt x="5606" y="5318"/>
                    <a:pt x="5796" y="5033"/>
                  </a:cubicBezTo>
                  <a:cubicBezTo>
                    <a:pt x="5986" y="4748"/>
                    <a:pt x="5986" y="4399"/>
                    <a:pt x="6113" y="4083"/>
                  </a:cubicBezTo>
                  <a:cubicBezTo>
                    <a:pt x="6240" y="3766"/>
                    <a:pt x="6430" y="3449"/>
                    <a:pt x="6430" y="3132"/>
                  </a:cubicBezTo>
                  <a:cubicBezTo>
                    <a:pt x="6430" y="2816"/>
                    <a:pt x="6240" y="2499"/>
                    <a:pt x="6113" y="2182"/>
                  </a:cubicBezTo>
                  <a:cubicBezTo>
                    <a:pt x="5986" y="1866"/>
                    <a:pt x="5986" y="1517"/>
                    <a:pt x="5796" y="1232"/>
                  </a:cubicBezTo>
                  <a:cubicBezTo>
                    <a:pt x="5606" y="947"/>
                    <a:pt x="5289" y="821"/>
                    <a:pt x="5004" y="631"/>
                  </a:cubicBezTo>
                  <a:cubicBezTo>
                    <a:pt x="4751" y="441"/>
                    <a:pt x="4529" y="156"/>
                    <a:pt x="4213" y="29"/>
                  </a:cubicBezTo>
                  <a:cubicBezTo>
                    <a:pt x="4107" y="8"/>
                    <a:pt x="4002" y="1"/>
                    <a:pt x="3895" y="1"/>
                  </a:cubicBezTo>
                  <a:cubicBezTo>
                    <a:pt x="3681" y="1"/>
                    <a:pt x="3463" y="29"/>
                    <a:pt x="3231" y="29"/>
                  </a:cubicBezTo>
                  <a:cubicBezTo>
                    <a:pt x="2978" y="29"/>
                    <a:pt x="2752" y="1"/>
                    <a:pt x="25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4"/>
            <p:cNvSpPr/>
            <p:nvPr/>
          </p:nvSpPr>
          <p:spPr>
            <a:xfrm>
              <a:off x="8599325" y="1919925"/>
              <a:ext cx="149650" cy="134525"/>
            </a:xfrm>
            <a:custGeom>
              <a:avLst/>
              <a:gdLst/>
              <a:ahLst/>
              <a:cxnLst/>
              <a:rect l="l" t="t" r="r" b="b"/>
              <a:pathLst>
                <a:path w="5986" h="5381" extrusionOk="0">
                  <a:moveTo>
                    <a:pt x="4940" y="1"/>
                  </a:moveTo>
                  <a:cubicBezTo>
                    <a:pt x="5004" y="127"/>
                    <a:pt x="5004" y="286"/>
                    <a:pt x="5067" y="381"/>
                  </a:cubicBezTo>
                  <a:cubicBezTo>
                    <a:pt x="5162" y="697"/>
                    <a:pt x="5384" y="982"/>
                    <a:pt x="5384" y="1362"/>
                  </a:cubicBezTo>
                  <a:cubicBezTo>
                    <a:pt x="5384" y="1711"/>
                    <a:pt x="5194" y="1964"/>
                    <a:pt x="5067" y="2312"/>
                  </a:cubicBezTo>
                  <a:cubicBezTo>
                    <a:pt x="4940" y="2629"/>
                    <a:pt x="4940" y="2977"/>
                    <a:pt x="4750" y="3263"/>
                  </a:cubicBezTo>
                  <a:cubicBezTo>
                    <a:pt x="4560" y="3516"/>
                    <a:pt x="4244" y="3643"/>
                    <a:pt x="3959" y="3833"/>
                  </a:cubicBezTo>
                  <a:cubicBezTo>
                    <a:pt x="3674" y="4054"/>
                    <a:pt x="3484" y="4308"/>
                    <a:pt x="3167" y="4434"/>
                  </a:cubicBezTo>
                  <a:cubicBezTo>
                    <a:pt x="3061" y="4466"/>
                    <a:pt x="2956" y="4476"/>
                    <a:pt x="2849" y="4476"/>
                  </a:cubicBezTo>
                  <a:cubicBezTo>
                    <a:pt x="2636" y="4476"/>
                    <a:pt x="2417" y="4434"/>
                    <a:pt x="2185" y="4434"/>
                  </a:cubicBezTo>
                  <a:cubicBezTo>
                    <a:pt x="1953" y="4434"/>
                    <a:pt x="1735" y="4476"/>
                    <a:pt x="1521" y="4476"/>
                  </a:cubicBezTo>
                  <a:cubicBezTo>
                    <a:pt x="1415" y="4476"/>
                    <a:pt x="1309" y="4466"/>
                    <a:pt x="1203" y="4434"/>
                  </a:cubicBezTo>
                  <a:cubicBezTo>
                    <a:pt x="887" y="4308"/>
                    <a:pt x="633" y="4054"/>
                    <a:pt x="412" y="3833"/>
                  </a:cubicBezTo>
                  <a:cubicBezTo>
                    <a:pt x="285" y="3769"/>
                    <a:pt x="127" y="3674"/>
                    <a:pt x="0" y="3611"/>
                  </a:cubicBezTo>
                  <a:lnTo>
                    <a:pt x="0" y="3611"/>
                  </a:lnTo>
                  <a:cubicBezTo>
                    <a:pt x="32" y="3801"/>
                    <a:pt x="95" y="3991"/>
                    <a:pt x="190" y="4149"/>
                  </a:cubicBezTo>
                  <a:cubicBezTo>
                    <a:pt x="412" y="4434"/>
                    <a:pt x="728" y="4561"/>
                    <a:pt x="982" y="4751"/>
                  </a:cubicBezTo>
                  <a:cubicBezTo>
                    <a:pt x="1267" y="4941"/>
                    <a:pt x="1457" y="5226"/>
                    <a:pt x="1774" y="5353"/>
                  </a:cubicBezTo>
                  <a:cubicBezTo>
                    <a:pt x="1879" y="5374"/>
                    <a:pt x="1985" y="5381"/>
                    <a:pt x="2093" y="5381"/>
                  </a:cubicBezTo>
                  <a:cubicBezTo>
                    <a:pt x="2308" y="5381"/>
                    <a:pt x="2534" y="5353"/>
                    <a:pt x="2787" y="5353"/>
                  </a:cubicBezTo>
                  <a:cubicBezTo>
                    <a:pt x="2998" y="5353"/>
                    <a:pt x="3223" y="5381"/>
                    <a:pt x="3444" y="5381"/>
                  </a:cubicBezTo>
                  <a:cubicBezTo>
                    <a:pt x="3554" y="5381"/>
                    <a:pt x="3663" y="5374"/>
                    <a:pt x="3769" y="5353"/>
                  </a:cubicBezTo>
                  <a:cubicBezTo>
                    <a:pt x="4085" y="5226"/>
                    <a:pt x="4307" y="4941"/>
                    <a:pt x="4560" y="4751"/>
                  </a:cubicBezTo>
                  <a:cubicBezTo>
                    <a:pt x="4845" y="4561"/>
                    <a:pt x="5162" y="4434"/>
                    <a:pt x="5352" y="4149"/>
                  </a:cubicBezTo>
                  <a:cubicBezTo>
                    <a:pt x="5542" y="3896"/>
                    <a:pt x="5542" y="3516"/>
                    <a:pt x="5669" y="3199"/>
                  </a:cubicBezTo>
                  <a:cubicBezTo>
                    <a:pt x="5732" y="2882"/>
                    <a:pt x="5986" y="2629"/>
                    <a:pt x="5986" y="2249"/>
                  </a:cubicBezTo>
                  <a:cubicBezTo>
                    <a:pt x="5986" y="1901"/>
                    <a:pt x="5796" y="1584"/>
                    <a:pt x="5669" y="1299"/>
                  </a:cubicBezTo>
                  <a:cubicBezTo>
                    <a:pt x="5542" y="982"/>
                    <a:pt x="5542" y="634"/>
                    <a:pt x="5352" y="349"/>
                  </a:cubicBezTo>
                  <a:cubicBezTo>
                    <a:pt x="5225" y="191"/>
                    <a:pt x="5099" y="127"/>
                    <a:pt x="494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4"/>
            <p:cNvSpPr/>
            <p:nvPr/>
          </p:nvSpPr>
          <p:spPr>
            <a:xfrm>
              <a:off x="8615150" y="1921500"/>
              <a:ext cx="106900" cy="106925"/>
            </a:xfrm>
            <a:custGeom>
              <a:avLst/>
              <a:gdLst/>
              <a:ahLst/>
              <a:cxnLst/>
              <a:rect l="l" t="t" r="r" b="b"/>
              <a:pathLst>
                <a:path w="4276" h="4277" extrusionOk="0">
                  <a:moveTo>
                    <a:pt x="2154" y="1"/>
                  </a:moveTo>
                  <a:cubicBezTo>
                    <a:pt x="951" y="1"/>
                    <a:pt x="0" y="983"/>
                    <a:pt x="0" y="2154"/>
                  </a:cubicBezTo>
                  <a:cubicBezTo>
                    <a:pt x="0" y="3326"/>
                    <a:pt x="951" y="4276"/>
                    <a:pt x="2154" y="4276"/>
                  </a:cubicBezTo>
                  <a:cubicBezTo>
                    <a:pt x="3326" y="4276"/>
                    <a:pt x="4276" y="3326"/>
                    <a:pt x="4276" y="2154"/>
                  </a:cubicBezTo>
                  <a:cubicBezTo>
                    <a:pt x="4276" y="983"/>
                    <a:pt x="3326" y="1"/>
                    <a:pt x="21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4"/>
            <p:cNvSpPr/>
            <p:nvPr/>
          </p:nvSpPr>
          <p:spPr>
            <a:xfrm>
              <a:off x="8625450" y="1931800"/>
              <a:ext cx="96600" cy="97400"/>
            </a:xfrm>
            <a:custGeom>
              <a:avLst/>
              <a:gdLst/>
              <a:ahLst/>
              <a:cxnLst/>
              <a:rect l="l" t="t" r="r" b="b"/>
              <a:pathLst>
                <a:path w="3864" h="3896" extrusionOk="0">
                  <a:moveTo>
                    <a:pt x="2945" y="1"/>
                  </a:moveTo>
                  <a:lnTo>
                    <a:pt x="2945" y="1"/>
                  </a:lnTo>
                  <a:cubicBezTo>
                    <a:pt x="3199" y="349"/>
                    <a:pt x="3357" y="761"/>
                    <a:pt x="3357" y="1236"/>
                  </a:cubicBezTo>
                  <a:cubicBezTo>
                    <a:pt x="3357" y="2407"/>
                    <a:pt x="2407" y="3358"/>
                    <a:pt x="1204" y="3358"/>
                  </a:cubicBezTo>
                  <a:cubicBezTo>
                    <a:pt x="792" y="3358"/>
                    <a:pt x="348" y="3199"/>
                    <a:pt x="0" y="2978"/>
                  </a:cubicBezTo>
                  <a:lnTo>
                    <a:pt x="0" y="2978"/>
                  </a:lnTo>
                  <a:cubicBezTo>
                    <a:pt x="380" y="3516"/>
                    <a:pt x="1014" y="3896"/>
                    <a:pt x="1742" y="3896"/>
                  </a:cubicBezTo>
                  <a:cubicBezTo>
                    <a:pt x="2914" y="3896"/>
                    <a:pt x="3864" y="2946"/>
                    <a:pt x="3864" y="1742"/>
                  </a:cubicBezTo>
                  <a:cubicBezTo>
                    <a:pt x="3864" y="1046"/>
                    <a:pt x="3515" y="412"/>
                    <a:pt x="2945"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4"/>
            <p:cNvSpPr/>
            <p:nvPr/>
          </p:nvSpPr>
          <p:spPr>
            <a:xfrm>
              <a:off x="8642075" y="1948425"/>
              <a:ext cx="53075" cy="53875"/>
            </a:xfrm>
            <a:custGeom>
              <a:avLst/>
              <a:gdLst/>
              <a:ahLst/>
              <a:cxnLst/>
              <a:rect l="l" t="t" r="r" b="b"/>
              <a:pathLst>
                <a:path w="2123" h="2155" extrusionOk="0">
                  <a:moveTo>
                    <a:pt x="1077" y="1"/>
                  </a:moveTo>
                  <a:cubicBezTo>
                    <a:pt x="475" y="1"/>
                    <a:pt x="0" y="476"/>
                    <a:pt x="0" y="1077"/>
                  </a:cubicBezTo>
                  <a:cubicBezTo>
                    <a:pt x="0" y="1679"/>
                    <a:pt x="475" y="2154"/>
                    <a:pt x="1077" y="2154"/>
                  </a:cubicBezTo>
                  <a:cubicBezTo>
                    <a:pt x="1647" y="2154"/>
                    <a:pt x="2122" y="1679"/>
                    <a:pt x="2122" y="1077"/>
                  </a:cubicBezTo>
                  <a:cubicBezTo>
                    <a:pt x="2122" y="476"/>
                    <a:pt x="1647" y="1"/>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4"/>
            <p:cNvSpPr/>
            <p:nvPr/>
          </p:nvSpPr>
          <p:spPr>
            <a:xfrm>
              <a:off x="8645225" y="1951600"/>
              <a:ext cx="49925" cy="50700"/>
            </a:xfrm>
            <a:custGeom>
              <a:avLst/>
              <a:gdLst/>
              <a:ahLst/>
              <a:cxnLst/>
              <a:rect l="l" t="t" r="r" b="b"/>
              <a:pathLst>
                <a:path w="1997" h="2028" extrusionOk="0">
                  <a:moveTo>
                    <a:pt x="1363" y="0"/>
                  </a:moveTo>
                  <a:lnTo>
                    <a:pt x="1363" y="0"/>
                  </a:lnTo>
                  <a:cubicBezTo>
                    <a:pt x="1426" y="127"/>
                    <a:pt x="1458" y="285"/>
                    <a:pt x="1458" y="412"/>
                  </a:cubicBezTo>
                  <a:cubicBezTo>
                    <a:pt x="1458" y="982"/>
                    <a:pt x="983" y="1457"/>
                    <a:pt x="381" y="1457"/>
                  </a:cubicBezTo>
                  <a:cubicBezTo>
                    <a:pt x="223" y="1457"/>
                    <a:pt x="96" y="1425"/>
                    <a:pt x="1" y="1394"/>
                  </a:cubicBezTo>
                  <a:lnTo>
                    <a:pt x="1" y="1394"/>
                  </a:lnTo>
                  <a:cubicBezTo>
                    <a:pt x="159" y="1774"/>
                    <a:pt x="508" y="2027"/>
                    <a:pt x="951" y="2027"/>
                  </a:cubicBezTo>
                  <a:cubicBezTo>
                    <a:pt x="1521" y="2027"/>
                    <a:pt x="1996" y="1552"/>
                    <a:pt x="1996" y="950"/>
                  </a:cubicBezTo>
                  <a:cubicBezTo>
                    <a:pt x="1996" y="507"/>
                    <a:pt x="1743" y="159"/>
                    <a:pt x="1363"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4"/>
            <p:cNvSpPr/>
            <p:nvPr/>
          </p:nvSpPr>
          <p:spPr>
            <a:xfrm>
              <a:off x="8741825" y="1820175"/>
              <a:ext cx="47525" cy="59400"/>
            </a:xfrm>
            <a:custGeom>
              <a:avLst/>
              <a:gdLst/>
              <a:ahLst/>
              <a:cxnLst/>
              <a:rect l="l" t="t" r="r" b="b"/>
              <a:pathLst>
                <a:path w="1901" h="2376" extrusionOk="0">
                  <a:moveTo>
                    <a:pt x="0" y="0"/>
                  </a:moveTo>
                  <a:lnTo>
                    <a:pt x="0" y="2375"/>
                  </a:lnTo>
                  <a:lnTo>
                    <a:pt x="1901" y="2375"/>
                  </a:lnTo>
                  <a:lnTo>
                    <a:pt x="19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4"/>
            <p:cNvSpPr/>
            <p:nvPr/>
          </p:nvSpPr>
          <p:spPr>
            <a:xfrm>
              <a:off x="8733125" y="1863525"/>
              <a:ext cx="70475" cy="114225"/>
            </a:xfrm>
            <a:custGeom>
              <a:avLst/>
              <a:gdLst/>
              <a:ahLst/>
              <a:cxnLst/>
              <a:rect l="l" t="t" r="r" b="b"/>
              <a:pathLst>
                <a:path w="2819" h="4569" extrusionOk="0">
                  <a:moveTo>
                    <a:pt x="301" y="0"/>
                  </a:moveTo>
                  <a:cubicBezTo>
                    <a:pt x="275" y="0"/>
                    <a:pt x="248" y="3"/>
                    <a:pt x="222" y="8"/>
                  </a:cubicBezTo>
                  <a:cubicBezTo>
                    <a:pt x="63" y="40"/>
                    <a:pt x="0" y="198"/>
                    <a:pt x="32" y="356"/>
                  </a:cubicBezTo>
                  <a:lnTo>
                    <a:pt x="1014" y="4188"/>
                  </a:lnTo>
                  <a:cubicBezTo>
                    <a:pt x="1077" y="4410"/>
                    <a:pt x="1267" y="4568"/>
                    <a:pt x="1457" y="4568"/>
                  </a:cubicBezTo>
                  <a:lnTo>
                    <a:pt x="2502" y="4568"/>
                  </a:lnTo>
                  <a:cubicBezTo>
                    <a:pt x="2660" y="4568"/>
                    <a:pt x="2819" y="4442"/>
                    <a:pt x="2819" y="4252"/>
                  </a:cubicBezTo>
                  <a:cubicBezTo>
                    <a:pt x="2819" y="4125"/>
                    <a:pt x="2629" y="3998"/>
                    <a:pt x="2502" y="3998"/>
                  </a:cubicBezTo>
                  <a:lnTo>
                    <a:pt x="1584" y="3998"/>
                  </a:lnTo>
                  <a:lnTo>
                    <a:pt x="1172" y="2510"/>
                  </a:lnTo>
                  <a:lnTo>
                    <a:pt x="2027" y="2510"/>
                  </a:lnTo>
                  <a:cubicBezTo>
                    <a:pt x="2185" y="2510"/>
                    <a:pt x="2344" y="2383"/>
                    <a:pt x="2344" y="2193"/>
                  </a:cubicBezTo>
                  <a:cubicBezTo>
                    <a:pt x="2344" y="2035"/>
                    <a:pt x="2217" y="1877"/>
                    <a:pt x="2027" y="1877"/>
                  </a:cubicBezTo>
                  <a:lnTo>
                    <a:pt x="1014" y="1877"/>
                  </a:lnTo>
                  <a:lnTo>
                    <a:pt x="602" y="198"/>
                  </a:lnTo>
                  <a:cubicBezTo>
                    <a:pt x="549" y="66"/>
                    <a:pt x="430"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4"/>
            <p:cNvSpPr/>
            <p:nvPr/>
          </p:nvSpPr>
          <p:spPr>
            <a:xfrm>
              <a:off x="8754500" y="1820175"/>
              <a:ext cx="34050" cy="59400"/>
            </a:xfrm>
            <a:custGeom>
              <a:avLst/>
              <a:gdLst/>
              <a:ahLst/>
              <a:cxnLst/>
              <a:rect l="l" t="t" r="r" b="b"/>
              <a:pathLst>
                <a:path w="1362" h="2376" extrusionOk="0">
                  <a:moveTo>
                    <a:pt x="0" y="0"/>
                  </a:moveTo>
                  <a:lnTo>
                    <a:pt x="602" y="2375"/>
                  </a:lnTo>
                  <a:lnTo>
                    <a:pt x="1362" y="2375"/>
                  </a:lnTo>
                  <a:lnTo>
                    <a:pt x="1362"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4"/>
            <p:cNvSpPr/>
            <p:nvPr/>
          </p:nvSpPr>
          <p:spPr>
            <a:xfrm>
              <a:off x="8661075" y="1967425"/>
              <a:ext cx="15850" cy="15875"/>
            </a:xfrm>
            <a:custGeom>
              <a:avLst/>
              <a:gdLst/>
              <a:ahLst/>
              <a:cxnLst/>
              <a:rect l="l" t="t" r="r" b="b"/>
              <a:pathLst>
                <a:path w="634" h="635" extrusionOk="0">
                  <a:moveTo>
                    <a:pt x="317" y="1"/>
                  </a:moveTo>
                  <a:cubicBezTo>
                    <a:pt x="127" y="1"/>
                    <a:pt x="0" y="127"/>
                    <a:pt x="0" y="317"/>
                  </a:cubicBezTo>
                  <a:cubicBezTo>
                    <a:pt x="0" y="507"/>
                    <a:pt x="127" y="634"/>
                    <a:pt x="317" y="634"/>
                  </a:cubicBezTo>
                  <a:cubicBezTo>
                    <a:pt x="475" y="634"/>
                    <a:pt x="634" y="507"/>
                    <a:pt x="634" y="317"/>
                  </a:cubicBezTo>
                  <a:cubicBezTo>
                    <a:pt x="634" y="127"/>
                    <a:pt x="475" y="1"/>
                    <a:pt x="317" y="1"/>
                  </a:cubicBezTo>
                  <a:close/>
                </a:path>
              </a:pathLst>
            </a:custGeom>
            <a:solidFill>
              <a:srgbClr val="F9E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4"/>
            <p:cNvSpPr/>
            <p:nvPr/>
          </p:nvSpPr>
          <p:spPr>
            <a:xfrm>
              <a:off x="8876425" y="1897050"/>
              <a:ext cx="160750" cy="156625"/>
            </a:xfrm>
            <a:custGeom>
              <a:avLst/>
              <a:gdLst/>
              <a:ahLst/>
              <a:cxnLst/>
              <a:rect l="l" t="t" r="r" b="b"/>
              <a:pathLst>
                <a:path w="6430" h="6265" extrusionOk="0">
                  <a:moveTo>
                    <a:pt x="2535" y="1"/>
                  </a:moveTo>
                  <a:cubicBezTo>
                    <a:pt x="2428" y="1"/>
                    <a:pt x="2323" y="8"/>
                    <a:pt x="2217" y="29"/>
                  </a:cubicBezTo>
                  <a:cubicBezTo>
                    <a:pt x="1900" y="156"/>
                    <a:pt x="1710" y="441"/>
                    <a:pt x="1425" y="631"/>
                  </a:cubicBezTo>
                  <a:cubicBezTo>
                    <a:pt x="1140" y="821"/>
                    <a:pt x="824" y="947"/>
                    <a:pt x="634" y="1232"/>
                  </a:cubicBezTo>
                  <a:cubicBezTo>
                    <a:pt x="444" y="1517"/>
                    <a:pt x="444" y="1866"/>
                    <a:pt x="317" y="2182"/>
                  </a:cubicBezTo>
                  <a:cubicBezTo>
                    <a:pt x="190" y="2499"/>
                    <a:pt x="0" y="2816"/>
                    <a:pt x="0" y="3132"/>
                  </a:cubicBezTo>
                  <a:cubicBezTo>
                    <a:pt x="0" y="3481"/>
                    <a:pt x="254" y="3766"/>
                    <a:pt x="317" y="4083"/>
                  </a:cubicBezTo>
                  <a:cubicBezTo>
                    <a:pt x="444" y="4399"/>
                    <a:pt x="444" y="4748"/>
                    <a:pt x="634" y="5033"/>
                  </a:cubicBezTo>
                  <a:cubicBezTo>
                    <a:pt x="824" y="5318"/>
                    <a:pt x="1140" y="5444"/>
                    <a:pt x="1425" y="5634"/>
                  </a:cubicBezTo>
                  <a:cubicBezTo>
                    <a:pt x="1647" y="5824"/>
                    <a:pt x="1900" y="6109"/>
                    <a:pt x="2217" y="6236"/>
                  </a:cubicBezTo>
                  <a:cubicBezTo>
                    <a:pt x="2323" y="6257"/>
                    <a:pt x="2432" y="6264"/>
                    <a:pt x="2542" y="6264"/>
                  </a:cubicBezTo>
                  <a:cubicBezTo>
                    <a:pt x="2762" y="6264"/>
                    <a:pt x="2988" y="6236"/>
                    <a:pt x="3199" y="6236"/>
                  </a:cubicBezTo>
                  <a:cubicBezTo>
                    <a:pt x="3452" y="6236"/>
                    <a:pt x="3677" y="6264"/>
                    <a:pt x="3893" y="6264"/>
                  </a:cubicBezTo>
                  <a:cubicBezTo>
                    <a:pt x="4001" y="6264"/>
                    <a:pt x="4107" y="6257"/>
                    <a:pt x="4212" y="6236"/>
                  </a:cubicBezTo>
                  <a:cubicBezTo>
                    <a:pt x="4529" y="6109"/>
                    <a:pt x="4719" y="5824"/>
                    <a:pt x="5004" y="5634"/>
                  </a:cubicBezTo>
                  <a:cubicBezTo>
                    <a:pt x="5257" y="5444"/>
                    <a:pt x="5574" y="5318"/>
                    <a:pt x="5796" y="5033"/>
                  </a:cubicBezTo>
                  <a:cubicBezTo>
                    <a:pt x="5986" y="4748"/>
                    <a:pt x="5986" y="4399"/>
                    <a:pt x="6112" y="4083"/>
                  </a:cubicBezTo>
                  <a:cubicBezTo>
                    <a:pt x="6207" y="3766"/>
                    <a:pt x="6429" y="3449"/>
                    <a:pt x="6429" y="3132"/>
                  </a:cubicBezTo>
                  <a:cubicBezTo>
                    <a:pt x="6429" y="2816"/>
                    <a:pt x="6207" y="2499"/>
                    <a:pt x="6112" y="2182"/>
                  </a:cubicBezTo>
                  <a:cubicBezTo>
                    <a:pt x="5986" y="1866"/>
                    <a:pt x="5986" y="1517"/>
                    <a:pt x="5796" y="1232"/>
                  </a:cubicBezTo>
                  <a:cubicBezTo>
                    <a:pt x="5574" y="947"/>
                    <a:pt x="5257" y="821"/>
                    <a:pt x="5004" y="631"/>
                  </a:cubicBezTo>
                  <a:cubicBezTo>
                    <a:pt x="4751" y="441"/>
                    <a:pt x="4529" y="156"/>
                    <a:pt x="4212" y="29"/>
                  </a:cubicBezTo>
                  <a:cubicBezTo>
                    <a:pt x="4107" y="8"/>
                    <a:pt x="3994" y="1"/>
                    <a:pt x="3879" y="1"/>
                  </a:cubicBezTo>
                  <a:cubicBezTo>
                    <a:pt x="3649" y="1"/>
                    <a:pt x="3410" y="29"/>
                    <a:pt x="3199" y="29"/>
                  </a:cubicBezTo>
                  <a:cubicBezTo>
                    <a:pt x="2967" y="29"/>
                    <a:pt x="2748" y="1"/>
                    <a:pt x="2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4"/>
            <p:cNvSpPr/>
            <p:nvPr/>
          </p:nvSpPr>
          <p:spPr>
            <a:xfrm>
              <a:off x="8888300" y="1919925"/>
              <a:ext cx="149650" cy="134525"/>
            </a:xfrm>
            <a:custGeom>
              <a:avLst/>
              <a:gdLst/>
              <a:ahLst/>
              <a:cxnLst/>
              <a:rect l="l" t="t" r="r" b="b"/>
              <a:pathLst>
                <a:path w="5986" h="5381" extrusionOk="0">
                  <a:moveTo>
                    <a:pt x="4941" y="1"/>
                  </a:moveTo>
                  <a:lnTo>
                    <a:pt x="4941" y="1"/>
                  </a:lnTo>
                  <a:cubicBezTo>
                    <a:pt x="5004" y="127"/>
                    <a:pt x="5004" y="286"/>
                    <a:pt x="5067" y="381"/>
                  </a:cubicBezTo>
                  <a:cubicBezTo>
                    <a:pt x="5162" y="697"/>
                    <a:pt x="5384" y="982"/>
                    <a:pt x="5384" y="1362"/>
                  </a:cubicBezTo>
                  <a:cubicBezTo>
                    <a:pt x="5384" y="1711"/>
                    <a:pt x="5194" y="1964"/>
                    <a:pt x="5067" y="2312"/>
                  </a:cubicBezTo>
                  <a:cubicBezTo>
                    <a:pt x="4941" y="2629"/>
                    <a:pt x="4941" y="2977"/>
                    <a:pt x="4751" y="3263"/>
                  </a:cubicBezTo>
                  <a:cubicBezTo>
                    <a:pt x="4561" y="3516"/>
                    <a:pt x="4244" y="3643"/>
                    <a:pt x="3959" y="3833"/>
                  </a:cubicBezTo>
                  <a:cubicBezTo>
                    <a:pt x="3674" y="4054"/>
                    <a:pt x="3484" y="4308"/>
                    <a:pt x="3167" y="4434"/>
                  </a:cubicBezTo>
                  <a:cubicBezTo>
                    <a:pt x="3062" y="4466"/>
                    <a:pt x="2956" y="4476"/>
                    <a:pt x="2849" y="4476"/>
                  </a:cubicBezTo>
                  <a:cubicBezTo>
                    <a:pt x="2636" y="4476"/>
                    <a:pt x="2418" y="4434"/>
                    <a:pt x="2185" y="4434"/>
                  </a:cubicBezTo>
                  <a:cubicBezTo>
                    <a:pt x="1953" y="4434"/>
                    <a:pt x="1735" y="4476"/>
                    <a:pt x="1522" y="4476"/>
                  </a:cubicBezTo>
                  <a:cubicBezTo>
                    <a:pt x="1415" y="4476"/>
                    <a:pt x="1309" y="4466"/>
                    <a:pt x="1204" y="4434"/>
                  </a:cubicBezTo>
                  <a:cubicBezTo>
                    <a:pt x="887" y="4308"/>
                    <a:pt x="634" y="4054"/>
                    <a:pt x="412" y="3833"/>
                  </a:cubicBezTo>
                  <a:cubicBezTo>
                    <a:pt x="285" y="3769"/>
                    <a:pt x="127" y="3674"/>
                    <a:pt x="0" y="3611"/>
                  </a:cubicBezTo>
                  <a:lnTo>
                    <a:pt x="0" y="3611"/>
                  </a:lnTo>
                  <a:cubicBezTo>
                    <a:pt x="32" y="3801"/>
                    <a:pt x="95" y="3991"/>
                    <a:pt x="190" y="4149"/>
                  </a:cubicBezTo>
                  <a:cubicBezTo>
                    <a:pt x="412" y="4434"/>
                    <a:pt x="729" y="4561"/>
                    <a:pt x="982" y="4751"/>
                  </a:cubicBezTo>
                  <a:cubicBezTo>
                    <a:pt x="1267" y="4941"/>
                    <a:pt x="1457" y="5226"/>
                    <a:pt x="1774" y="5353"/>
                  </a:cubicBezTo>
                  <a:cubicBezTo>
                    <a:pt x="1879" y="5374"/>
                    <a:pt x="1985" y="5381"/>
                    <a:pt x="2093" y="5381"/>
                  </a:cubicBezTo>
                  <a:cubicBezTo>
                    <a:pt x="2309" y="5381"/>
                    <a:pt x="2534" y="5353"/>
                    <a:pt x="2787" y="5353"/>
                  </a:cubicBezTo>
                  <a:cubicBezTo>
                    <a:pt x="2998" y="5353"/>
                    <a:pt x="3223" y="5381"/>
                    <a:pt x="3444" y="5381"/>
                  </a:cubicBezTo>
                  <a:cubicBezTo>
                    <a:pt x="3554" y="5381"/>
                    <a:pt x="3663" y="5374"/>
                    <a:pt x="3769" y="5353"/>
                  </a:cubicBezTo>
                  <a:cubicBezTo>
                    <a:pt x="4086" y="5226"/>
                    <a:pt x="4307" y="4941"/>
                    <a:pt x="4561" y="4751"/>
                  </a:cubicBezTo>
                  <a:cubicBezTo>
                    <a:pt x="4846" y="4561"/>
                    <a:pt x="5162" y="4434"/>
                    <a:pt x="5352" y="4149"/>
                  </a:cubicBezTo>
                  <a:cubicBezTo>
                    <a:pt x="5542" y="3896"/>
                    <a:pt x="5542" y="3516"/>
                    <a:pt x="5669" y="3199"/>
                  </a:cubicBezTo>
                  <a:cubicBezTo>
                    <a:pt x="5732" y="2882"/>
                    <a:pt x="5986" y="2629"/>
                    <a:pt x="5986" y="2249"/>
                  </a:cubicBezTo>
                  <a:cubicBezTo>
                    <a:pt x="5954" y="1901"/>
                    <a:pt x="5732" y="1584"/>
                    <a:pt x="5669" y="1299"/>
                  </a:cubicBezTo>
                  <a:cubicBezTo>
                    <a:pt x="5542" y="982"/>
                    <a:pt x="5542" y="634"/>
                    <a:pt x="5352" y="349"/>
                  </a:cubicBezTo>
                  <a:cubicBezTo>
                    <a:pt x="5226" y="191"/>
                    <a:pt x="5099" y="127"/>
                    <a:pt x="4941"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4"/>
            <p:cNvSpPr/>
            <p:nvPr/>
          </p:nvSpPr>
          <p:spPr>
            <a:xfrm>
              <a:off x="8904125" y="1921500"/>
              <a:ext cx="106900" cy="106925"/>
            </a:xfrm>
            <a:custGeom>
              <a:avLst/>
              <a:gdLst/>
              <a:ahLst/>
              <a:cxnLst/>
              <a:rect l="l" t="t" r="r" b="b"/>
              <a:pathLst>
                <a:path w="4276" h="4277" extrusionOk="0">
                  <a:moveTo>
                    <a:pt x="2122" y="1"/>
                  </a:moveTo>
                  <a:cubicBezTo>
                    <a:pt x="951" y="1"/>
                    <a:pt x="1" y="983"/>
                    <a:pt x="1" y="2154"/>
                  </a:cubicBezTo>
                  <a:cubicBezTo>
                    <a:pt x="1" y="3326"/>
                    <a:pt x="951" y="4276"/>
                    <a:pt x="2122" y="4276"/>
                  </a:cubicBezTo>
                  <a:cubicBezTo>
                    <a:pt x="3326" y="4276"/>
                    <a:pt x="4276" y="3326"/>
                    <a:pt x="4276" y="2154"/>
                  </a:cubicBezTo>
                  <a:cubicBezTo>
                    <a:pt x="4276" y="983"/>
                    <a:pt x="3326" y="1"/>
                    <a:pt x="2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4"/>
            <p:cNvSpPr/>
            <p:nvPr/>
          </p:nvSpPr>
          <p:spPr>
            <a:xfrm>
              <a:off x="8914425" y="1931800"/>
              <a:ext cx="96600" cy="97400"/>
            </a:xfrm>
            <a:custGeom>
              <a:avLst/>
              <a:gdLst/>
              <a:ahLst/>
              <a:cxnLst/>
              <a:rect l="l" t="t" r="r" b="b"/>
              <a:pathLst>
                <a:path w="3864" h="3896" extrusionOk="0">
                  <a:moveTo>
                    <a:pt x="2946" y="1"/>
                  </a:moveTo>
                  <a:lnTo>
                    <a:pt x="2946" y="1"/>
                  </a:lnTo>
                  <a:cubicBezTo>
                    <a:pt x="3199" y="349"/>
                    <a:pt x="3357" y="761"/>
                    <a:pt x="3357" y="1236"/>
                  </a:cubicBezTo>
                  <a:cubicBezTo>
                    <a:pt x="3357" y="2407"/>
                    <a:pt x="2407" y="3358"/>
                    <a:pt x="1204" y="3358"/>
                  </a:cubicBezTo>
                  <a:cubicBezTo>
                    <a:pt x="792" y="3358"/>
                    <a:pt x="349" y="3199"/>
                    <a:pt x="0" y="2978"/>
                  </a:cubicBezTo>
                  <a:lnTo>
                    <a:pt x="0" y="2978"/>
                  </a:lnTo>
                  <a:cubicBezTo>
                    <a:pt x="380" y="3516"/>
                    <a:pt x="1014" y="3896"/>
                    <a:pt x="1742" y="3896"/>
                  </a:cubicBezTo>
                  <a:cubicBezTo>
                    <a:pt x="2914" y="3896"/>
                    <a:pt x="3864" y="2946"/>
                    <a:pt x="3864" y="1742"/>
                  </a:cubicBezTo>
                  <a:cubicBezTo>
                    <a:pt x="3864" y="1046"/>
                    <a:pt x="3516" y="412"/>
                    <a:pt x="294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4"/>
            <p:cNvSpPr/>
            <p:nvPr/>
          </p:nvSpPr>
          <p:spPr>
            <a:xfrm>
              <a:off x="8931050" y="1948425"/>
              <a:ext cx="53075" cy="53875"/>
            </a:xfrm>
            <a:custGeom>
              <a:avLst/>
              <a:gdLst/>
              <a:ahLst/>
              <a:cxnLst/>
              <a:rect l="l" t="t" r="r" b="b"/>
              <a:pathLst>
                <a:path w="2123" h="2155" extrusionOk="0">
                  <a:moveTo>
                    <a:pt x="1045" y="1"/>
                  </a:moveTo>
                  <a:cubicBezTo>
                    <a:pt x="475" y="1"/>
                    <a:pt x="0" y="476"/>
                    <a:pt x="0" y="1077"/>
                  </a:cubicBezTo>
                  <a:cubicBezTo>
                    <a:pt x="0" y="1679"/>
                    <a:pt x="475" y="2154"/>
                    <a:pt x="1045" y="2154"/>
                  </a:cubicBezTo>
                  <a:cubicBezTo>
                    <a:pt x="1647" y="2154"/>
                    <a:pt x="2122" y="1679"/>
                    <a:pt x="2122" y="1077"/>
                  </a:cubicBezTo>
                  <a:cubicBezTo>
                    <a:pt x="2122" y="476"/>
                    <a:pt x="1647" y="1"/>
                    <a:pt x="1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4"/>
            <p:cNvSpPr/>
            <p:nvPr/>
          </p:nvSpPr>
          <p:spPr>
            <a:xfrm>
              <a:off x="8932625" y="1951600"/>
              <a:ext cx="51500" cy="50700"/>
            </a:xfrm>
            <a:custGeom>
              <a:avLst/>
              <a:gdLst/>
              <a:ahLst/>
              <a:cxnLst/>
              <a:rect l="l" t="t" r="r" b="b"/>
              <a:pathLst>
                <a:path w="2060" h="2028" extrusionOk="0">
                  <a:moveTo>
                    <a:pt x="1394" y="0"/>
                  </a:moveTo>
                  <a:lnTo>
                    <a:pt x="1394" y="0"/>
                  </a:lnTo>
                  <a:cubicBezTo>
                    <a:pt x="1426" y="127"/>
                    <a:pt x="1489" y="285"/>
                    <a:pt x="1489" y="412"/>
                  </a:cubicBezTo>
                  <a:cubicBezTo>
                    <a:pt x="1489" y="982"/>
                    <a:pt x="1014" y="1457"/>
                    <a:pt x="412" y="1457"/>
                  </a:cubicBezTo>
                  <a:cubicBezTo>
                    <a:pt x="254" y="1457"/>
                    <a:pt x="127" y="1425"/>
                    <a:pt x="1" y="1394"/>
                  </a:cubicBezTo>
                  <a:lnTo>
                    <a:pt x="1" y="1394"/>
                  </a:lnTo>
                  <a:cubicBezTo>
                    <a:pt x="159" y="1774"/>
                    <a:pt x="507" y="2027"/>
                    <a:pt x="951" y="2027"/>
                  </a:cubicBezTo>
                  <a:cubicBezTo>
                    <a:pt x="1553" y="2027"/>
                    <a:pt x="2028" y="1552"/>
                    <a:pt x="2028" y="950"/>
                  </a:cubicBezTo>
                  <a:cubicBezTo>
                    <a:pt x="2059" y="507"/>
                    <a:pt x="1806" y="159"/>
                    <a:pt x="1394"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4"/>
            <p:cNvSpPr/>
            <p:nvPr/>
          </p:nvSpPr>
          <p:spPr>
            <a:xfrm>
              <a:off x="8752900" y="1745750"/>
              <a:ext cx="288225" cy="174600"/>
            </a:xfrm>
            <a:custGeom>
              <a:avLst/>
              <a:gdLst/>
              <a:ahLst/>
              <a:cxnLst/>
              <a:rect l="l" t="t" r="r" b="b"/>
              <a:pathLst>
                <a:path w="11529" h="6984" extrusionOk="0">
                  <a:moveTo>
                    <a:pt x="1" y="0"/>
                  </a:moveTo>
                  <a:lnTo>
                    <a:pt x="1394" y="5479"/>
                  </a:lnTo>
                  <a:cubicBezTo>
                    <a:pt x="1426" y="5638"/>
                    <a:pt x="1553" y="5733"/>
                    <a:pt x="1648" y="5828"/>
                  </a:cubicBezTo>
                  <a:lnTo>
                    <a:pt x="3928" y="6936"/>
                  </a:lnTo>
                  <a:cubicBezTo>
                    <a:pt x="4007" y="6968"/>
                    <a:pt x="4086" y="6983"/>
                    <a:pt x="4165" y="6983"/>
                  </a:cubicBezTo>
                  <a:cubicBezTo>
                    <a:pt x="4245" y="6983"/>
                    <a:pt x="4324" y="6968"/>
                    <a:pt x="4403" y="6936"/>
                  </a:cubicBezTo>
                  <a:lnTo>
                    <a:pt x="11402" y="3516"/>
                  </a:lnTo>
                  <a:cubicBezTo>
                    <a:pt x="11465" y="3484"/>
                    <a:pt x="11528" y="3421"/>
                    <a:pt x="11528" y="3326"/>
                  </a:cubicBezTo>
                  <a:lnTo>
                    <a:pt x="115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4"/>
            <p:cNvSpPr/>
            <p:nvPr/>
          </p:nvSpPr>
          <p:spPr>
            <a:xfrm>
              <a:off x="8949250" y="1967425"/>
              <a:ext cx="15875" cy="15875"/>
            </a:xfrm>
            <a:custGeom>
              <a:avLst/>
              <a:gdLst/>
              <a:ahLst/>
              <a:cxnLst/>
              <a:rect l="l" t="t" r="r" b="b"/>
              <a:pathLst>
                <a:path w="635" h="635" extrusionOk="0">
                  <a:moveTo>
                    <a:pt x="317" y="1"/>
                  </a:moveTo>
                  <a:cubicBezTo>
                    <a:pt x="159" y="1"/>
                    <a:pt x="1" y="127"/>
                    <a:pt x="1" y="317"/>
                  </a:cubicBezTo>
                  <a:cubicBezTo>
                    <a:pt x="1" y="507"/>
                    <a:pt x="159" y="634"/>
                    <a:pt x="317" y="634"/>
                  </a:cubicBezTo>
                  <a:cubicBezTo>
                    <a:pt x="507" y="634"/>
                    <a:pt x="634" y="507"/>
                    <a:pt x="634" y="317"/>
                  </a:cubicBezTo>
                  <a:cubicBezTo>
                    <a:pt x="634" y="127"/>
                    <a:pt x="507" y="1"/>
                    <a:pt x="317" y="1"/>
                  </a:cubicBezTo>
                  <a:close/>
                </a:path>
              </a:pathLst>
            </a:custGeom>
            <a:solidFill>
              <a:srgbClr val="F9E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4"/>
            <p:cNvSpPr/>
            <p:nvPr/>
          </p:nvSpPr>
          <p:spPr>
            <a:xfrm>
              <a:off x="8823375" y="1744950"/>
              <a:ext cx="217750" cy="174600"/>
            </a:xfrm>
            <a:custGeom>
              <a:avLst/>
              <a:gdLst/>
              <a:ahLst/>
              <a:cxnLst/>
              <a:rect l="l" t="t" r="r" b="b"/>
              <a:pathLst>
                <a:path w="8710" h="6984" extrusionOk="0">
                  <a:moveTo>
                    <a:pt x="7538" y="1"/>
                  </a:moveTo>
                  <a:lnTo>
                    <a:pt x="7538" y="32"/>
                  </a:lnTo>
                  <a:lnTo>
                    <a:pt x="7538" y="2566"/>
                  </a:lnTo>
                  <a:cubicBezTo>
                    <a:pt x="7538" y="2661"/>
                    <a:pt x="7506" y="2724"/>
                    <a:pt x="7443" y="2756"/>
                  </a:cubicBezTo>
                  <a:lnTo>
                    <a:pt x="0" y="6366"/>
                  </a:lnTo>
                  <a:lnTo>
                    <a:pt x="1109" y="6936"/>
                  </a:lnTo>
                  <a:cubicBezTo>
                    <a:pt x="1188" y="6968"/>
                    <a:pt x="1259" y="6984"/>
                    <a:pt x="1334" y="6984"/>
                  </a:cubicBezTo>
                  <a:cubicBezTo>
                    <a:pt x="1410" y="6984"/>
                    <a:pt x="1489" y="6968"/>
                    <a:pt x="1584" y="6936"/>
                  </a:cubicBezTo>
                  <a:lnTo>
                    <a:pt x="8583" y="3516"/>
                  </a:lnTo>
                  <a:cubicBezTo>
                    <a:pt x="8646" y="3484"/>
                    <a:pt x="8709" y="3389"/>
                    <a:pt x="8709" y="3326"/>
                  </a:cubicBezTo>
                  <a:lnTo>
                    <a:pt x="8709" y="1"/>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4"/>
            <p:cNvSpPr/>
            <p:nvPr/>
          </p:nvSpPr>
          <p:spPr>
            <a:xfrm>
              <a:off x="8805175" y="1745750"/>
              <a:ext cx="76025" cy="173800"/>
            </a:xfrm>
            <a:custGeom>
              <a:avLst/>
              <a:gdLst/>
              <a:ahLst/>
              <a:cxnLst/>
              <a:rect l="l" t="t" r="r" b="b"/>
              <a:pathLst>
                <a:path w="3041" h="6952" extrusionOk="0">
                  <a:moveTo>
                    <a:pt x="0" y="0"/>
                  </a:moveTo>
                  <a:lnTo>
                    <a:pt x="1742" y="6841"/>
                  </a:lnTo>
                  <a:lnTo>
                    <a:pt x="1868" y="6904"/>
                  </a:lnTo>
                  <a:cubicBezTo>
                    <a:pt x="1948" y="6936"/>
                    <a:pt x="2027" y="6952"/>
                    <a:pt x="2106" y="6952"/>
                  </a:cubicBezTo>
                  <a:cubicBezTo>
                    <a:pt x="2185" y="6952"/>
                    <a:pt x="2264" y="6936"/>
                    <a:pt x="2344" y="6904"/>
                  </a:cubicBezTo>
                  <a:lnTo>
                    <a:pt x="3040" y="6588"/>
                  </a:lnTo>
                  <a:lnTo>
                    <a:pt x="13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4"/>
            <p:cNvSpPr/>
            <p:nvPr/>
          </p:nvSpPr>
          <p:spPr>
            <a:xfrm>
              <a:off x="8875625" y="1745750"/>
              <a:ext cx="67325" cy="148875"/>
            </a:xfrm>
            <a:custGeom>
              <a:avLst/>
              <a:gdLst/>
              <a:ahLst/>
              <a:cxnLst/>
              <a:rect l="l" t="t" r="r" b="b"/>
              <a:pathLst>
                <a:path w="2693" h="5955" extrusionOk="0">
                  <a:moveTo>
                    <a:pt x="1" y="0"/>
                  </a:moveTo>
                  <a:lnTo>
                    <a:pt x="1489" y="5954"/>
                  </a:lnTo>
                  <a:lnTo>
                    <a:pt x="2692" y="5352"/>
                  </a:lnTo>
                  <a:lnTo>
                    <a:pt x="1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4"/>
            <p:cNvSpPr/>
            <p:nvPr/>
          </p:nvSpPr>
          <p:spPr>
            <a:xfrm>
              <a:off x="8945300" y="1745750"/>
              <a:ext cx="60200" cy="118000"/>
            </a:xfrm>
            <a:custGeom>
              <a:avLst/>
              <a:gdLst/>
              <a:ahLst/>
              <a:cxnLst/>
              <a:rect l="l" t="t" r="r" b="b"/>
              <a:pathLst>
                <a:path w="2408" h="4720" extrusionOk="0">
                  <a:moveTo>
                    <a:pt x="0" y="0"/>
                  </a:moveTo>
                  <a:lnTo>
                    <a:pt x="1204" y="4719"/>
                  </a:lnTo>
                  <a:lnTo>
                    <a:pt x="2407" y="4117"/>
                  </a:lnTo>
                  <a:lnTo>
                    <a:pt x="13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4"/>
            <p:cNvSpPr/>
            <p:nvPr/>
          </p:nvSpPr>
          <p:spPr>
            <a:xfrm>
              <a:off x="8843175" y="1880350"/>
              <a:ext cx="38025" cy="38225"/>
            </a:xfrm>
            <a:custGeom>
              <a:avLst/>
              <a:gdLst/>
              <a:ahLst/>
              <a:cxnLst/>
              <a:rect l="l" t="t" r="r" b="b"/>
              <a:pathLst>
                <a:path w="1521" h="1529" extrusionOk="0">
                  <a:moveTo>
                    <a:pt x="1172" y="0"/>
                  </a:moveTo>
                  <a:lnTo>
                    <a:pt x="0" y="570"/>
                  </a:lnTo>
                  <a:lnTo>
                    <a:pt x="222" y="1425"/>
                  </a:lnTo>
                  <a:lnTo>
                    <a:pt x="348" y="1457"/>
                  </a:lnTo>
                  <a:cubicBezTo>
                    <a:pt x="428" y="1504"/>
                    <a:pt x="507" y="1528"/>
                    <a:pt x="586" y="1528"/>
                  </a:cubicBezTo>
                  <a:cubicBezTo>
                    <a:pt x="665" y="1528"/>
                    <a:pt x="744" y="1504"/>
                    <a:pt x="824" y="1457"/>
                  </a:cubicBezTo>
                  <a:lnTo>
                    <a:pt x="1520" y="1140"/>
                  </a:lnTo>
                  <a:lnTo>
                    <a:pt x="1172"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4"/>
            <p:cNvSpPr/>
            <p:nvPr/>
          </p:nvSpPr>
          <p:spPr>
            <a:xfrm>
              <a:off x="8904925" y="1849475"/>
              <a:ext cx="38025" cy="45150"/>
            </a:xfrm>
            <a:custGeom>
              <a:avLst/>
              <a:gdLst/>
              <a:ahLst/>
              <a:cxnLst/>
              <a:rect l="l" t="t" r="r" b="b"/>
              <a:pathLst>
                <a:path w="1521" h="1806" extrusionOk="0">
                  <a:moveTo>
                    <a:pt x="1204" y="0"/>
                  </a:moveTo>
                  <a:lnTo>
                    <a:pt x="0" y="602"/>
                  </a:lnTo>
                  <a:lnTo>
                    <a:pt x="317" y="1805"/>
                  </a:lnTo>
                  <a:lnTo>
                    <a:pt x="1520" y="1203"/>
                  </a:lnTo>
                  <a:lnTo>
                    <a:pt x="1204" y="0"/>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4"/>
            <p:cNvSpPr/>
            <p:nvPr/>
          </p:nvSpPr>
          <p:spPr>
            <a:xfrm>
              <a:off x="8968250" y="1819375"/>
              <a:ext cx="38025" cy="44375"/>
            </a:xfrm>
            <a:custGeom>
              <a:avLst/>
              <a:gdLst/>
              <a:ahLst/>
              <a:cxnLst/>
              <a:rect l="l" t="t" r="r" b="b"/>
              <a:pathLst>
                <a:path w="1521" h="1775" extrusionOk="0">
                  <a:moveTo>
                    <a:pt x="1204" y="1"/>
                  </a:moveTo>
                  <a:lnTo>
                    <a:pt x="1" y="571"/>
                  </a:lnTo>
                  <a:lnTo>
                    <a:pt x="318" y="1774"/>
                  </a:lnTo>
                  <a:lnTo>
                    <a:pt x="1521" y="1172"/>
                  </a:lnTo>
                  <a:lnTo>
                    <a:pt x="1204"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4"/>
            <p:cNvSpPr/>
            <p:nvPr/>
          </p:nvSpPr>
          <p:spPr>
            <a:xfrm>
              <a:off x="8534400" y="1730700"/>
              <a:ext cx="215375" cy="194000"/>
            </a:xfrm>
            <a:custGeom>
              <a:avLst/>
              <a:gdLst/>
              <a:ahLst/>
              <a:cxnLst/>
              <a:rect l="l" t="t" r="r" b="b"/>
              <a:pathLst>
                <a:path w="8615" h="7760" extrusionOk="0">
                  <a:moveTo>
                    <a:pt x="6017" y="1"/>
                  </a:moveTo>
                  <a:lnTo>
                    <a:pt x="4117" y="3104"/>
                  </a:lnTo>
                  <a:lnTo>
                    <a:pt x="3737" y="3928"/>
                  </a:lnTo>
                  <a:cubicBezTo>
                    <a:pt x="3705" y="4023"/>
                    <a:pt x="3674" y="4054"/>
                    <a:pt x="3579" y="4054"/>
                  </a:cubicBezTo>
                  <a:lnTo>
                    <a:pt x="792" y="4054"/>
                  </a:lnTo>
                  <a:cubicBezTo>
                    <a:pt x="349" y="4054"/>
                    <a:pt x="0" y="4403"/>
                    <a:pt x="0" y="4846"/>
                  </a:cubicBezTo>
                  <a:lnTo>
                    <a:pt x="0" y="7570"/>
                  </a:lnTo>
                  <a:cubicBezTo>
                    <a:pt x="0" y="7696"/>
                    <a:pt x="64" y="7760"/>
                    <a:pt x="190" y="7760"/>
                  </a:cubicBezTo>
                  <a:lnTo>
                    <a:pt x="2597" y="7760"/>
                  </a:lnTo>
                  <a:cubicBezTo>
                    <a:pt x="2692" y="7760"/>
                    <a:pt x="2755" y="7728"/>
                    <a:pt x="2755" y="7665"/>
                  </a:cubicBezTo>
                  <a:lnTo>
                    <a:pt x="3389" y="6113"/>
                  </a:lnTo>
                  <a:cubicBezTo>
                    <a:pt x="3420" y="5986"/>
                    <a:pt x="3515" y="5954"/>
                    <a:pt x="3579" y="5954"/>
                  </a:cubicBezTo>
                  <a:lnTo>
                    <a:pt x="8424" y="5954"/>
                  </a:lnTo>
                  <a:cubicBezTo>
                    <a:pt x="8519" y="5954"/>
                    <a:pt x="8614" y="5859"/>
                    <a:pt x="8614" y="5764"/>
                  </a:cubicBezTo>
                  <a:lnTo>
                    <a:pt x="86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4"/>
            <p:cNvSpPr/>
            <p:nvPr/>
          </p:nvSpPr>
          <p:spPr>
            <a:xfrm>
              <a:off x="8535175" y="1730700"/>
              <a:ext cx="214600" cy="194000"/>
            </a:xfrm>
            <a:custGeom>
              <a:avLst/>
              <a:gdLst/>
              <a:ahLst/>
              <a:cxnLst/>
              <a:rect l="l" t="t" r="r" b="b"/>
              <a:pathLst>
                <a:path w="8584" h="7760" extrusionOk="0">
                  <a:moveTo>
                    <a:pt x="7601" y="1"/>
                  </a:moveTo>
                  <a:lnTo>
                    <a:pt x="7601" y="4846"/>
                  </a:lnTo>
                  <a:cubicBezTo>
                    <a:pt x="7601" y="4941"/>
                    <a:pt x="7506" y="5036"/>
                    <a:pt x="7411" y="5036"/>
                  </a:cubicBezTo>
                  <a:lnTo>
                    <a:pt x="2883" y="5036"/>
                  </a:lnTo>
                  <a:cubicBezTo>
                    <a:pt x="2819" y="5036"/>
                    <a:pt x="2724" y="5068"/>
                    <a:pt x="2724" y="5163"/>
                  </a:cubicBezTo>
                  <a:lnTo>
                    <a:pt x="2091" y="6715"/>
                  </a:lnTo>
                  <a:cubicBezTo>
                    <a:pt x="2059" y="6778"/>
                    <a:pt x="2028" y="6810"/>
                    <a:pt x="1933" y="6810"/>
                  </a:cubicBezTo>
                  <a:lnTo>
                    <a:pt x="1" y="6810"/>
                  </a:lnTo>
                  <a:lnTo>
                    <a:pt x="1" y="7570"/>
                  </a:lnTo>
                  <a:cubicBezTo>
                    <a:pt x="1" y="7696"/>
                    <a:pt x="64" y="7760"/>
                    <a:pt x="191" y="7760"/>
                  </a:cubicBezTo>
                  <a:lnTo>
                    <a:pt x="2598" y="7760"/>
                  </a:lnTo>
                  <a:cubicBezTo>
                    <a:pt x="2693" y="7760"/>
                    <a:pt x="2756" y="7728"/>
                    <a:pt x="2756" y="7665"/>
                  </a:cubicBezTo>
                  <a:lnTo>
                    <a:pt x="3389" y="6113"/>
                  </a:lnTo>
                  <a:cubicBezTo>
                    <a:pt x="3453" y="6018"/>
                    <a:pt x="3484" y="5986"/>
                    <a:pt x="3548" y="5986"/>
                  </a:cubicBezTo>
                  <a:lnTo>
                    <a:pt x="8393" y="5986"/>
                  </a:lnTo>
                  <a:cubicBezTo>
                    <a:pt x="8520" y="5986"/>
                    <a:pt x="8583" y="5923"/>
                    <a:pt x="8583" y="5796"/>
                  </a:cubicBezTo>
                  <a:lnTo>
                    <a:pt x="8583"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4"/>
            <p:cNvSpPr/>
            <p:nvPr/>
          </p:nvSpPr>
          <p:spPr>
            <a:xfrm>
              <a:off x="8637325" y="1730700"/>
              <a:ext cx="88700" cy="77625"/>
            </a:xfrm>
            <a:custGeom>
              <a:avLst/>
              <a:gdLst/>
              <a:ahLst/>
              <a:cxnLst/>
              <a:rect l="l" t="t" r="r" b="b"/>
              <a:pathLst>
                <a:path w="3548" h="3105" extrusionOk="0">
                  <a:moveTo>
                    <a:pt x="1489" y="1"/>
                  </a:moveTo>
                  <a:cubicBezTo>
                    <a:pt x="1330" y="1"/>
                    <a:pt x="1204" y="127"/>
                    <a:pt x="1172" y="254"/>
                  </a:cubicBezTo>
                  <a:lnTo>
                    <a:pt x="0" y="3104"/>
                  </a:lnTo>
                  <a:lnTo>
                    <a:pt x="3357" y="3104"/>
                  </a:lnTo>
                  <a:cubicBezTo>
                    <a:pt x="3484" y="3104"/>
                    <a:pt x="3547" y="3009"/>
                    <a:pt x="3547" y="2914"/>
                  </a:cubicBezTo>
                  <a:lnTo>
                    <a:pt x="35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4"/>
            <p:cNvSpPr/>
            <p:nvPr/>
          </p:nvSpPr>
          <p:spPr>
            <a:xfrm>
              <a:off x="8635725" y="1730700"/>
              <a:ext cx="89500" cy="77625"/>
            </a:xfrm>
            <a:custGeom>
              <a:avLst/>
              <a:gdLst/>
              <a:ahLst/>
              <a:cxnLst/>
              <a:rect l="l" t="t" r="r" b="b"/>
              <a:pathLst>
                <a:path w="3580" h="3105" extrusionOk="0">
                  <a:moveTo>
                    <a:pt x="2946" y="1"/>
                  </a:moveTo>
                  <a:lnTo>
                    <a:pt x="2946" y="2249"/>
                  </a:lnTo>
                  <a:cubicBezTo>
                    <a:pt x="2946" y="2376"/>
                    <a:pt x="2851" y="2471"/>
                    <a:pt x="2756" y="2471"/>
                  </a:cubicBezTo>
                  <a:lnTo>
                    <a:pt x="286" y="2471"/>
                  </a:lnTo>
                  <a:lnTo>
                    <a:pt x="1" y="3104"/>
                  </a:lnTo>
                  <a:lnTo>
                    <a:pt x="3358" y="3104"/>
                  </a:lnTo>
                  <a:cubicBezTo>
                    <a:pt x="3484" y="3104"/>
                    <a:pt x="3579" y="3009"/>
                    <a:pt x="3579" y="2883"/>
                  </a:cubicBezTo>
                  <a:lnTo>
                    <a:pt x="3579"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4"/>
            <p:cNvSpPr/>
            <p:nvPr/>
          </p:nvSpPr>
          <p:spPr>
            <a:xfrm>
              <a:off x="8684825" y="1730700"/>
              <a:ext cx="14275" cy="82375"/>
            </a:xfrm>
            <a:custGeom>
              <a:avLst/>
              <a:gdLst/>
              <a:ahLst/>
              <a:cxnLst/>
              <a:rect l="l" t="t" r="r" b="b"/>
              <a:pathLst>
                <a:path w="571" h="3295" extrusionOk="0">
                  <a:moveTo>
                    <a:pt x="0" y="1"/>
                  </a:moveTo>
                  <a:lnTo>
                    <a:pt x="0" y="3294"/>
                  </a:lnTo>
                  <a:lnTo>
                    <a:pt x="570" y="3294"/>
                  </a:lnTo>
                  <a:lnTo>
                    <a:pt x="570" y="1"/>
                  </a:lnTo>
                  <a:close/>
                </a:path>
              </a:pathLst>
            </a:custGeom>
            <a:solidFill>
              <a:srgbClr val="ECB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4"/>
            <p:cNvSpPr/>
            <p:nvPr/>
          </p:nvSpPr>
          <p:spPr>
            <a:xfrm>
              <a:off x="8687200" y="1832850"/>
              <a:ext cx="30100" cy="15850"/>
            </a:xfrm>
            <a:custGeom>
              <a:avLst/>
              <a:gdLst/>
              <a:ahLst/>
              <a:cxnLst/>
              <a:rect l="l" t="t" r="r" b="b"/>
              <a:pathLst>
                <a:path w="1204" h="634" extrusionOk="0">
                  <a:moveTo>
                    <a:pt x="317" y="0"/>
                  </a:moveTo>
                  <a:cubicBezTo>
                    <a:pt x="127" y="0"/>
                    <a:pt x="0" y="127"/>
                    <a:pt x="0" y="317"/>
                  </a:cubicBezTo>
                  <a:cubicBezTo>
                    <a:pt x="0" y="507"/>
                    <a:pt x="159" y="633"/>
                    <a:pt x="317" y="633"/>
                  </a:cubicBezTo>
                  <a:lnTo>
                    <a:pt x="887" y="633"/>
                  </a:lnTo>
                  <a:cubicBezTo>
                    <a:pt x="1045" y="633"/>
                    <a:pt x="1204" y="475"/>
                    <a:pt x="1204" y="317"/>
                  </a:cubicBezTo>
                  <a:cubicBezTo>
                    <a:pt x="1204" y="127"/>
                    <a:pt x="1045"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4"/>
            <p:cNvSpPr/>
            <p:nvPr/>
          </p:nvSpPr>
          <p:spPr>
            <a:xfrm>
              <a:off x="8634150" y="1694275"/>
              <a:ext cx="406975" cy="77625"/>
            </a:xfrm>
            <a:custGeom>
              <a:avLst/>
              <a:gdLst/>
              <a:ahLst/>
              <a:cxnLst/>
              <a:rect l="l" t="t" r="r" b="b"/>
              <a:pathLst>
                <a:path w="16279" h="3105" extrusionOk="0">
                  <a:moveTo>
                    <a:pt x="191" y="1"/>
                  </a:moveTo>
                  <a:cubicBezTo>
                    <a:pt x="64" y="1"/>
                    <a:pt x="0" y="96"/>
                    <a:pt x="0" y="191"/>
                  </a:cubicBezTo>
                  <a:lnTo>
                    <a:pt x="0" y="1236"/>
                  </a:lnTo>
                  <a:cubicBezTo>
                    <a:pt x="32" y="1394"/>
                    <a:pt x="127" y="1458"/>
                    <a:pt x="191" y="1458"/>
                  </a:cubicBezTo>
                  <a:lnTo>
                    <a:pt x="4466" y="1458"/>
                  </a:lnTo>
                  <a:cubicBezTo>
                    <a:pt x="4561" y="1458"/>
                    <a:pt x="4624" y="1521"/>
                    <a:pt x="4624" y="1584"/>
                  </a:cubicBezTo>
                  <a:lnTo>
                    <a:pt x="5036" y="3105"/>
                  </a:lnTo>
                  <a:lnTo>
                    <a:pt x="16278" y="3105"/>
                  </a:lnTo>
                  <a:lnTo>
                    <a:pt x="16278" y="1679"/>
                  </a:lnTo>
                  <a:cubicBezTo>
                    <a:pt x="16278" y="1553"/>
                    <a:pt x="16183" y="1426"/>
                    <a:pt x="16025" y="1426"/>
                  </a:cubicBezTo>
                  <a:lnTo>
                    <a:pt x="8108" y="1426"/>
                  </a:lnTo>
                  <a:cubicBezTo>
                    <a:pt x="7949" y="1426"/>
                    <a:pt x="7823" y="1394"/>
                    <a:pt x="7664" y="1299"/>
                  </a:cubicBezTo>
                  <a:lnTo>
                    <a:pt x="5416" y="128"/>
                  </a:lnTo>
                  <a:cubicBezTo>
                    <a:pt x="5289" y="33"/>
                    <a:pt x="5131" y="1"/>
                    <a:pt x="4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4"/>
            <p:cNvSpPr/>
            <p:nvPr/>
          </p:nvSpPr>
          <p:spPr>
            <a:xfrm>
              <a:off x="8752900" y="1730700"/>
              <a:ext cx="288225" cy="41200"/>
            </a:xfrm>
            <a:custGeom>
              <a:avLst/>
              <a:gdLst/>
              <a:ahLst/>
              <a:cxnLst/>
              <a:rect l="l" t="t" r="r" b="b"/>
              <a:pathLst>
                <a:path w="11529" h="1648" extrusionOk="0">
                  <a:moveTo>
                    <a:pt x="10357" y="1"/>
                  </a:moveTo>
                  <a:lnTo>
                    <a:pt x="10357" y="254"/>
                  </a:lnTo>
                  <a:cubicBezTo>
                    <a:pt x="10357" y="412"/>
                    <a:pt x="10198" y="571"/>
                    <a:pt x="10040" y="571"/>
                  </a:cubicBezTo>
                  <a:lnTo>
                    <a:pt x="1" y="571"/>
                  </a:lnTo>
                  <a:lnTo>
                    <a:pt x="286" y="1648"/>
                  </a:lnTo>
                  <a:lnTo>
                    <a:pt x="11528" y="1648"/>
                  </a:lnTo>
                  <a:lnTo>
                    <a:pt x="11528" y="222"/>
                  </a:lnTo>
                  <a:cubicBezTo>
                    <a:pt x="11528" y="127"/>
                    <a:pt x="11433" y="1"/>
                    <a:pt x="11307"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74"/>
          <p:cNvGrpSpPr/>
          <p:nvPr/>
        </p:nvGrpSpPr>
        <p:grpSpPr>
          <a:xfrm>
            <a:off x="1592097" y="3413074"/>
            <a:ext cx="420565" cy="507576"/>
            <a:chOff x="1592097" y="3413074"/>
            <a:chExt cx="420565" cy="507576"/>
          </a:xfrm>
        </p:grpSpPr>
        <p:sp>
          <p:nvSpPr>
            <p:cNvPr id="3833" name="Google Shape;3833;p74"/>
            <p:cNvSpPr/>
            <p:nvPr/>
          </p:nvSpPr>
          <p:spPr>
            <a:xfrm>
              <a:off x="1824056" y="3740107"/>
              <a:ext cx="123130" cy="15852"/>
            </a:xfrm>
            <a:custGeom>
              <a:avLst/>
              <a:gdLst/>
              <a:ahLst/>
              <a:cxnLst/>
              <a:rect l="l" t="t" r="r" b="b"/>
              <a:pathLst>
                <a:path w="4942" h="634" extrusionOk="0">
                  <a:moveTo>
                    <a:pt x="349" y="0"/>
                  </a:moveTo>
                  <a:cubicBezTo>
                    <a:pt x="127" y="0"/>
                    <a:pt x="1" y="95"/>
                    <a:pt x="1" y="317"/>
                  </a:cubicBezTo>
                  <a:cubicBezTo>
                    <a:pt x="1" y="507"/>
                    <a:pt x="191" y="634"/>
                    <a:pt x="349" y="634"/>
                  </a:cubicBezTo>
                  <a:lnTo>
                    <a:pt x="4624" y="634"/>
                  </a:lnTo>
                  <a:cubicBezTo>
                    <a:pt x="4751" y="634"/>
                    <a:pt x="4941" y="507"/>
                    <a:pt x="4941" y="317"/>
                  </a:cubicBezTo>
                  <a:cubicBezTo>
                    <a:pt x="4941" y="95"/>
                    <a:pt x="4783" y="0"/>
                    <a:pt x="4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4"/>
            <p:cNvSpPr/>
            <p:nvPr/>
          </p:nvSpPr>
          <p:spPr>
            <a:xfrm>
              <a:off x="1660738" y="3740107"/>
              <a:ext cx="122308" cy="15852"/>
            </a:xfrm>
            <a:custGeom>
              <a:avLst/>
              <a:gdLst/>
              <a:ahLst/>
              <a:cxnLst/>
              <a:rect l="l" t="t" r="r" b="b"/>
              <a:pathLst>
                <a:path w="4909" h="634" extrusionOk="0">
                  <a:moveTo>
                    <a:pt x="317" y="0"/>
                  </a:moveTo>
                  <a:cubicBezTo>
                    <a:pt x="127" y="0"/>
                    <a:pt x="0" y="95"/>
                    <a:pt x="0" y="317"/>
                  </a:cubicBezTo>
                  <a:cubicBezTo>
                    <a:pt x="0" y="507"/>
                    <a:pt x="159" y="634"/>
                    <a:pt x="317" y="634"/>
                  </a:cubicBezTo>
                  <a:lnTo>
                    <a:pt x="4592" y="634"/>
                  </a:lnTo>
                  <a:cubicBezTo>
                    <a:pt x="4751" y="634"/>
                    <a:pt x="4909" y="507"/>
                    <a:pt x="4909" y="317"/>
                  </a:cubicBezTo>
                  <a:cubicBezTo>
                    <a:pt x="4909" y="95"/>
                    <a:pt x="4751" y="0"/>
                    <a:pt x="4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4"/>
            <p:cNvSpPr/>
            <p:nvPr/>
          </p:nvSpPr>
          <p:spPr>
            <a:xfrm>
              <a:off x="1644942" y="3787612"/>
              <a:ext cx="142065" cy="35654"/>
            </a:xfrm>
            <a:custGeom>
              <a:avLst/>
              <a:gdLst/>
              <a:ahLst/>
              <a:cxnLst/>
              <a:rect l="l" t="t" r="r" b="b"/>
              <a:pathLst>
                <a:path w="5702" h="1426" extrusionOk="0">
                  <a:moveTo>
                    <a:pt x="1" y="0"/>
                  </a:moveTo>
                  <a:lnTo>
                    <a:pt x="1" y="1425"/>
                  </a:lnTo>
                  <a:lnTo>
                    <a:pt x="5701" y="1425"/>
                  </a:lnTo>
                  <a:lnTo>
                    <a:pt x="57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4"/>
            <p:cNvSpPr/>
            <p:nvPr/>
          </p:nvSpPr>
          <p:spPr>
            <a:xfrm>
              <a:off x="1644942" y="3787612"/>
              <a:ext cx="142065" cy="34078"/>
            </a:xfrm>
            <a:custGeom>
              <a:avLst/>
              <a:gdLst/>
              <a:ahLst/>
              <a:cxnLst/>
              <a:rect l="l" t="t" r="r" b="b"/>
              <a:pathLst>
                <a:path w="5702" h="1363" extrusionOk="0">
                  <a:moveTo>
                    <a:pt x="4308" y="0"/>
                  </a:moveTo>
                  <a:lnTo>
                    <a:pt x="4435" y="475"/>
                  </a:lnTo>
                  <a:cubicBezTo>
                    <a:pt x="4466" y="570"/>
                    <a:pt x="4371" y="697"/>
                    <a:pt x="4245" y="697"/>
                  </a:cubicBezTo>
                  <a:lnTo>
                    <a:pt x="1" y="697"/>
                  </a:lnTo>
                  <a:lnTo>
                    <a:pt x="1" y="1362"/>
                  </a:lnTo>
                  <a:lnTo>
                    <a:pt x="5701" y="1362"/>
                  </a:lnTo>
                  <a:lnTo>
                    <a:pt x="5701"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4"/>
            <p:cNvSpPr/>
            <p:nvPr/>
          </p:nvSpPr>
          <p:spPr>
            <a:xfrm>
              <a:off x="1688344" y="3673600"/>
              <a:ext cx="78133" cy="35654"/>
            </a:xfrm>
            <a:custGeom>
              <a:avLst/>
              <a:gdLst/>
              <a:ahLst/>
              <a:cxnLst/>
              <a:rect l="l" t="t" r="r" b="b"/>
              <a:pathLst>
                <a:path w="3136" h="1426" extrusionOk="0">
                  <a:moveTo>
                    <a:pt x="1" y="0"/>
                  </a:moveTo>
                  <a:lnTo>
                    <a:pt x="1" y="1425"/>
                  </a:lnTo>
                  <a:lnTo>
                    <a:pt x="3136" y="1425"/>
                  </a:lnTo>
                  <a:lnTo>
                    <a:pt x="3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4"/>
            <p:cNvSpPr/>
            <p:nvPr/>
          </p:nvSpPr>
          <p:spPr>
            <a:xfrm>
              <a:off x="1688344" y="3672000"/>
              <a:ext cx="78133" cy="36454"/>
            </a:xfrm>
            <a:custGeom>
              <a:avLst/>
              <a:gdLst/>
              <a:ahLst/>
              <a:cxnLst/>
              <a:rect l="l" t="t" r="r" b="b"/>
              <a:pathLst>
                <a:path w="3136" h="1458" extrusionOk="0">
                  <a:moveTo>
                    <a:pt x="3136" y="1"/>
                  </a:moveTo>
                  <a:lnTo>
                    <a:pt x="1711" y="64"/>
                  </a:lnTo>
                  <a:lnTo>
                    <a:pt x="1837" y="539"/>
                  </a:lnTo>
                  <a:cubicBezTo>
                    <a:pt x="1869" y="666"/>
                    <a:pt x="1742" y="761"/>
                    <a:pt x="1616" y="761"/>
                  </a:cubicBezTo>
                  <a:lnTo>
                    <a:pt x="1" y="761"/>
                  </a:lnTo>
                  <a:lnTo>
                    <a:pt x="1" y="1457"/>
                  </a:lnTo>
                  <a:lnTo>
                    <a:pt x="3136" y="1457"/>
                  </a:lnTo>
                  <a:lnTo>
                    <a:pt x="3136"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4"/>
            <p:cNvSpPr/>
            <p:nvPr/>
          </p:nvSpPr>
          <p:spPr>
            <a:xfrm>
              <a:off x="1703342" y="3560364"/>
              <a:ext cx="37098" cy="35654"/>
            </a:xfrm>
            <a:custGeom>
              <a:avLst/>
              <a:gdLst/>
              <a:ahLst/>
              <a:cxnLst/>
              <a:rect l="l" t="t" r="r" b="b"/>
              <a:pathLst>
                <a:path w="1489" h="1426" extrusionOk="0">
                  <a:moveTo>
                    <a:pt x="0" y="0"/>
                  </a:moveTo>
                  <a:lnTo>
                    <a:pt x="0" y="1425"/>
                  </a:lnTo>
                  <a:lnTo>
                    <a:pt x="1489" y="1425"/>
                  </a:lnTo>
                  <a:lnTo>
                    <a:pt x="1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4"/>
            <p:cNvSpPr/>
            <p:nvPr/>
          </p:nvSpPr>
          <p:spPr>
            <a:xfrm>
              <a:off x="1757782" y="3500183"/>
              <a:ext cx="136534" cy="419692"/>
            </a:xfrm>
            <a:custGeom>
              <a:avLst/>
              <a:gdLst/>
              <a:ahLst/>
              <a:cxnLst/>
              <a:rect l="l" t="t" r="r" b="b"/>
              <a:pathLst>
                <a:path w="5480" h="16786" extrusionOk="0">
                  <a:moveTo>
                    <a:pt x="3579" y="1"/>
                  </a:moveTo>
                  <a:lnTo>
                    <a:pt x="3389" y="317"/>
                  </a:lnTo>
                  <a:lnTo>
                    <a:pt x="1" y="16785"/>
                  </a:lnTo>
                  <a:lnTo>
                    <a:pt x="982" y="16468"/>
                  </a:lnTo>
                  <a:lnTo>
                    <a:pt x="2059" y="16785"/>
                  </a:lnTo>
                  <a:lnTo>
                    <a:pt x="54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4"/>
            <p:cNvSpPr/>
            <p:nvPr/>
          </p:nvSpPr>
          <p:spPr>
            <a:xfrm>
              <a:off x="1789349" y="3500183"/>
              <a:ext cx="104170" cy="419692"/>
            </a:xfrm>
            <a:custGeom>
              <a:avLst/>
              <a:gdLst/>
              <a:ahLst/>
              <a:cxnLst/>
              <a:rect l="l" t="t" r="r" b="b"/>
              <a:pathLst>
                <a:path w="4181" h="16786" extrusionOk="0">
                  <a:moveTo>
                    <a:pt x="3421" y="1"/>
                  </a:moveTo>
                  <a:lnTo>
                    <a:pt x="0" y="16563"/>
                  </a:lnTo>
                  <a:lnTo>
                    <a:pt x="729" y="16785"/>
                  </a:lnTo>
                  <a:lnTo>
                    <a:pt x="4181"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4"/>
            <p:cNvSpPr/>
            <p:nvPr/>
          </p:nvSpPr>
          <p:spPr>
            <a:xfrm>
              <a:off x="1599970" y="3500183"/>
              <a:ext cx="135737" cy="419692"/>
            </a:xfrm>
            <a:custGeom>
              <a:avLst/>
              <a:gdLst/>
              <a:ahLst/>
              <a:cxnLst/>
              <a:rect l="l" t="t" r="r" b="b"/>
              <a:pathLst>
                <a:path w="5448" h="16786" extrusionOk="0">
                  <a:moveTo>
                    <a:pt x="3579" y="1"/>
                  </a:moveTo>
                  <a:lnTo>
                    <a:pt x="3389" y="317"/>
                  </a:lnTo>
                  <a:lnTo>
                    <a:pt x="1" y="16785"/>
                  </a:lnTo>
                  <a:lnTo>
                    <a:pt x="982" y="16437"/>
                  </a:lnTo>
                  <a:lnTo>
                    <a:pt x="1996" y="16785"/>
                  </a:lnTo>
                  <a:lnTo>
                    <a:pt x="5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4"/>
            <p:cNvSpPr/>
            <p:nvPr/>
          </p:nvSpPr>
          <p:spPr>
            <a:xfrm>
              <a:off x="1631537" y="3500183"/>
              <a:ext cx="104170" cy="419692"/>
            </a:xfrm>
            <a:custGeom>
              <a:avLst/>
              <a:gdLst/>
              <a:ahLst/>
              <a:cxnLst/>
              <a:rect l="l" t="t" r="r" b="b"/>
              <a:pathLst>
                <a:path w="4181" h="16786" extrusionOk="0">
                  <a:moveTo>
                    <a:pt x="3389" y="1"/>
                  </a:moveTo>
                  <a:lnTo>
                    <a:pt x="1" y="16500"/>
                  </a:lnTo>
                  <a:lnTo>
                    <a:pt x="729" y="16785"/>
                  </a:lnTo>
                  <a:lnTo>
                    <a:pt x="4181"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4"/>
            <p:cNvSpPr/>
            <p:nvPr/>
          </p:nvSpPr>
          <p:spPr>
            <a:xfrm>
              <a:off x="1751478" y="3866144"/>
              <a:ext cx="71033" cy="54505"/>
            </a:xfrm>
            <a:custGeom>
              <a:avLst/>
              <a:gdLst/>
              <a:ahLst/>
              <a:cxnLst/>
              <a:rect l="l" t="t" r="r" b="b"/>
              <a:pathLst>
                <a:path w="2851" h="2180" extrusionOk="0">
                  <a:moveTo>
                    <a:pt x="555" y="1"/>
                  </a:moveTo>
                  <a:cubicBezTo>
                    <a:pt x="490" y="1"/>
                    <a:pt x="435" y="53"/>
                    <a:pt x="412" y="121"/>
                  </a:cubicBezTo>
                  <a:lnTo>
                    <a:pt x="0" y="2021"/>
                  </a:lnTo>
                  <a:cubicBezTo>
                    <a:pt x="0" y="2116"/>
                    <a:pt x="32" y="2180"/>
                    <a:pt x="127" y="2180"/>
                  </a:cubicBezTo>
                  <a:lnTo>
                    <a:pt x="2470" y="2180"/>
                  </a:lnTo>
                  <a:cubicBezTo>
                    <a:pt x="2534" y="2180"/>
                    <a:pt x="2660" y="2116"/>
                    <a:pt x="2660" y="2021"/>
                  </a:cubicBezTo>
                  <a:lnTo>
                    <a:pt x="2850" y="1135"/>
                  </a:lnTo>
                  <a:cubicBezTo>
                    <a:pt x="2850" y="1040"/>
                    <a:pt x="2819" y="976"/>
                    <a:pt x="2787" y="913"/>
                  </a:cubicBezTo>
                  <a:lnTo>
                    <a:pt x="634" y="26"/>
                  </a:lnTo>
                  <a:cubicBezTo>
                    <a:pt x="607" y="9"/>
                    <a:pt x="581"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4"/>
            <p:cNvSpPr/>
            <p:nvPr/>
          </p:nvSpPr>
          <p:spPr>
            <a:xfrm>
              <a:off x="1592097" y="3866144"/>
              <a:ext cx="71033" cy="54505"/>
            </a:xfrm>
            <a:custGeom>
              <a:avLst/>
              <a:gdLst/>
              <a:ahLst/>
              <a:cxnLst/>
              <a:rect l="l" t="t" r="r" b="b"/>
              <a:pathLst>
                <a:path w="2851" h="2180" extrusionOk="0">
                  <a:moveTo>
                    <a:pt x="537" y="1"/>
                  </a:moveTo>
                  <a:cubicBezTo>
                    <a:pt x="475" y="1"/>
                    <a:pt x="403" y="53"/>
                    <a:pt x="380" y="121"/>
                  </a:cubicBezTo>
                  <a:lnTo>
                    <a:pt x="0" y="2021"/>
                  </a:lnTo>
                  <a:cubicBezTo>
                    <a:pt x="0" y="2116"/>
                    <a:pt x="32" y="2180"/>
                    <a:pt x="95" y="2180"/>
                  </a:cubicBezTo>
                  <a:lnTo>
                    <a:pt x="2439" y="2180"/>
                  </a:lnTo>
                  <a:cubicBezTo>
                    <a:pt x="2534" y="2180"/>
                    <a:pt x="2629" y="2116"/>
                    <a:pt x="2629" y="2021"/>
                  </a:cubicBezTo>
                  <a:lnTo>
                    <a:pt x="2850" y="1135"/>
                  </a:lnTo>
                  <a:cubicBezTo>
                    <a:pt x="2850" y="1040"/>
                    <a:pt x="2787" y="976"/>
                    <a:pt x="2755" y="913"/>
                  </a:cubicBezTo>
                  <a:lnTo>
                    <a:pt x="602" y="26"/>
                  </a:lnTo>
                  <a:cubicBezTo>
                    <a:pt x="584" y="9"/>
                    <a:pt x="561"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4"/>
            <p:cNvSpPr/>
            <p:nvPr/>
          </p:nvSpPr>
          <p:spPr>
            <a:xfrm>
              <a:off x="1764085" y="3872320"/>
              <a:ext cx="58426" cy="47555"/>
            </a:xfrm>
            <a:custGeom>
              <a:avLst/>
              <a:gdLst/>
              <a:ahLst/>
              <a:cxnLst/>
              <a:rect l="l" t="t" r="r" b="b"/>
              <a:pathLst>
                <a:path w="2345" h="1902" extrusionOk="0">
                  <a:moveTo>
                    <a:pt x="729" y="1"/>
                  </a:moveTo>
                  <a:lnTo>
                    <a:pt x="413" y="1584"/>
                  </a:lnTo>
                  <a:cubicBezTo>
                    <a:pt x="381" y="1774"/>
                    <a:pt x="223" y="1901"/>
                    <a:pt x="1" y="1901"/>
                  </a:cubicBezTo>
                  <a:lnTo>
                    <a:pt x="1964" y="1901"/>
                  </a:lnTo>
                  <a:cubicBezTo>
                    <a:pt x="2028" y="1901"/>
                    <a:pt x="2154" y="1838"/>
                    <a:pt x="2154" y="1743"/>
                  </a:cubicBezTo>
                  <a:lnTo>
                    <a:pt x="2344" y="824"/>
                  </a:lnTo>
                  <a:cubicBezTo>
                    <a:pt x="2344" y="761"/>
                    <a:pt x="2313" y="666"/>
                    <a:pt x="2281" y="634"/>
                  </a:cubicBezTo>
                  <a:lnTo>
                    <a:pt x="72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4"/>
            <p:cNvSpPr/>
            <p:nvPr/>
          </p:nvSpPr>
          <p:spPr>
            <a:xfrm>
              <a:off x="1629170" y="3881046"/>
              <a:ext cx="34732" cy="39604"/>
            </a:xfrm>
            <a:custGeom>
              <a:avLst/>
              <a:gdLst/>
              <a:ahLst/>
              <a:cxnLst/>
              <a:rect l="l" t="t" r="r" b="b"/>
              <a:pathLst>
                <a:path w="1394" h="1584" extrusionOk="0">
                  <a:moveTo>
                    <a:pt x="571" y="0"/>
                  </a:moveTo>
                  <a:lnTo>
                    <a:pt x="286" y="1362"/>
                  </a:lnTo>
                  <a:cubicBezTo>
                    <a:pt x="254" y="1489"/>
                    <a:pt x="127" y="1584"/>
                    <a:pt x="0" y="1584"/>
                  </a:cubicBezTo>
                  <a:lnTo>
                    <a:pt x="951" y="1584"/>
                  </a:lnTo>
                  <a:cubicBezTo>
                    <a:pt x="1046" y="1584"/>
                    <a:pt x="1141" y="1520"/>
                    <a:pt x="1141" y="1425"/>
                  </a:cubicBezTo>
                  <a:lnTo>
                    <a:pt x="1362" y="539"/>
                  </a:lnTo>
                  <a:cubicBezTo>
                    <a:pt x="1394" y="412"/>
                    <a:pt x="1362" y="317"/>
                    <a:pt x="1267" y="285"/>
                  </a:cubicBezTo>
                  <a:lnTo>
                    <a:pt x="57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4"/>
            <p:cNvSpPr/>
            <p:nvPr/>
          </p:nvSpPr>
          <p:spPr>
            <a:xfrm>
              <a:off x="1734112" y="3462979"/>
              <a:ext cx="25264" cy="26153"/>
            </a:xfrm>
            <a:custGeom>
              <a:avLst/>
              <a:gdLst/>
              <a:ahLst/>
              <a:cxnLst/>
              <a:rect l="l" t="t" r="r" b="b"/>
              <a:pathLst>
                <a:path w="1014" h="1046" extrusionOk="0">
                  <a:moveTo>
                    <a:pt x="64" y="0"/>
                  </a:moveTo>
                  <a:cubicBezTo>
                    <a:pt x="32" y="0"/>
                    <a:pt x="0" y="32"/>
                    <a:pt x="0" y="95"/>
                  </a:cubicBezTo>
                  <a:lnTo>
                    <a:pt x="190" y="1045"/>
                  </a:lnTo>
                  <a:lnTo>
                    <a:pt x="1014" y="1045"/>
                  </a:lnTo>
                  <a:lnTo>
                    <a:pt x="824" y="95"/>
                  </a:lnTo>
                  <a:cubicBezTo>
                    <a:pt x="824" y="32"/>
                    <a:pt x="856" y="0"/>
                    <a:pt x="887" y="0"/>
                  </a:cubicBezTo>
                  <a:close/>
                </a:path>
              </a:pathLst>
            </a:custGeom>
            <a:solidFill>
              <a:srgbClr val="055E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4"/>
            <p:cNvSpPr/>
            <p:nvPr/>
          </p:nvSpPr>
          <p:spPr>
            <a:xfrm>
              <a:off x="1652840" y="3739307"/>
              <a:ext cx="15796" cy="16652"/>
            </a:xfrm>
            <a:custGeom>
              <a:avLst/>
              <a:gdLst/>
              <a:ahLst/>
              <a:cxnLst/>
              <a:rect l="l" t="t" r="r" b="b"/>
              <a:pathLst>
                <a:path w="634" h="666" extrusionOk="0">
                  <a:moveTo>
                    <a:pt x="317" y="1"/>
                  </a:moveTo>
                  <a:cubicBezTo>
                    <a:pt x="127" y="1"/>
                    <a:pt x="1" y="159"/>
                    <a:pt x="1" y="349"/>
                  </a:cubicBezTo>
                  <a:cubicBezTo>
                    <a:pt x="1" y="507"/>
                    <a:pt x="127" y="666"/>
                    <a:pt x="317" y="666"/>
                  </a:cubicBezTo>
                  <a:cubicBezTo>
                    <a:pt x="507" y="666"/>
                    <a:pt x="634" y="507"/>
                    <a:pt x="634" y="349"/>
                  </a:cubicBezTo>
                  <a:cubicBezTo>
                    <a:pt x="634" y="159"/>
                    <a:pt x="507"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4"/>
            <p:cNvSpPr/>
            <p:nvPr/>
          </p:nvSpPr>
          <p:spPr>
            <a:xfrm>
              <a:off x="1684407" y="3432876"/>
              <a:ext cx="63932" cy="75258"/>
            </a:xfrm>
            <a:custGeom>
              <a:avLst/>
              <a:gdLst/>
              <a:ahLst/>
              <a:cxnLst/>
              <a:rect l="l" t="t" r="r" b="b"/>
              <a:pathLst>
                <a:path w="2566" h="3010" extrusionOk="0">
                  <a:moveTo>
                    <a:pt x="634" y="1"/>
                  </a:moveTo>
                  <a:lnTo>
                    <a:pt x="0" y="3009"/>
                  </a:lnTo>
                  <a:lnTo>
                    <a:pt x="2027" y="3009"/>
                  </a:lnTo>
                  <a:lnTo>
                    <a:pt x="2566" y="412"/>
                  </a:lnTo>
                  <a:lnTo>
                    <a:pt x="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4"/>
            <p:cNvSpPr/>
            <p:nvPr/>
          </p:nvSpPr>
          <p:spPr>
            <a:xfrm>
              <a:off x="1842219" y="3432876"/>
              <a:ext cx="63932" cy="75258"/>
            </a:xfrm>
            <a:custGeom>
              <a:avLst/>
              <a:gdLst/>
              <a:ahLst/>
              <a:cxnLst/>
              <a:rect l="l" t="t" r="r" b="b"/>
              <a:pathLst>
                <a:path w="2566" h="3010" extrusionOk="0">
                  <a:moveTo>
                    <a:pt x="634" y="1"/>
                  </a:moveTo>
                  <a:lnTo>
                    <a:pt x="0" y="3009"/>
                  </a:lnTo>
                  <a:lnTo>
                    <a:pt x="2027" y="3009"/>
                  </a:lnTo>
                  <a:lnTo>
                    <a:pt x="2565" y="412"/>
                  </a:lnTo>
                  <a:lnTo>
                    <a:pt x="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4"/>
            <p:cNvSpPr/>
            <p:nvPr/>
          </p:nvSpPr>
          <p:spPr>
            <a:xfrm>
              <a:off x="1712810" y="3500183"/>
              <a:ext cx="130206" cy="395915"/>
            </a:xfrm>
            <a:custGeom>
              <a:avLst/>
              <a:gdLst/>
              <a:ahLst/>
              <a:cxnLst/>
              <a:rect l="l" t="t" r="r" b="b"/>
              <a:pathLst>
                <a:path w="5226" h="15835" extrusionOk="0">
                  <a:moveTo>
                    <a:pt x="64" y="1"/>
                  </a:moveTo>
                  <a:lnTo>
                    <a:pt x="0" y="317"/>
                  </a:lnTo>
                  <a:lnTo>
                    <a:pt x="3231" y="15835"/>
                  </a:lnTo>
                  <a:lnTo>
                    <a:pt x="5226" y="15835"/>
                  </a:lnTo>
                  <a:lnTo>
                    <a:pt x="2027" y="317"/>
                  </a:lnTo>
                  <a:lnTo>
                    <a:pt x="18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4"/>
            <p:cNvSpPr/>
            <p:nvPr/>
          </p:nvSpPr>
          <p:spPr>
            <a:xfrm>
              <a:off x="1870622" y="3500183"/>
              <a:ext cx="130206" cy="395915"/>
            </a:xfrm>
            <a:custGeom>
              <a:avLst/>
              <a:gdLst/>
              <a:ahLst/>
              <a:cxnLst/>
              <a:rect l="l" t="t" r="r" b="b"/>
              <a:pathLst>
                <a:path w="5226" h="15835" extrusionOk="0">
                  <a:moveTo>
                    <a:pt x="64" y="1"/>
                  </a:moveTo>
                  <a:lnTo>
                    <a:pt x="0" y="317"/>
                  </a:lnTo>
                  <a:lnTo>
                    <a:pt x="3230" y="15835"/>
                  </a:lnTo>
                  <a:lnTo>
                    <a:pt x="5226" y="15835"/>
                  </a:lnTo>
                  <a:lnTo>
                    <a:pt x="2027" y="317"/>
                  </a:lnTo>
                  <a:lnTo>
                    <a:pt x="18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4"/>
            <p:cNvSpPr/>
            <p:nvPr/>
          </p:nvSpPr>
          <p:spPr>
            <a:xfrm>
              <a:off x="1740416" y="3500183"/>
              <a:ext cx="102600" cy="395915"/>
            </a:xfrm>
            <a:custGeom>
              <a:avLst/>
              <a:gdLst/>
              <a:ahLst/>
              <a:cxnLst/>
              <a:rect l="l" t="t" r="r" b="b"/>
              <a:pathLst>
                <a:path w="4118" h="15835" extrusionOk="0">
                  <a:moveTo>
                    <a:pt x="1" y="1"/>
                  </a:moveTo>
                  <a:lnTo>
                    <a:pt x="3263" y="15835"/>
                  </a:lnTo>
                  <a:lnTo>
                    <a:pt x="4118" y="15835"/>
                  </a:lnTo>
                  <a:lnTo>
                    <a:pt x="919" y="317"/>
                  </a:lnTo>
                  <a:lnTo>
                    <a:pt x="72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4"/>
            <p:cNvSpPr/>
            <p:nvPr/>
          </p:nvSpPr>
          <p:spPr>
            <a:xfrm>
              <a:off x="1898228" y="3500183"/>
              <a:ext cx="102600" cy="395915"/>
            </a:xfrm>
            <a:custGeom>
              <a:avLst/>
              <a:gdLst/>
              <a:ahLst/>
              <a:cxnLst/>
              <a:rect l="l" t="t" r="r" b="b"/>
              <a:pathLst>
                <a:path w="4118" h="15835" extrusionOk="0">
                  <a:moveTo>
                    <a:pt x="1" y="1"/>
                  </a:moveTo>
                  <a:lnTo>
                    <a:pt x="3263" y="15835"/>
                  </a:lnTo>
                  <a:lnTo>
                    <a:pt x="4118" y="15835"/>
                  </a:lnTo>
                  <a:lnTo>
                    <a:pt x="919" y="317"/>
                  </a:lnTo>
                  <a:lnTo>
                    <a:pt x="72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4"/>
            <p:cNvSpPr/>
            <p:nvPr/>
          </p:nvSpPr>
          <p:spPr>
            <a:xfrm>
              <a:off x="1783818" y="3866144"/>
              <a:ext cx="71033" cy="54505"/>
            </a:xfrm>
            <a:custGeom>
              <a:avLst/>
              <a:gdLst/>
              <a:ahLst/>
              <a:cxnLst/>
              <a:rect l="l" t="t" r="r" b="b"/>
              <a:pathLst>
                <a:path w="2851" h="2180" extrusionOk="0">
                  <a:moveTo>
                    <a:pt x="2310" y="1"/>
                  </a:moveTo>
                  <a:cubicBezTo>
                    <a:pt x="2283" y="1"/>
                    <a:pt x="2253" y="9"/>
                    <a:pt x="2217" y="26"/>
                  </a:cubicBezTo>
                  <a:lnTo>
                    <a:pt x="96" y="913"/>
                  </a:lnTo>
                  <a:cubicBezTo>
                    <a:pt x="32" y="976"/>
                    <a:pt x="1" y="1040"/>
                    <a:pt x="1" y="1135"/>
                  </a:cubicBezTo>
                  <a:lnTo>
                    <a:pt x="222" y="2021"/>
                  </a:lnTo>
                  <a:cubicBezTo>
                    <a:pt x="222" y="2116"/>
                    <a:pt x="317" y="2180"/>
                    <a:pt x="412" y="2180"/>
                  </a:cubicBezTo>
                  <a:lnTo>
                    <a:pt x="2756" y="2180"/>
                  </a:lnTo>
                  <a:cubicBezTo>
                    <a:pt x="2819" y="2180"/>
                    <a:pt x="2851" y="2116"/>
                    <a:pt x="2851" y="2021"/>
                  </a:cubicBezTo>
                  <a:lnTo>
                    <a:pt x="2471" y="121"/>
                  </a:lnTo>
                  <a:cubicBezTo>
                    <a:pt x="2425" y="53"/>
                    <a:pt x="2380" y="1"/>
                    <a:pt x="2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4"/>
            <p:cNvSpPr/>
            <p:nvPr/>
          </p:nvSpPr>
          <p:spPr>
            <a:xfrm>
              <a:off x="1822486" y="3864919"/>
              <a:ext cx="32365" cy="54955"/>
            </a:xfrm>
            <a:custGeom>
              <a:avLst/>
              <a:gdLst/>
              <a:ahLst/>
              <a:cxnLst/>
              <a:rect l="l" t="t" r="r" b="b"/>
              <a:pathLst>
                <a:path w="1299" h="2198" extrusionOk="0">
                  <a:moveTo>
                    <a:pt x="749" y="0"/>
                  </a:moveTo>
                  <a:cubicBezTo>
                    <a:pt x="724" y="0"/>
                    <a:pt x="695" y="4"/>
                    <a:pt x="665" y="12"/>
                  </a:cubicBezTo>
                  <a:lnTo>
                    <a:pt x="0" y="297"/>
                  </a:lnTo>
                  <a:lnTo>
                    <a:pt x="349" y="2039"/>
                  </a:lnTo>
                  <a:cubicBezTo>
                    <a:pt x="349" y="2102"/>
                    <a:pt x="317" y="2197"/>
                    <a:pt x="254" y="2197"/>
                  </a:cubicBezTo>
                  <a:lnTo>
                    <a:pt x="1141" y="2197"/>
                  </a:lnTo>
                  <a:cubicBezTo>
                    <a:pt x="1267" y="2197"/>
                    <a:pt x="1299" y="2134"/>
                    <a:pt x="1299" y="2039"/>
                  </a:cubicBezTo>
                  <a:lnTo>
                    <a:pt x="919" y="139"/>
                  </a:lnTo>
                  <a:cubicBezTo>
                    <a:pt x="895" y="42"/>
                    <a:pt x="833" y="0"/>
                    <a:pt x="74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4"/>
            <p:cNvSpPr/>
            <p:nvPr/>
          </p:nvSpPr>
          <p:spPr>
            <a:xfrm>
              <a:off x="1941629" y="3866144"/>
              <a:ext cx="71033" cy="54505"/>
            </a:xfrm>
            <a:custGeom>
              <a:avLst/>
              <a:gdLst/>
              <a:ahLst/>
              <a:cxnLst/>
              <a:rect l="l" t="t" r="r" b="b"/>
              <a:pathLst>
                <a:path w="2851" h="2180" extrusionOk="0">
                  <a:moveTo>
                    <a:pt x="2321" y="1"/>
                  </a:moveTo>
                  <a:cubicBezTo>
                    <a:pt x="2288" y="1"/>
                    <a:pt x="2253" y="9"/>
                    <a:pt x="2217" y="26"/>
                  </a:cubicBezTo>
                  <a:lnTo>
                    <a:pt x="95" y="913"/>
                  </a:lnTo>
                  <a:cubicBezTo>
                    <a:pt x="32" y="976"/>
                    <a:pt x="0" y="1040"/>
                    <a:pt x="0" y="1135"/>
                  </a:cubicBezTo>
                  <a:lnTo>
                    <a:pt x="222" y="2021"/>
                  </a:lnTo>
                  <a:cubicBezTo>
                    <a:pt x="222" y="2116"/>
                    <a:pt x="317" y="2180"/>
                    <a:pt x="412" y="2180"/>
                  </a:cubicBezTo>
                  <a:lnTo>
                    <a:pt x="2756" y="2180"/>
                  </a:lnTo>
                  <a:cubicBezTo>
                    <a:pt x="2819" y="2180"/>
                    <a:pt x="2851" y="2116"/>
                    <a:pt x="2851" y="2021"/>
                  </a:cubicBezTo>
                  <a:lnTo>
                    <a:pt x="2471" y="121"/>
                  </a:lnTo>
                  <a:cubicBezTo>
                    <a:pt x="2471" y="53"/>
                    <a:pt x="2405" y="1"/>
                    <a:pt x="2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4"/>
            <p:cNvSpPr/>
            <p:nvPr/>
          </p:nvSpPr>
          <p:spPr>
            <a:xfrm>
              <a:off x="1980298" y="3864919"/>
              <a:ext cx="32365" cy="54955"/>
            </a:xfrm>
            <a:custGeom>
              <a:avLst/>
              <a:gdLst/>
              <a:ahLst/>
              <a:cxnLst/>
              <a:rect l="l" t="t" r="r" b="b"/>
              <a:pathLst>
                <a:path w="1299" h="2198" extrusionOk="0">
                  <a:moveTo>
                    <a:pt x="749" y="0"/>
                  </a:moveTo>
                  <a:cubicBezTo>
                    <a:pt x="723" y="0"/>
                    <a:pt x="695" y="4"/>
                    <a:pt x="665" y="12"/>
                  </a:cubicBezTo>
                  <a:lnTo>
                    <a:pt x="0" y="297"/>
                  </a:lnTo>
                  <a:lnTo>
                    <a:pt x="349" y="2039"/>
                  </a:lnTo>
                  <a:cubicBezTo>
                    <a:pt x="349" y="2102"/>
                    <a:pt x="317" y="2197"/>
                    <a:pt x="254" y="2197"/>
                  </a:cubicBezTo>
                  <a:lnTo>
                    <a:pt x="1140" y="2197"/>
                  </a:lnTo>
                  <a:cubicBezTo>
                    <a:pt x="1267" y="2197"/>
                    <a:pt x="1299" y="2134"/>
                    <a:pt x="1299" y="2039"/>
                  </a:cubicBezTo>
                  <a:lnTo>
                    <a:pt x="919" y="139"/>
                  </a:lnTo>
                  <a:cubicBezTo>
                    <a:pt x="894" y="42"/>
                    <a:pt x="833" y="0"/>
                    <a:pt x="74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4"/>
            <p:cNvSpPr/>
            <p:nvPr/>
          </p:nvSpPr>
          <p:spPr>
            <a:xfrm>
              <a:off x="1697039" y="3413074"/>
              <a:ext cx="221744" cy="95060"/>
            </a:xfrm>
            <a:custGeom>
              <a:avLst/>
              <a:gdLst/>
              <a:ahLst/>
              <a:cxnLst/>
              <a:rect l="l" t="t" r="r" b="b"/>
              <a:pathLst>
                <a:path w="8900" h="3802" extrusionOk="0">
                  <a:moveTo>
                    <a:pt x="1108" y="1"/>
                  </a:moveTo>
                  <a:cubicBezTo>
                    <a:pt x="855" y="1"/>
                    <a:pt x="538" y="128"/>
                    <a:pt x="317" y="318"/>
                  </a:cubicBezTo>
                  <a:cubicBezTo>
                    <a:pt x="95" y="571"/>
                    <a:pt x="0" y="919"/>
                    <a:pt x="63" y="1236"/>
                  </a:cubicBezTo>
                  <a:lnTo>
                    <a:pt x="570" y="3801"/>
                  </a:lnTo>
                  <a:lnTo>
                    <a:pt x="2597" y="3801"/>
                  </a:lnTo>
                  <a:lnTo>
                    <a:pt x="2217" y="2059"/>
                  </a:lnTo>
                  <a:cubicBezTo>
                    <a:pt x="2217" y="2028"/>
                    <a:pt x="2280" y="1933"/>
                    <a:pt x="2312" y="1933"/>
                  </a:cubicBezTo>
                  <a:lnTo>
                    <a:pt x="6461" y="1933"/>
                  </a:lnTo>
                  <a:cubicBezTo>
                    <a:pt x="6492" y="1933"/>
                    <a:pt x="6524" y="1996"/>
                    <a:pt x="6524" y="2028"/>
                  </a:cubicBezTo>
                  <a:lnTo>
                    <a:pt x="6904" y="3770"/>
                  </a:lnTo>
                  <a:lnTo>
                    <a:pt x="8899" y="3770"/>
                  </a:lnTo>
                  <a:lnTo>
                    <a:pt x="8392" y="824"/>
                  </a:lnTo>
                  <a:cubicBezTo>
                    <a:pt x="8329" y="349"/>
                    <a:pt x="7886" y="1"/>
                    <a:pt x="7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4"/>
            <p:cNvSpPr/>
            <p:nvPr/>
          </p:nvSpPr>
          <p:spPr>
            <a:xfrm>
              <a:off x="1734112" y="3462979"/>
              <a:ext cx="29998" cy="45155"/>
            </a:xfrm>
            <a:custGeom>
              <a:avLst/>
              <a:gdLst/>
              <a:ahLst/>
              <a:cxnLst/>
              <a:rect l="l" t="t" r="r" b="b"/>
              <a:pathLst>
                <a:path w="1204" h="1806" extrusionOk="0">
                  <a:moveTo>
                    <a:pt x="95" y="0"/>
                  </a:moveTo>
                  <a:cubicBezTo>
                    <a:pt x="32" y="0"/>
                    <a:pt x="0" y="32"/>
                    <a:pt x="32" y="63"/>
                  </a:cubicBezTo>
                  <a:lnTo>
                    <a:pt x="381" y="1805"/>
                  </a:lnTo>
                  <a:lnTo>
                    <a:pt x="1204" y="1805"/>
                  </a:lnTo>
                  <a:lnTo>
                    <a:pt x="856" y="63"/>
                  </a:lnTo>
                  <a:lnTo>
                    <a:pt x="856" y="32"/>
                  </a:lnTo>
                  <a:cubicBezTo>
                    <a:pt x="856" y="0"/>
                    <a:pt x="887" y="0"/>
                    <a:pt x="91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4"/>
            <p:cNvSpPr/>
            <p:nvPr/>
          </p:nvSpPr>
          <p:spPr>
            <a:xfrm>
              <a:off x="1869824" y="3413074"/>
              <a:ext cx="51325" cy="95835"/>
            </a:xfrm>
            <a:custGeom>
              <a:avLst/>
              <a:gdLst/>
              <a:ahLst/>
              <a:cxnLst/>
              <a:rect l="l" t="t" r="r" b="b"/>
              <a:pathLst>
                <a:path w="2060" h="3833" extrusionOk="0">
                  <a:moveTo>
                    <a:pt x="1" y="1"/>
                  </a:moveTo>
                  <a:cubicBezTo>
                    <a:pt x="317" y="128"/>
                    <a:pt x="507" y="413"/>
                    <a:pt x="602" y="761"/>
                  </a:cubicBezTo>
                  <a:lnTo>
                    <a:pt x="1236" y="3833"/>
                  </a:lnTo>
                  <a:lnTo>
                    <a:pt x="2059" y="3833"/>
                  </a:lnTo>
                  <a:lnTo>
                    <a:pt x="1457" y="824"/>
                  </a:lnTo>
                  <a:cubicBezTo>
                    <a:pt x="1394" y="349"/>
                    <a:pt x="951" y="1"/>
                    <a:pt x="444"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4"/>
            <p:cNvSpPr/>
            <p:nvPr/>
          </p:nvSpPr>
          <p:spPr>
            <a:xfrm>
              <a:off x="1689938" y="3428926"/>
              <a:ext cx="41832" cy="41204"/>
            </a:xfrm>
            <a:custGeom>
              <a:avLst/>
              <a:gdLst/>
              <a:ahLst/>
              <a:cxnLst/>
              <a:rect l="l" t="t" r="r" b="b"/>
              <a:pathLst>
                <a:path w="1679" h="1648" extrusionOk="0">
                  <a:moveTo>
                    <a:pt x="855" y="0"/>
                  </a:moveTo>
                  <a:cubicBezTo>
                    <a:pt x="380" y="0"/>
                    <a:pt x="0" y="380"/>
                    <a:pt x="0" y="824"/>
                  </a:cubicBezTo>
                  <a:cubicBezTo>
                    <a:pt x="0" y="1299"/>
                    <a:pt x="380" y="1647"/>
                    <a:pt x="855" y="1647"/>
                  </a:cubicBezTo>
                  <a:cubicBezTo>
                    <a:pt x="1298" y="1647"/>
                    <a:pt x="1678" y="1299"/>
                    <a:pt x="1678" y="824"/>
                  </a:cubicBezTo>
                  <a:cubicBezTo>
                    <a:pt x="1678" y="380"/>
                    <a:pt x="1298"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4"/>
            <p:cNvSpPr/>
            <p:nvPr/>
          </p:nvSpPr>
          <p:spPr>
            <a:xfrm>
              <a:off x="1692305" y="3429726"/>
              <a:ext cx="39465" cy="39604"/>
            </a:xfrm>
            <a:custGeom>
              <a:avLst/>
              <a:gdLst/>
              <a:ahLst/>
              <a:cxnLst/>
              <a:rect l="l" t="t" r="r" b="b"/>
              <a:pathLst>
                <a:path w="1584" h="1584" extrusionOk="0">
                  <a:moveTo>
                    <a:pt x="1108" y="0"/>
                  </a:moveTo>
                  <a:lnTo>
                    <a:pt x="1108" y="0"/>
                  </a:lnTo>
                  <a:cubicBezTo>
                    <a:pt x="1140" y="127"/>
                    <a:pt x="1203" y="253"/>
                    <a:pt x="1203" y="380"/>
                  </a:cubicBezTo>
                  <a:cubicBezTo>
                    <a:pt x="1203" y="855"/>
                    <a:pt x="792" y="1203"/>
                    <a:pt x="348" y="1203"/>
                  </a:cubicBezTo>
                  <a:cubicBezTo>
                    <a:pt x="253" y="1203"/>
                    <a:pt x="127" y="1172"/>
                    <a:pt x="0" y="1108"/>
                  </a:cubicBezTo>
                  <a:lnTo>
                    <a:pt x="0" y="1108"/>
                  </a:lnTo>
                  <a:cubicBezTo>
                    <a:pt x="127" y="1393"/>
                    <a:pt x="443" y="1583"/>
                    <a:pt x="760" y="1583"/>
                  </a:cubicBezTo>
                  <a:cubicBezTo>
                    <a:pt x="1235" y="1583"/>
                    <a:pt x="1583" y="1203"/>
                    <a:pt x="1583" y="760"/>
                  </a:cubicBezTo>
                  <a:cubicBezTo>
                    <a:pt x="1583" y="443"/>
                    <a:pt x="1393" y="158"/>
                    <a:pt x="1108"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4"/>
            <p:cNvSpPr/>
            <p:nvPr/>
          </p:nvSpPr>
          <p:spPr>
            <a:xfrm>
              <a:off x="1779084" y="3739307"/>
              <a:ext cx="15796" cy="16652"/>
            </a:xfrm>
            <a:custGeom>
              <a:avLst/>
              <a:gdLst/>
              <a:ahLst/>
              <a:cxnLst/>
              <a:rect l="l" t="t" r="r" b="b"/>
              <a:pathLst>
                <a:path w="634" h="666" extrusionOk="0">
                  <a:moveTo>
                    <a:pt x="317" y="1"/>
                  </a:moveTo>
                  <a:cubicBezTo>
                    <a:pt x="127" y="1"/>
                    <a:pt x="1" y="159"/>
                    <a:pt x="1" y="349"/>
                  </a:cubicBezTo>
                  <a:cubicBezTo>
                    <a:pt x="1" y="507"/>
                    <a:pt x="127" y="666"/>
                    <a:pt x="317" y="666"/>
                  </a:cubicBezTo>
                  <a:cubicBezTo>
                    <a:pt x="507" y="666"/>
                    <a:pt x="634" y="507"/>
                    <a:pt x="634" y="349"/>
                  </a:cubicBezTo>
                  <a:cubicBezTo>
                    <a:pt x="634" y="159"/>
                    <a:pt x="507"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4"/>
            <p:cNvSpPr/>
            <p:nvPr/>
          </p:nvSpPr>
          <p:spPr>
            <a:xfrm>
              <a:off x="1821689" y="3787612"/>
              <a:ext cx="122333" cy="35654"/>
            </a:xfrm>
            <a:custGeom>
              <a:avLst/>
              <a:gdLst/>
              <a:ahLst/>
              <a:cxnLst/>
              <a:rect l="l" t="t" r="r" b="b"/>
              <a:pathLst>
                <a:path w="4910" h="1426" extrusionOk="0">
                  <a:moveTo>
                    <a:pt x="1" y="0"/>
                  </a:moveTo>
                  <a:lnTo>
                    <a:pt x="286" y="1425"/>
                  </a:lnTo>
                  <a:lnTo>
                    <a:pt x="4624" y="1425"/>
                  </a:lnTo>
                  <a:lnTo>
                    <a:pt x="4909" y="697"/>
                  </a:lnTo>
                  <a:lnTo>
                    <a:pt x="4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4"/>
            <p:cNvSpPr/>
            <p:nvPr/>
          </p:nvSpPr>
          <p:spPr>
            <a:xfrm>
              <a:off x="1798019" y="3673600"/>
              <a:ext cx="123902" cy="35654"/>
            </a:xfrm>
            <a:custGeom>
              <a:avLst/>
              <a:gdLst/>
              <a:ahLst/>
              <a:cxnLst/>
              <a:rect l="l" t="t" r="r" b="b"/>
              <a:pathLst>
                <a:path w="4973" h="1426" extrusionOk="0">
                  <a:moveTo>
                    <a:pt x="1" y="0"/>
                  </a:moveTo>
                  <a:lnTo>
                    <a:pt x="254" y="1425"/>
                  </a:lnTo>
                  <a:lnTo>
                    <a:pt x="4593" y="1425"/>
                  </a:lnTo>
                  <a:lnTo>
                    <a:pt x="4973" y="697"/>
                  </a:lnTo>
                  <a:lnTo>
                    <a:pt x="4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4"/>
            <p:cNvSpPr/>
            <p:nvPr/>
          </p:nvSpPr>
          <p:spPr>
            <a:xfrm>
              <a:off x="1774350" y="3559564"/>
              <a:ext cx="127067" cy="35654"/>
            </a:xfrm>
            <a:custGeom>
              <a:avLst/>
              <a:gdLst/>
              <a:ahLst/>
              <a:cxnLst/>
              <a:rect l="l" t="t" r="r" b="b"/>
              <a:pathLst>
                <a:path w="5100" h="1426" extrusionOk="0">
                  <a:moveTo>
                    <a:pt x="1" y="1"/>
                  </a:moveTo>
                  <a:lnTo>
                    <a:pt x="286" y="1426"/>
                  </a:lnTo>
                  <a:lnTo>
                    <a:pt x="4593" y="1426"/>
                  </a:lnTo>
                  <a:lnTo>
                    <a:pt x="5099" y="729"/>
                  </a:lnTo>
                  <a:lnTo>
                    <a:pt x="44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4"/>
            <p:cNvSpPr/>
            <p:nvPr/>
          </p:nvSpPr>
          <p:spPr>
            <a:xfrm>
              <a:off x="1779084" y="3560364"/>
              <a:ext cx="130231" cy="34853"/>
            </a:xfrm>
            <a:custGeom>
              <a:avLst/>
              <a:gdLst/>
              <a:ahLst/>
              <a:cxnLst/>
              <a:rect l="l" t="t" r="r" b="b"/>
              <a:pathLst>
                <a:path w="5227" h="1394" extrusionOk="0">
                  <a:moveTo>
                    <a:pt x="4244" y="0"/>
                  </a:moveTo>
                  <a:lnTo>
                    <a:pt x="4371" y="475"/>
                  </a:lnTo>
                  <a:cubicBezTo>
                    <a:pt x="4403" y="602"/>
                    <a:pt x="4276" y="729"/>
                    <a:pt x="4149" y="729"/>
                  </a:cubicBezTo>
                  <a:lnTo>
                    <a:pt x="1" y="729"/>
                  </a:lnTo>
                  <a:lnTo>
                    <a:pt x="127" y="1394"/>
                  </a:lnTo>
                  <a:lnTo>
                    <a:pt x="5163" y="1394"/>
                  </a:lnTo>
                  <a:cubicBezTo>
                    <a:pt x="5194" y="1394"/>
                    <a:pt x="5226" y="1362"/>
                    <a:pt x="5194" y="1299"/>
                  </a:cubicBezTo>
                  <a:lnTo>
                    <a:pt x="4941" y="95"/>
                  </a:lnTo>
                  <a:cubicBezTo>
                    <a:pt x="4941" y="64"/>
                    <a:pt x="4878" y="0"/>
                    <a:pt x="4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4"/>
            <p:cNvSpPr/>
            <p:nvPr/>
          </p:nvSpPr>
          <p:spPr>
            <a:xfrm>
              <a:off x="1801981" y="3673600"/>
              <a:ext cx="129409" cy="35154"/>
            </a:xfrm>
            <a:custGeom>
              <a:avLst/>
              <a:gdLst/>
              <a:ahLst/>
              <a:cxnLst/>
              <a:rect l="l" t="t" r="r" b="b"/>
              <a:pathLst>
                <a:path w="5194" h="1406" extrusionOk="0">
                  <a:moveTo>
                    <a:pt x="4244" y="0"/>
                  </a:moveTo>
                  <a:lnTo>
                    <a:pt x="4339" y="475"/>
                  </a:lnTo>
                  <a:cubicBezTo>
                    <a:pt x="4402" y="602"/>
                    <a:pt x="4275" y="697"/>
                    <a:pt x="4149" y="697"/>
                  </a:cubicBezTo>
                  <a:lnTo>
                    <a:pt x="0" y="697"/>
                  </a:lnTo>
                  <a:lnTo>
                    <a:pt x="127" y="1393"/>
                  </a:lnTo>
                  <a:lnTo>
                    <a:pt x="5099" y="1393"/>
                  </a:lnTo>
                  <a:cubicBezTo>
                    <a:pt x="5107" y="1401"/>
                    <a:pt x="5117" y="1405"/>
                    <a:pt x="5127" y="1405"/>
                  </a:cubicBezTo>
                  <a:cubicBezTo>
                    <a:pt x="5158" y="1405"/>
                    <a:pt x="5194" y="1370"/>
                    <a:pt x="5194" y="1298"/>
                  </a:cubicBezTo>
                  <a:lnTo>
                    <a:pt x="4940" y="63"/>
                  </a:lnTo>
                  <a:cubicBezTo>
                    <a:pt x="4940" y="32"/>
                    <a:pt x="4877" y="0"/>
                    <a:pt x="4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4"/>
            <p:cNvSpPr/>
            <p:nvPr/>
          </p:nvSpPr>
          <p:spPr>
            <a:xfrm>
              <a:off x="1825650" y="3787612"/>
              <a:ext cx="130754" cy="34728"/>
            </a:xfrm>
            <a:custGeom>
              <a:avLst/>
              <a:gdLst/>
              <a:ahLst/>
              <a:cxnLst/>
              <a:rect l="l" t="t" r="r" b="b"/>
              <a:pathLst>
                <a:path w="5248" h="1389" extrusionOk="0">
                  <a:moveTo>
                    <a:pt x="4275" y="0"/>
                  </a:moveTo>
                  <a:lnTo>
                    <a:pt x="4402" y="475"/>
                  </a:lnTo>
                  <a:cubicBezTo>
                    <a:pt x="4434" y="570"/>
                    <a:pt x="4307" y="697"/>
                    <a:pt x="4180" y="697"/>
                  </a:cubicBezTo>
                  <a:lnTo>
                    <a:pt x="0" y="697"/>
                  </a:lnTo>
                  <a:lnTo>
                    <a:pt x="127" y="1362"/>
                  </a:lnTo>
                  <a:lnTo>
                    <a:pt x="5194" y="1362"/>
                  </a:lnTo>
                  <a:cubicBezTo>
                    <a:pt x="5203" y="1381"/>
                    <a:pt x="5212" y="1388"/>
                    <a:pt x="5220" y="1388"/>
                  </a:cubicBezTo>
                  <a:cubicBezTo>
                    <a:pt x="5239" y="1388"/>
                    <a:pt x="5248" y="1344"/>
                    <a:pt x="5225" y="1299"/>
                  </a:cubicBezTo>
                  <a:lnTo>
                    <a:pt x="4972" y="64"/>
                  </a:lnTo>
                  <a:cubicBezTo>
                    <a:pt x="4972" y="32"/>
                    <a:pt x="4909" y="0"/>
                    <a:pt x="4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4"/>
            <p:cNvSpPr/>
            <p:nvPr/>
          </p:nvSpPr>
          <p:spPr>
            <a:xfrm>
              <a:off x="1779084" y="3560364"/>
              <a:ext cx="130231" cy="34853"/>
            </a:xfrm>
            <a:custGeom>
              <a:avLst/>
              <a:gdLst/>
              <a:ahLst/>
              <a:cxnLst/>
              <a:rect l="l" t="t" r="r" b="b"/>
              <a:pathLst>
                <a:path w="5227" h="1394" extrusionOk="0">
                  <a:moveTo>
                    <a:pt x="4244" y="0"/>
                  </a:moveTo>
                  <a:lnTo>
                    <a:pt x="4371" y="475"/>
                  </a:lnTo>
                  <a:cubicBezTo>
                    <a:pt x="4403" y="602"/>
                    <a:pt x="4276" y="729"/>
                    <a:pt x="4149" y="729"/>
                  </a:cubicBezTo>
                  <a:lnTo>
                    <a:pt x="1" y="729"/>
                  </a:lnTo>
                  <a:lnTo>
                    <a:pt x="127" y="1394"/>
                  </a:lnTo>
                  <a:lnTo>
                    <a:pt x="5163" y="1394"/>
                  </a:lnTo>
                  <a:cubicBezTo>
                    <a:pt x="5194" y="1394"/>
                    <a:pt x="5226" y="1362"/>
                    <a:pt x="5194" y="1299"/>
                  </a:cubicBezTo>
                  <a:lnTo>
                    <a:pt x="4941" y="95"/>
                  </a:lnTo>
                  <a:cubicBezTo>
                    <a:pt x="4941" y="64"/>
                    <a:pt x="4878" y="0"/>
                    <a:pt x="4814" y="0"/>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4"/>
            <p:cNvSpPr/>
            <p:nvPr/>
          </p:nvSpPr>
          <p:spPr>
            <a:xfrm>
              <a:off x="1801981" y="3673600"/>
              <a:ext cx="129409" cy="35154"/>
            </a:xfrm>
            <a:custGeom>
              <a:avLst/>
              <a:gdLst/>
              <a:ahLst/>
              <a:cxnLst/>
              <a:rect l="l" t="t" r="r" b="b"/>
              <a:pathLst>
                <a:path w="5194" h="1406" extrusionOk="0">
                  <a:moveTo>
                    <a:pt x="4244" y="0"/>
                  </a:moveTo>
                  <a:lnTo>
                    <a:pt x="4339" y="475"/>
                  </a:lnTo>
                  <a:cubicBezTo>
                    <a:pt x="4402" y="602"/>
                    <a:pt x="4275" y="697"/>
                    <a:pt x="4149" y="697"/>
                  </a:cubicBezTo>
                  <a:lnTo>
                    <a:pt x="0" y="697"/>
                  </a:lnTo>
                  <a:lnTo>
                    <a:pt x="127" y="1393"/>
                  </a:lnTo>
                  <a:lnTo>
                    <a:pt x="5099" y="1393"/>
                  </a:lnTo>
                  <a:cubicBezTo>
                    <a:pt x="5107" y="1401"/>
                    <a:pt x="5117" y="1405"/>
                    <a:pt x="5127" y="1405"/>
                  </a:cubicBezTo>
                  <a:cubicBezTo>
                    <a:pt x="5158" y="1405"/>
                    <a:pt x="5194" y="1370"/>
                    <a:pt x="5194" y="1298"/>
                  </a:cubicBezTo>
                  <a:lnTo>
                    <a:pt x="4940" y="63"/>
                  </a:lnTo>
                  <a:cubicBezTo>
                    <a:pt x="4940" y="32"/>
                    <a:pt x="4877" y="0"/>
                    <a:pt x="4814" y="0"/>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4"/>
            <p:cNvSpPr/>
            <p:nvPr/>
          </p:nvSpPr>
          <p:spPr>
            <a:xfrm>
              <a:off x="1825650" y="3787612"/>
              <a:ext cx="130754" cy="34728"/>
            </a:xfrm>
            <a:custGeom>
              <a:avLst/>
              <a:gdLst/>
              <a:ahLst/>
              <a:cxnLst/>
              <a:rect l="l" t="t" r="r" b="b"/>
              <a:pathLst>
                <a:path w="5248" h="1389" extrusionOk="0">
                  <a:moveTo>
                    <a:pt x="4275" y="0"/>
                  </a:moveTo>
                  <a:lnTo>
                    <a:pt x="4402" y="475"/>
                  </a:lnTo>
                  <a:cubicBezTo>
                    <a:pt x="4434" y="570"/>
                    <a:pt x="4307" y="697"/>
                    <a:pt x="4180" y="697"/>
                  </a:cubicBezTo>
                  <a:lnTo>
                    <a:pt x="0" y="697"/>
                  </a:lnTo>
                  <a:lnTo>
                    <a:pt x="127" y="1362"/>
                  </a:lnTo>
                  <a:lnTo>
                    <a:pt x="5194" y="1362"/>
                  </a:lnTo>
                  <a:cubicBezTo>
                    <a:pt x="5203" y="1381"/>
                    <a:pt x="5212" y="1388"/>
                    <a:pt x="5220" y="1388"/>
                  </a:cubicBezTo>
                  <a:cubicBezTo>
                    <a:pt x="5239" y="1388"/>
                    <a:pt x="5248" y="1344"/>
                    <a:pt x="5225" y="1299"/>
                  </a:cubicBezTo>
                  <a:lnTo>
                    <a:pt x="4972" y="64"/>
                  </a:lnTo>
                  <a:cubicBezTo>
                    <a:pt x="4972" y="32"/>
                    <a:pt x="4909" y="0"/>
                    <a:pt x="4877" y="0"/>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878"/>
        <p:cNvGrpSpPr/>
        <p:nvPr/>
      </p:nvGrpSpPr>
      <p:grpSpPr>
        <a:xfrm>
          <a:off x="0" y="0"/>
          <a:ext cx="0" cy="0"/>
          <a:chOff x="0" y="0"/>
          <a:chExt cx="0" cy="0"/>
        </a:xfrm>
      </p:grpSpPr>
      <p:sp>
        <p:nvSpPr>
          <p:cNvPr id="3879" name="Google Shape;3879;p75"/>
          <p:cNvSpPr txBox="1">
            <a:spLocks noGrp="1"/>
          </p:cNvSpPr>
          <p:nvPr>
            <p:ph type="body" idx="4294967295"/>
          </p:nvPr>
        </p:nvSpPr>
        <p:spPr>
          <a:xfrm>
            <a:off x="720000" y="1216800"/>
            <a:ext cx="4622400" cy="600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ontserrat SemiBold"/>
                <a:ea typeface="Montserrat SemiBold"/>
                <a:cs typeface="Montserrat SemiBold"/>
                <a:sym typeface="Montserrat SemiBold"/>
              </a:rPr>
              <a:t>Here’s an assortment of alternative resources whose style fits the one of this template</a:t>
            </a:r>
            <a:endParaRPr>
              <a:latin typeface="Montserrat SemiBold"/>
              <a:ea typeface="Montserrat SemiBold"/>
              <a:cs typeface="Montserrat SemiBold"/>
              <a:sym typeface="Montserrat SemiBold"/>
            </a:endParaRPr>
          </a:p>
        </p:txBody>
      </p:sp>
      <p:sp>
        <p:nvSpPr>
          <p:cNvPr id="3880" name="Google Shape;3880;p75"/>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3881" name="Google Shape;3881;p75"/>
          <p:cNvGrpSpPr/>
          <p:nvPr/>
        </p:nvGrpSpPr>
        <p:grpSpPr>
          <a:xfrm flipH="1">
            <a:off x="720045" y="1961324"/>
            <a:ext cx="5411632" cy="2642614"/>
            <a:chOff x="1935725" y="3018525"/>
            <a:chExt cx="3732675" cy="1823750"/>
          </a:xfrm>
        </p:grpSpPr>
        <p:sp>
          <p:nvSpPr>
            <p:cNvPr id="3882" name="Google Shape;3882;p75"/>
            <p:cNvSpPr/>
            <p:nvPr/>
          </p:nvSpPr>
          <p:spPr>
            <a:xfrm>
              <a:off x="5074625" y="4461975"/>
              <a:ext cx="366950" cy="48375"/>
            </a:xfrm>
            <a:custGeom>
              <a:avLst/>
              <a:gdLst/>
              <a:ahLst/>
              <a:cxnLst/>
              <a:rect l="l" t="t" r="r" b="b"/>
              <a:pathLst>
                <a:path w="14678" h="1935" extrusionOk="0">
                  <a:moveTo>
                    <a:pt x="1" y="0"/>
                  </a:moveTo>
                  <a:lnTo>
                    <a:pt x="1" y="1935"/>
                  </a:lnTo>
                  <a:lnTo>
                    <a:pt x="13777" y="1935"/>
                  </a:lnTo>
                  <a:cubicBezTo>
                    <a:pt x="14277" y="1935"/>
                    <a:pt x="14678" y="1535"/>
                    <a:pt x="14678" y="1034"/>
                  </a:cubicBezTo>
                  <a:lnTo>
                    <a:pt x="146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5"/>
            <p:cNvSpPr/>
            <p:nvPr/>
          </p:nvSpPr>
          <p:spPr>
            <a:xfrm>
              <a:off x="4658500" y="4395250"/>
              <a:ext cx="823100" cy="66750"/>
            </a:xfrm>
            <a:custGeom>
              <a:avLst/>
              <a:gdLst/>
              <a:ahLst/>
              <a:cxnLst/>
              <a:rect l="l" t="t" r="r" b="b"/>
              <a:pathLst>
                <a:path w="32924" h="2670" extrusionOk="0">
                  <a:moveTo>
                    <a:pt x="0" y="1"/>
                  </a:moveTo>
                  <a:lnTo>
                    <a:pt x="0" y="1635"/>
                  </a:lnTo>
                  <a:cubicBezTo>
                    <a:pt x="0" y="2202"/>
                    <a:pt x="467" y="2669"/>
                    <a:pt x="1034" y="2669"/>
                  </a:cubicBezTo>
                  <a:lnTo>
                    <a:pt x="32057" y="2669"/>
                  </a:lnTo>
                  <a:cubicBezTo>
                    <a:pt x="32557" y="2669"/>
                    <a:pt x="32924" y="2302"/>
                    <a:pt x="32924" y="1802"/>
                  </a:cubicBezTo>
                  <a:lnTo>
                    <a:pt x="32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5"/>
            <p:cNvSpPr/>
            <p:nvPr/>
          </p:nvSpPr>
          <p:spPr>
            <a:xfrm>
              <a:off x="3518525" y="3600525"/>
              <a:ext cx="135125" cy="321925"/>
            </a:xfrm>
            <a:custGeom>
              <a:avLst/>
              <a:gdLst/>
              <a:ahLst/>
              <a:cxnLst/>
              <a:rect l="l" t="t" r="r" b="b"/>
              <a:pathLst>
                <a:path w="5405" h="12877" extrusionOk="0">
                  <a:moveTo>
                    <a:pt x="3336" y="0"/>
                  </a:moveTo>
                  <a:lnTo>
                    <a:pt x="0" y="534"/>
                  </a:lnTo>
                  <a:lnTo>
                    <a:pt x="2068" y="12876"/>
                  </a:lnTo>
                  <a:lnTo>
                    <a:pt x="5404" y="12309"/>
                  </a:lnTo>
                  <a:lnTo>
                    <a:pt x="33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5"/>
            <p:cNvSpPr/>
            <p:nvPr/>
          </p:nvSpPr>
          <p:spPr>
            <a:xfrm>
              <a:off x="3551050" y="3599675"/>
              <a:ext cx="101750" cy="323600"/>
            </a:xfrm>
            <a:custGeom>
              <a:avLst/>
              <a:gdLst/>
              <a:ahLst/>
              <a:cxnLst/>
              <a:rect l="l" t="t" r="r" b="b"/>
              <a:pathLst>
                <a:path w="4070" h="12944" extrusionOk="0">
                  <a:moveTo>
                    <a:pt x="2002" y="1"/>
                  </a:moveTo>
                  <a:lnTo>
                    <a:pt x="1001" y="168"/>
                  </a:lnTo>
                  <a:lnTo>
                    <a:pt x="1968" y="5972"/>
                  </a:lnTo>
                  <a:cubicBezTo>
                    <a:pt x="2168" y="7273"/>
                    <a:pt x="1301" y="8507"/>
                    <a:pt x="0" y="8741"/>
                  </a:cubicBezTo>
                  <a:lnTo>
                    <a:pt x="734" y="12944"/>
                  </a:lnTo>
                  <a:lnTo>
                    <a:pt x="4070" y="12410"/>
                  </a:lnTo>
                  <a:lnTo>
                    <a:pt x="2002"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5"/>
            <p:cNvSpPr/>
            <p:nvPr/>
          </p:nvSpPr>
          <p:spPr>
            <a:xfrm>
              <a:off x="3576050" y="3018525"/>
              <a:ext cx="1697075" cy="1173425"/>
            </a:xfrm>
            <a:custGeom>
              <a:avLst/>
              <a:gdLst/>
              <a:ahLst/>
              <a:cxnLst/>
              <a:rect l="l" t="t" r="r" b="b"/>
              <a:pathLst>
                <a:path w="67883" h="46937" extrusionOk="0">
                  <a:moveTo>
                    <a:pt x="24231" y="0"/>
                  </a:moveTo>
                  <a:cubicBezTo>
                    <a:pt x="22082" y="0"/>
                    <a:pt x="19946" y="673"/>
                    <a:pt x="18214" y="1898"/>
                  </a:cubicBezTo>
                  <a:lnTo>
                    <a:pt x="4037" y="12239"/>
                  </a:lnTo>
                  <a:cubicBezTo>
                    <a:pt x="1335" y="14207"/>
                    <a:pt x="1" y="17309"/>
                    <a:pt x="501" y="20345"/>
                  </a:cubicBezTo>
                  <a:lnTo>
                    <a:pt x="1669" y="27517"/>
                  </a:lnTo>
                  <a:lnTo>
                    <a:pt x="2836" y="34688"/>
                  </a:lnTo>
                  <a:cubicBezTo>
                    <a:pt x="3337" y="37724"/>
                    <a:pt x="5638" y="40226"/>
                    <a:pt x="8807" y="41226"/>
                  </a:cubicBezTo>
                  <a:lnTo>
                    <a:pt x="25586" y="46497"/>
                  </a:lnTo>
                  <a:cubicBezTo>
                    <a:pt x="26551" y="46789"/>
                    <a:pt x="27561" y="46936"/>
                    <a:pt x="28573" y="46936"/>
                  </a:cubicBezTo>
                  <a:cubicBezTo>
                    <a:pt x="30218" y="46936"/>
                    <a:pt x="31871" y="46548"/>
                    <a:pt x="33358" y="45763"/>
                  </a:cubicBezTo>
                  <a:lnTo>
                    <a:pt x="67883" y="27683"/>
                  </a:lnTo>
                  <a:lnTo>
                    <a:pt x="64380" y="6235"/>
                  </a:lnTo>
                  <a:lnTo>
                    <a:pt x="25853" y="130"/>
                  </a:lnTo>
                  <a:cubicBezTo>
                    <a:pt x="25316" y="43"/>
                    <a:pt x="24773" y="0"/>
                    <a:pt x="242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5"/>
            <p:cNvSpPr/>
            <p:nvPr/>
          </p:nvSpPr>
          <p:spPr>
            <a:xfrm>
              <a:off x="3586075" y="3019225"/>
              <a:ext cx="1687050" cy="1174025"/>
            </a:xfrm>
            <a:custGeom>
              <a:avLst/>
              <a:gdLst/>
              <a:ahLst/>
              <a:cxnLst/>
              <a:rect l="l" t="t" r="r" b="b"/>
              <a:pathLst>
                <a:path w="67482" h="46961" extrusionOk="0">
                  <a:moveTo>
                    <a:pt x="38961" y="2271"/>
                  </a:moveTo>
                  <a:lnTo>
                    <a:pt x="66147" y="19816"/>
                  </a:lnTo>
                  <a:lnTo>
                    <a:pt x="64913" y="12044"/>
                  </a:lnTo>
                  <a:lnTo>
                    <a:pt x="53238" y="4506"/>
                  </a:lnTo>
                  <a:lnTo>
                    <a:pt x="38961" y="2271"/>
                  </a:lnTo>
                  <a:close/>
                  <a:moveTo>
                    <a:pt x="23924" y="1"/>
                  </a:moveTo>
                  <a:cubicBezTo>
                    <a:pt x="21742" y="1"/>
                    <a:pt x="19582" y="669"/>
                    <a:pt x="17813" y="1937"/>
                  </a:cubicBezTo>
                  <a:lnTo>
                    <a:pt x="17413" y="2204"/>
                  </a:lnTo>
                  <a:lnTo>
                    <a:pt x="61611" y="30724"/>
                  </a:lnTo>
                  <a:lnTo>
                    <a:pt x="67482" y="27655"/>
                  </a:lnTo>
                  <a:lnTo>
                    <a:pt x="67482" y="27555"/>
                  </a:lnTo>
                  <a:lnTo>
                    <a:pt x="24784" y="36"/>
                  </a:lnTo>
                  <a:cubicBezTo>
                    <a:pt x="24498" y="12"/>
                    <a:pt x="24211" y="1"/>
                    <a:pt x="23924" y="1"/>
                  </a:cubicBezTo>
                  <a:close/>
                  <a:moveTo>
                    <a:pt x="12376" y="5873"/>
                  </a:moveTo>
                  <a:lnTo>
                    <a:pt x="7339" y="9542"/>
                  </a:lnTo>
                  <a:lnTo>
                    <a:pt x="49769" y="36962"/>
                  </a:lnTo>
                  <a:lnTo>
                    <a:pt x="55707" y="33827"/>
                  </a:lnTo>
                  <a:lnTo>
                    <a:pt x="12376" y="5873"/>
                  </a:lnTo>
                  <a:close/>
                  <a:moveTo>
                    <a:pt x="2402" y="13312"/>
                  </a:moveTo>
                  <a:cubicBezTo>
                    <a:pt x="934" y="14813"/>
                    <a:pt x="67" y="16681"/>
                    <a:pt x="0" y="18682"/>
                  </a:cubicBezTo>
                  <a:lnTo>
                    <a:pt x="37927" y="43167"/>
                  </a:lnTo>
                  <a:lnTo>
                    <a:pt x="43865" y="40031"/>
                  </a:lnTo>
                  <a:lnTo>
                    <a:pt x="2402" y="13312"/>
                  </a:lnTo>
                  <a:close/>
                  <a:moveTo>
                    <a:pt x="1068" y="26321"/>
                  </a:moveTo>
                  <a:lnTo>
                    <a:pt x="1268" y="27555"/>
                  </a:lnTo>
                  <a:lnTo>
                    <a:pt x="2368" y="34060"/>
                  </a:lnTo>
                  <a:lnTo>
                    <a:pt x="18347" y="44367"/>
                  </a:lnTo>
                  <a:lnTo>
                    <a:pt x="25218" y="46536"/>
                  </a:lnTo>
                  <a:cubicBezTo>
                    <a:pt x="26146" y="46821"/>
                    <a:pt x="27117" y="46960"/>
                    <a:pt x="28095" y="46960"/>
                  </a:cubicBezTo>
                  <a:cubicBezTo>
                    <a:pt x="29400" y="46960"/>
                    <a:pt x="30716" y="46712"/>
                    <a:pt x="31956" y="46235"/>
                  </a:cubicBezTo>
                  <a:lnTo>
                    <a:pt x="1068" y="2632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5"/>
            <p:cNvSpPr/>
            <p:nvPr/>
          </p:nvSpPr>
          <p:spPr>
            <a:xfrm>
              <a:off x="3642775" y="3156025"/>
              <a:ext cx="1630350" cy="1035925"/>
            </a:xfrm>
            <a:custGeom>
              <a:avLst/>
              <a:gdLst/>
              <a:ahLst/>
              <a:cxnLst/>
              <a:rect l="l" t="t" r="r" b="b"/>
              <a:pathLst>
                <a:path w="65214" h="41437" extrusionOk="0">
                  <a:moveTo>
                    <a:pt x="56808" y="1"/>
                  </a:moveTo>
                  <a:lnTo>
                    <a:pt x="58809" y="12310"/>
                  </a:lnTo>
                  <a:cubicBezTo>
                    <a:pt x="59610" y="17013"/>
                    <a:pt x="57008" y="21817"/>
                    <a:pt x="52338" y="24218"/>
                  </a:cubicBezTo>
                  <a:lnTo>
                    <a:pt x="29488" y="36060"/>
                  </a:lnTo>
                  <a:cubicBezTo>
                    <a:pt x="27983" y="36855"/>
                    <a:pt x="26281" y="37256"/>
                    <a:pt x="24588" y="37256"/>
                  </a:cubicBezTo>
                  <a:cubicBezTo>
                    <a:pt x="23579" y="37256"/>
                    <a:pt x="22574" y="37114"/>
                    <a:pt x="21616" y="36827"/>
                  </a:cubicBezTo>
                  <a:lnTo>
                    <a:pt x="4637" y="31557"/>
                  </a:lnTo>
                  <a:cubicBezTo>
                    <a:pt x="2669" y="30990"/>
                    <a:pt x="1101" y="29822"/>
                    <a:pt x="0" y="28288"/>
                  </a:cubicBezTo>
                  <a:lnTo>
                    <a:pt x="0" y="28288"/>
                  </a:lnTo>
                  <a:lnTo>
                    <a:pt x="134" y="29188"/>
                  </a:lnTo>
                  <a:cubicBezTo>
                    <a:pt x="634" y="32224"/>
                    <a:pt x="2936" y="34726"/>
                    <a:pt x="6105" y="35726"/>
                  </a:cubicBezTo>
                  <a:lnTo>
                    <a:pt x="22850" y="40997"/>
                  </a:lnTo>
                  <a:cubicBezTo>
                    <a:pt x="23828" y="41289"/>
                    <a:pt x="24846" y="41436"/>
                    <a:pt x="25863" y="41436"/>
                  </a:cubicBezTo>
                  <a:cubicBezTo>
                    <a:pt x="27516" y="41436"/>
                    <a:pt x="29169" y="41048"/>
                    <a:pt x="30656" y="40263"/>
                  </a:cubicBezTo>
                  <a:lnTo>
                    <a:pt x="60810" y="24485"/>
                  </a:lnTo>
                  <a:lnTo>
                    <a:pt x="63012" y="23318"/>
                  </a:lnTo>
                  <a:lnTo>
                    <a:pt x="65214" y="22150"/>
                  </a:lnTo>
                  <a:lnTo>
                    <a:pt x="64513" y="17880"/>
                  </a:lnTo>
                  <a:lnTo>
                    <a:pt x="62312" y="19014"/>
                  </a:lnTo>
                  <a:lnTo>
                    <a:pt x="59276" y="368"/>
                  </a:lnTo>
                  <a:lnTo>
                    <a:pt x="56808"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5"/>
            <p:cNvSpPr/>
            <p:nvPr/>
          </p:nvSpPr>
          <p:spPr>
            <a:xfrm>
              <a:off x="5120500" y="3097300"/>
              <a:ext cx="309400" cy="677050"/>
            </a:xfrm>
            <a:custGeom>
              <a:avLst/>
              <a:gdLst/>
              <a:ahLst/>
              <a:cxnLst/>
              <a:rect l="l" t="t" r="r" b="b"/>
              <a:pathLst>
                <a:path w="12376" h="27082" extrusionOk="0">
                  <a:moveTo>
                    <a:pt x="7220" y="1"/>
                  </a:moveTo>
                  <a:cubicBezTo>
                    <a:pt x="7161" y="1"/>
                    <a:pt x="7100" y="5"/>
                    <a:pt x="7039" y="15"/>
                  </a:cubicBezTo>
                  <a:lnTo>
                    <a:pt x="1034" y="1016"/>
                  </a:lnTo>
                  <a:cubicBezTo>
                    <a:pt x="401" y="1149"/>
                    <a:pt x="0" y="1716"/>
                    <a:pt x="67" y="2350"/>
                  </a:cubicBezTo>
                  <a:lnTo>
                    <a:pt x="4003" y="26100"/>
                  </a:lnTo>
                  <a:cubicBezTo>
                    <a:pt x="4063" y="26673"/>
                    <a:pt x="4586" y="27082"/>
                    <a:pt x="5154" y="27082"/>
                  </a:cubicBezTo>
                  <a:cubicBezTo>
                    <a:pt x="5215" y="27082"/>
                    <a:pt x="5276" y="27077"/>
                    <a:pt x="5337" y="27068"/>
                  </a:cubicBezTo>
                  <a:lnTo>
                    <a:pt x="11342" y="26067"/>
                  </a:lnTo>
                  <a:cubicBezTo>
                    <a:pt x="11942" y="25933"/>
                    <a:pt x="12376" y="25366"/>
                    <a:pt x="12276" y="24733"/>
                  </a:cubicBezTo>
                  <a:lnTo>
                    <a:pt x="8373" y="982"/>
                  </a:lnTo>
                  <a:cubicBezTo>
                    <a:pt x="8252" y="410"/>
                    <a:pt x="7778" y="1"/>
                    <a:pt x="72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5"/>
            <p:cNvSpPr/>
            <p:nvPr/>
          </p:nvSpPr>
          <p:spPr>
            <a:xfrm>
              <a:off x="3361750" y="3830275"/>
              <a:ext cx="251575" cy="244775"/>
            </a:xfrm>
            <a:custGeom>
              <a:avLst/>
              <a:gdLst/>
              <a:ahLst/>
              <a:cxnLst/>
              <a:rect l="l" t="t" r="r" b="b"/>
              <a:pathLst>
                <a:path w="10063" h="9791" extrusionOk="0">
                  <a:moveTo>
                    <a:pt x="8966" y="1"/>
                  </a:moveTo>
                  <a:cubicBezTo>
                    <a:pt x="8689" y="1"/>
                    <a:pt x="8403" y="109"/>
                    <a:pt x="8173" y="350"/>
                  </a:cubicBezTo>
                  <a:lnTo>
                    <a:pt x="701" y="7889"/>
                  </a:lnTo>
                  <a:cubicBezTo>
                    <a:pt x="0" y="8590"/>
                    <a:pt x="500" y="9791"/>
                    <a:pt x="1501" y="9791"/>
                  </a:cubicBezTo>
                  <a:lnTo>
                    <a:pt x="4870" y="9791"/>
                  </a:lnTo>
                  <a:cubicBezTo>
                    <a:pt x="5304" y="9791"/>
                    <a:pt x="5671" y="9590"/>
                    <a:pt x="5871" y="9223"/>
                  </a:cubicBezTo>
                  <a:lnTo>
                    <a:pt x="9907" y="1685"/>
                  </a:lnTo>
                  <a:cubicBezTo>
                    <a:pt x="10007" y="1518"/>
                    <a:pt x="10041" y="1351"/>
                    <a:pt x="10041" y="1118"/>
                  </a:cubicBezTo>
                  <a:cubicBezTo>
                    <a:pt x="10063" y="447"/>
                    <a:pt x="9531" y="1"/>
                    <a:pt x="8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5"/>
            <p:cNvSpPr/>
            <p:nvPr/>
          </p:nvSpPr>
          <p:spPr>
            <a:xfrm>
              <a:off x="3235825" y="4022500"/>
              <a:ext cx="419475" cy="231850"/>
            </a:xfrm>
            <a:custGeom>
              <a:avLst/>
              <a:gdLst/>
              <a:ahLst/>
              <a:cxnLst/>
              <a:rect l="l" t="t" r="r" b="b"/>
              <a:pathLst>
                <a:path w="16779" h="9274" extrusionOk="0">
                  <a:moveTo>
                    <a:pt x="7772" y="0"/>
                  </a:moveTo>
                  <a:cubicBezTo>
                    <a:pt x="5371" y="0"/>
                    <a:pt x="3102" y="1334"/>
                    <a:pt x="2002" y="3503"/>
                  </a:cubicBezTo>
                  <a:lnTo>
                    <a:pt x="33" y="7205"/>
                  </a:lnTo>
                  <a:lnTo>
                    <a:pt x="0" y="7205"/>
                  </a:lnTo>
                  <a:lnTo>
                    <a:pt x="0" y="9273"/>
                  </a:lnTo>
                  <a:lnTo>
                    <a:pt x="16779" y="9006"/>
                  </a:lnTo>
                  <a:lnTo>
                    <a:pt x="14377" y="3769"/>
                  </a:lnTo>
                  <a:cubicBezTo>
                    <a:pt x="13343" y="1434"/>
                    <a:pt x="11008" y="0"/>
                    <a:pt x="84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5"/>
            <p:cNvSpPr/>
            <p:nvPr/>
          </p:nvSpPr>
          <p:spPr>
            <a:xfrm>
              <a:off x="3236650" y="4021650"/>
              <a:ext cx="420325" cy="232700"/>
            </a:xfrm>
            <a:custGeom>
              <a:avLst/>
              <a:gdLst/>
              <a:ahLst/>
              <a:cxnLst/>
              <a:rect l="l" t="t" r="r" b="b"/>
              <a:pathLst>
                <a:path w="16813" h="9308" extrusionOk="0">
                  <a:moveTo>
                    <a:pt x="7739" y="1"/>
                  </a:moveTo>
                  <a:cubicBezTo>
                    <a:pt x="5338" y="1"/>
                    <a:pt x="3069" y="1335"/>
                    <a:pt x="1969" y="3503"/>
                  </a:cubicBezTo>
                  <a:lnTo>
                    <a:pt x="0" y="7239"/>
                  </a:lnTo>
                  <a:lnTo>
                    <a:pt x="0" y="9307"/>
                  </a:lnTo>
                  <a:lnTo>
                    <a:pt x="2169" y="9274"/>
                  </a:lnTo>
                  <a:lnTo>
                    <a:pt x="16812" y="9040"/>
                  </a:lnTo>
                  <a:lnTo>
                    <a:pt x="15979" y="7239"/>
                  </a:lnTo>
                  <a:lnTo>
                    <a:pt x="12976" y="7239"/>
                  </a:lnTo>
                  <a:cubicBezTo>
                    <a:pt x="12476" y="7239"/>
                    <a:pt x="12042" y="6872"/>
                    <a:pt x="12076" y="6372"/>
                  </a:cubicBezTo>
                  <a:cubicBezTo>
                    <a:pt x="12076" y="5872"/>
                    <a:pt x="11675" y="5438"/>
                    <a:pt x="11175" y="5438"/>
                  </a:cubicBezTo>
                  <a:lnTo>
                    <a:pt x="4570" y="5438"/>
                  </a:lnTo>
                  <a:cubicBezTo>
                    <a:pt x="3903" y="5438"/>
                    <a:pt x="3503" y="4737"/>
                    <a:pt x="3803" y="4137"/>
                  </a:cubicBezTo>
                  <a:lnTo>
                    <a:pt x="4137" y="3537"/>
                  </a:lnTo>
                  <a:cubicBezTo>
                    <a:pt x="5137" y="1602"/>
                    <a:pt x="7039" y="301"/>
                    <a:pt x="9174" y="67"/>
                  </a:cubicBezTo>
                  <a:cubicBezTo>
                    <a:pt x="8907" y="1"/>
                    <a:pt x="8673" y="1"/>
                    <a:pt x="8406"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5"/>
            <p:cNvSpPr/>
            <p:nvPr/>
          </p:nvSpPr>
          <p:spPr>
            <a:xfrm>
              <a:off x="3501000" y="4247650"/>
              <a:ext cx="2116550" cy="147625"/>
            </a:xfrm>
            <a:custGeom>
              <a:avLst/>
              <a:gdLst/>
              <a:ahLst/>
              <a:cxnLst/>
              <a:rect l="l" t="t" r="r" b="b"/>
              <a:pathLst>
                <a:path w="84662" h="5905" extrusionOk="0">
                  <a:moveTo>
                    <a:pt x="1" y="0"/>
                  </a:moveTo>
                  <a:lnTo>
                    <a:pt x="1" y="5905"/>
                  </a:lnTo>
                  <a:lnTo>
                    <a:pt x="84661" y="5905"/>
                  </a:lnTo>
                  <a:lnTo>
                    <a:pt x="808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5"/>
            <p:cNvSpPr/>
            <p:nvPr/>
          </p:nvSpPr>
          <p:spPr>
            <a:xfrm>
              <a:off x="3261675" y="4416925"/>
              <a:ext cx="276050" cy="41725"/>
            </a:xfrm>
            <a:custGeom>
              <a:avLst/>
              <a:gdLst/>
              <a:ahLst/>
              <a:cxnLst/>
              <a:rect l="l" t="t" r="r" b="b"/>
              <a:pathLst>
                <a:path w="11042" h="1669" extrusionOk="0">
                  <a:moveTo>
                    <a:pt x="0" y="1"/>
                  </a:moveTo>
                  <a:lnTo>
                    <a:pt x="0" y="1669"/>
                  </a:lnTo>
                  <a:lnTo>
                    <a:pt x="11041" y="1669"/>
                  </a:lnTo>
                  <a:lnTo>
                    <a:pt x="11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5"/>
            <p:cNvSpPr/>
            <p:nvPr/>
          </p:nvSpPr>
          <p:spPr>
            <a:xfrm>
              <a:off x="3261675" y="4416925"/>
              <a:ext cx="276050" cy="16725"/>
            </a:xfrm>
            <a:custGeom>
              <a:avLst/>
              <a:gdLst/>
              <a:ahLst/>
              <a:cxnLst/>
              <a:rect l="l" t="t" r="r" b="b"/>
              <a:pathLst>
                <a:path w="11042" h="669" extrusionOk="0">
                  <a:moveTo>
                    <a:pt x="0" y="1"/>
                  </a:moveTo>
                  <a:lnTo>
                    <a:pt x="0" y="668"/>
                  </a:lnTo>
                  <a:lnTo>
                    <a:pt x="11041" y="668"/>
                  </a:lnTo>
                  <a:lnTo>
                    <a:pt x="1104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5"/>
            <p:cNvSpPr/>
            <p:nvPr/>
          </p:nvSpPr>
          <p:spPr>
            <a:xfrm>
              <a:off x="3073200" y="4202625"/>
              <a:ext cx="427825" cy="214325"/>
            </a:xfrm>
            <a:custGeom>
              <a:avLst/>
              <a:gdLst/>
              <a:ahLst/>
              <a:cxnLst/>
              <a:rect l="l" t="t" r="r" b="b"/>
              <a:pathLst>
                <a:path w="17113" h="8573" extrusionOk="0">
                  <a:moveTo>
                    <a:pt x="0" y="0"/>
                  </a:moveTo>
                  <a:lnTo>
                    <a:pt x="0" y="8573"/>
                  </a:lnTo>
                  <a:lnTo>
                    <a:pt x="17113" y="8573"/>
                  </a:lnTo>
                  <a:lnTo>
                    <a:pt x="17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5"/>
            <p:cNvSpPr/>
            <p:nvPr/>
          </p:nvSpPr>
          <p:spPr>
            <a:xfrm>
              <a:off x="2019125" y="3587175"/>
              <a:ext cx="1052425" cy="872325"/>
            </a:xfrm>
            <a:custGeom>
              <a:avLst/>
              <a:gdLst/>
              <a:ahLst/>
              <a:cxnLst/>
              <a:rect l="l" t="t" r="r" b="b"/>
              <a:pathLst>
                <a:path w="42097" h="34893" extrusionOk="0">
                  <a:moveTo>
                    <a:pt x="20715" y="1"/>
                  </a:moveTo>
                  <a:cubicBezTo>
                    <a:pt x="19514" y="1"/>
                    <a:pt x="18413" y="801"/>
                    <a:pt x="18013" y="1935"/>
                  </a:cubicBezTo>
                  <a:lnTo>
                    <a:pt x="13243" y="15011"/>
                  </a:lnTo>
                  <a:lnTo>
                    <a:pt x="1735" y="18514"/>
                  </a:lnTo>
                  <a:cubicBezTo>
                    <a:pt x="701" y="18814"/>
                    <a:pt x="0" y="19781"/>
                    <a:pt x="0" y="20849"/>
                  </a:cubicBezTo>
                  <a:lnTo>
                    <a:pt x="0" y="34859"/>
                  </a:lnTo>
                  <a:lnTo>
                    <a:pt x="0" y="34892"/>
                  </a:lnTo>
                  <a:lnTo>
                    <a:pt x="42097" y="34892"/>
                  </a:lnTo>
                  <a:lnTo>
                    <a:pt x="420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5"/>
            <p:cNvSpPr/>
            <p:nvPr/>
          </p:nvSpPr>
          <p:spPr>
            <a:xfrm>
              <a:off x="2019125" y="4174275"/>
              <a:ext cx="879800" cy="284375"/>
            </a:xfrm>
            <a:custGeom>
              <a:avLst/>
              <a:gdLst/>
              <a:ahLst/>
              <a:cxnLst/>
              <a:rect l="l" t="t" r="r" b="b"/>
              <a:pathLst>
                <a:path w="35192" h="11375" extrusionOk="0">
                  <a:moveTo>
                    <a:pt x="6905" y="0"/>
                  </a:moveTo>
                  <a:lnTo>
                    <a:pt x="0" y="11375"/>
                  </a:lnTo>
                  <a:lnTo>
                    <a:pt x="35192" y="11375"/>
                  </a:lnTo>
                  <a:lnTo>
                    <a:pt x="29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5"/>
            <p:cNvSpPr/>
            <p:nvPr/>
          </p:nvSpPr>
          <p:spPr>
            <a:xfrm>
              <a:off x="2019125" y="4174275"/>
              <a:ext cx="880650" cy="284375"/>
            </a:xfrm>
            <a:custGeom>
              <a:avLst/>
              <a:gdLst/>
              <a:ahLst/>
              <a:cxnLst/>
              <a:rect l="l" t="t" r="r" b="b"/>
              <a:pathLst>
                <a:path w="35226" h="11375" extrusionOk="0">
                  <a:moveTo>
                    <a:pt x="6905" y="0"/>
                  </a:moveTo>
                  <a:lnTo>
                    <a:pt x="0" y="11375"/>
                  </a:lnTo>
                  <a:lnTo>
                    <a:pt x="4837" y="11375"/>
                  </a:lnTo>
                  <a:lnTo>
                    <a:pt x="6204" y="8840"/>
                  </a:lnTo>
                  <a:cubicBezTo>
                    <a:pt x="7339" y="6872"/>
                    <a:pt x="9373" y="5671"/>
                    <a:pt x="11575" y="5671"/>
                  </a:cubicBezTo>
                  <a:lnTo>
                    <a:pt x="24251" y="5671"/>
                  </a:lnTo>
                  <a:cubicBezTo>
                    <a:pt x="26619" y="5671"/>
                    <a:pt x="28754" y="7038"/>
                    <a:pt x="29755" y="9173"/>
                  </a:cubicBezTo>
                  <a:lnTo>
                    <a:pt x="30789" y="11375"/>
                  </a:lnTo>
                  <a:lnTo>
                    <a:pt x="35225" y="11375"/>
                  </a:lnTo>
                  <a:lnTo>
                    <a:pt x="29288"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5"/>
            <p:cNvSpPr/>
            <p:nvPr/>
          </p:nvSpPr>
          <p:spPr>
            <a:xfrm>
              <a:off x="2145875" y="4216800"/>
              <a:ext cx="616300" cy="625475"/>
            </a:xfrm>
            <a:custGeom>
              <a:avLst/>
              <a:gdLst/>
              <a:ahLst/>
              <a:cxnLst/>
              <a:rect l="l" t="t" r="r" b="b"/>
              <a:pathLst>
                <a:path w="24652" h="25019" extrusionOk="0">
                  <a:moveTo>
                    <a:pt x="11742" y="0"/>
                  </a:moveTo>
                  <a:cubicBezTo>
                    <a:pt x="11575" y="0"/>
                    <a:pt x="11342" y="100"/>
                    <a:pt x="11275" y="267"/>
                  </a:cubicBezTo>
                  <a:lnTo>
                    <a:pt x="10741" y="1101"/>
                  </a:lnTo>
                  <a:cubicBezTo>
                    <a:pt x="10641" y="1201"/>
                    <a:pt x="10508" y="1301"/>
                    <a:pt x="10341" y="1335"/>
                  </a:cubicBezTo>
                  <a:cubicBezTo>
                    <a:pt x="10296" y="1343"/>
                    <a:pt x="10256" y="1348"/>
                    <a:pt x="10219" y="1348"/>
                  </a:cubicBezTo>
                  <a:cubicBezTo>
                    <a:pt x="10118" y="1348"/>
                    <a:pt x="10038" y="1317"/>
                    <a:pt x="9941" y="1268"/>
                  </a:cubicBezTo>
                  <a:lnTo>
                    <a:pt x="9140" y="667"/>
                  </a:lnTo>
                  <a:cubicBezTo>
                    <a:pt x="9042" y="589"/>
                    <a:pt x="8945" y="557"/>
                    <a:pt x="8847" y="557"/>
                  </a:cubicBezTo>
                  <a:cubicBezTo>
                    <a:pt x="8778" y="557"/>
                    <a:pt x="8709" y="573"/>
                    <a:pt x="8640" y="601"/>
                  </a:cubicBezTo>
                  <a:lnTo>
                    <a:pt x="7506" y="1001"/>
                  </a:lnTo>
                  <a:cubicBezTo>
                    <a:pt x="7339" y="1101"/>
                    <a:pt x="7205" y="1201"/>
                    <a:pt x="7172" y="1368"/>
                  </a:cubicBezTo>
                  <a:lnTo>
                    <a:pt x="6972" y="2335"/>
                  </a:lnTo>
                  <a:cubicBezTo>
                    <a:pt x="6939" y="2502"/>
                    <a:pt x="6839" y="2635"/>
                    <a:pt x="6738" y="2669"/>
                  </a:cubicBezTo>
                  <a:cubicBezTo>
                    <a:pt x="6665" y="2724"/>
                    <a:pt x="6581" y="2749"/>
                    <a:pt x="6499" y="2749"/>
                  </a:cubicBezTo>
                  <a:cubicBezTo>
                    <a:pt x="6431" y="2749"/>
                    <a:pt x="6365" y="2732"/>
                    <a:pt x="6305" y="2702"/>
                  </a:cubicBezTo>
                  <a:lnTo>
                    <a:pt x="5337" y="2435"/>
                  </a:lnTo>
                  <a:cubicBezTo>
                    <a:pt x="5291" y="2417"/>
                    <a:pt x="5242" y="2408"/>
                    <a:pt x="5192" y="2408"/>
                  </a:cubicBezTo>
                  <a:cubicBezTo>
                    <a:pt x="5064" y="2408"/>
                    <a:pt x="4933" y="2463"/>
                    <a:pt x="4837" y="2535"/>
                  </a:cubicBezTo>
                  <a:lnTo>
                    <a:pt x="3936" y="3336"/>
                  </a:lnTo>
                  <a:cubicBezTo>
                    <a:pt x="3803" y="3469"/>
                    <a:pt x="3736" y="3636"/>
                    <a:pt x="3736" y="3836"/>
                  </a:cubicBezTo>
                  <a:lnTo>
                    <a:pt x="3836" y="4804"/>
                  </a:lnTo>
                  <a:cubicBezTo>
                    <a:pt x="3836" y="4970"/>
                    <a:pt x="3803" y="5104"/>
                    <a:pt x="3736" y="5204"/>
                  </a:cubicBezTo>
                  <a:cubicBezTo>
                    <a:pt x="3636" y="5337"/>
                    <a:pt x="3469" y="5437"/>
                    <a:pt x="3336" y="5437"/>
                  </a:cubicBezTo>
                  <a:lnTo>
                    <a:pt x="2335" y="5471"/>
                  </a:lnTo>
                  <a:cubicBezTo>
                    <a:pt x="2169" y="5471"/>
                    <a:pt x="2002" y="5604"/>
                    <a:pt x="1868" y="5771"/>
                  </a:cubicBezTo>
                  <a:lnTo>
                    <a:pt x="1301" y="6805"/>
                  </a:lnTo>
                  <a:cubicBezTo>
                    <a:pt x="1201" y="6972"/>
                    <a:pt x="1201" y="7172"/>
                    <a:pt x="1301" y="7305"/>
                  </a:cubicBezTo>
                  <a:lnTo>
                    <a:pt x="1768" y="8173"/>
                  </a:lnTo>
                  <a:cubicBezTo>
                    <a:pt x="1835" y="8306"/>
                    <a:pt x="1835" y="8473"/>
                    <a:pt x="1802" y="8640"/>
                  </a:cubicBezTo>
                  <a:cubicBezTo>
                    <a:pt x="1768" y="8773"/>
                    <a:pt x="1635" y="8907"/>
                    <a:pt x="1501" y="8973"/>
                  </a:cubicBezTo>
                  <a:lnTo>
                    <a:pt x="601" y="9340"/>
                  </a:lnTo>
                  <a:cubicBezTo>
                    <a:pt x="434" y="9440"/>
                    <a:pt x="301" y="9574"/>
                    <a:pt x="267" y="9774"/>
                  </a:cubicBezTo>
                  <a:lnTo>
                    <a:pt x="34" y="10941"/>
                  </a:lnTo>
                  <a:cubicBezTo>
                    <a:pt x="0" y="11108"/>
                    <a:pt x="100" y="11308"/>
                    <a:pt x="200" y="11442"/>
                  </a:cubicBezTo>
                  <a:lnTo>
                    <a:pt x="1101" y="12276"/>
                  </a:lnTo>
                  <a:lnTo>
                    <a:pt x="1101" y="12509"/>
                  </a:lnTo>
                  <a:lnTo>
                    <a:pt x="1101" y="12776"/>
                  </a:lnTo>
                  <a:lnTo>
                    <a:pt x="200" y="13610"/>
                  </a:lnTo>
                  <a:cubicBezTo>
                    <a:pt x="100" y="13743"/>
                    <a:pt x="0" y="13944"/>
                    <a:pt x="34" y="14110"/>
                  </a:cubicBezTo>
                  <a:lnTo>
                    <a:pt x="267" y="15278"/>
                  </a:lnTo>
                  <a:cubicBezTo>
                    <a:pt x="301" y="15445"/>
                    <a:pt x="434" y="15611"/>
                    <a:pt x="601" y="15678"/>
                  </a:cubicBezTo>
                  <a:lnTo>
                    <a:pt x="1501" y="16078"/>
                  </a:lnTo>
                  <a:cubicBezTo>
                    <a:pt x="1635" y="16112"/>
                    <a:pt x="1768" y="16245"/>
                    <a:pt x="1802" y="16412"/>
                  </a:cubicBezTo>
                  <a:cubicBezTo>
                    <a:pt x="1835" y="16512"/>
                    <a:pt x="1835" y="16679"/>
                    <a:pt x="1768" y="16846"/>
                  </a:cubicBezTo>
                  <a:lnTo>
                    <a:pt x="1301" y="17746"/>
                  </a:lnTo>
                  <a:cubicBezTo>
                    <a:pt x="1201" y="17913"/>
                    <a:pt x="1201" y="18113"/>
                    <a:pt x="1301" y="18247"/>
                  </a:cubicBezTo>
                  <a:lnTo>
                    <a:pt x="1868" y="19281"/>
                  </a:lnTo>
                  <a:cubicBezTo>
                    <a:pt x="1968" y="19448"/>
                    <a:pt x="2135" y="19514"/>
                    <a:pt x="2335" y="19581"/>
                  </a:cubicBezTo>
                  <a:lnTo>
                    <a:pt x="3336" y="19614"/>
                  </a:lnTo>
                  <a:cubicBezTo>
                    <a:pt x="3503" y="19614"/>
                    <a:pt x="3636" y="19681"/>
                    <a:pt x="3736" y="19814"/>
                  </a:cubicBezTo>
                  <a:cubicBezTo>
                    <a:pt x="3803" y="19948"/>
                    <a:pt x="3903" y="20081"/>
                    <a:pt x="3836" y="20248"/>
                  </a:cubicBezTo>
                  <a:lnTo>
                    <a:pt x="3736" y="21182"/>
                  </a:lnTo>
                  <a:cubicBezTo>
                    <a:pt x="3670" y="21349"/>
                    <a:pt x="3770" y="21582"/>
                    <a:pt x="3936" y="21682"/>
                  </a:cubicBezTo>
                  <a:lnTo>
                    <a:pt x="4837" y="22483"/>
                  </a:lnTo>
                  <a:cubicBezTo>
                    <a:pt x="4939" y="22585"/>
                    <a:pt x="5080" y="22628"/>
                    <a:pt x="5215" y="22628"/>
                  </a:cubicBezTo>
                  <a:cubicBezTo>
                    <a:pt x="5257" y="22628"/>
                    <a:pt x="5298" y="22624"/>
                    <a:pt x="5337" y="22616"/>
                  </a:cubicBezTo>
                  <a:lnTo>
                    <a:pt x="6305" y="22316"/>
                  </a:lnTo>
                  <a:cubicBezTo>
                    <a:pt x="6374" y="22302"/>
                    <a:pt x="6437" y="22294"/>
                    <a:pt x="6497" y="22294"/>
                  </a:cubicBezTo>
                  <a:cubicBezTo>
                    <a:pt x="6582" y="22294"/>
                    <a:pt x="6660" y="22311"/>
                    <a:pt x="6738" y="22350"/>
                  </a:cubicBezTo>
                  <a:cubicBezTo>
                    <a:pt x="6839" y="22450"/>
                    <a:pt x="6972" y="22583"/>
                    <a:pt x="6972" y="22683"/>
                  </a:cubicBezTo>
                  <a:lnTo>
                    <a:pt x="7172" y="23651"/>
                  </a:lnTo>
                  <a:cubicBezTo>
                    <a:pt x="7205" y="23817"/>
                    <a:pt x="7339" y="23984"/>
                    <a:pt x="7506" y="24017"/>
                  </a:cubicBezTo>
                  <a:lnTo>
                    <a:pt x="8640" y="24451"/>
                  </a:lnTo>
                  <a:cubicBezTo>
                    <a:pt x="8695" y="24473"/>
                    <a:pt x="8755" y="24484"/>
                    <a:pt x="8814" y="24484"/>
                  </a:cubicBezTo>
                  <a:cubicBezTo>
                    <a:pt x="8933" y="24484"/>
                    <a:pt x="9051" y="24440"/>
                    <a:pt x="9140" y="24351"/>
                  </a:cubicBezTo>
                  <a:lnTo>
                    <a:pt x="9941" y="23784"/>
                  </a:lnTo>
                  <a:cubicBezTo>
                    <a:pt x="10041" y="23709"/>
                    <a:pt x="10160" y="23671"/>
                    <a:pt x="10255" y="23671"/>
                  </a:cubicBezTo>
                  <a:cubicBezTo>
                    <a:pt x="10287" y="23671"/>
                    <a:pt x="10316" y="23676"/>
                    <a:pt x="10341" y="23684"/>
                  </a:cubicBezTo>
                  <a:cubicBezTo>
                    <a:pt x="10508" y="23751"/>
                    <a:pt x="10641" y="23817"/>
                    <a:pt x="10741" y="23951"/>
                  </a:cubicBezTo>
                  <a:lnTo>
                    <a:pt x="11275" y="24785"/>
                  </a:lnTo>
                  <a:cubicBezTo>
                    <a:pt x="11342" y="24951"/>
                    <a:pt x="11575" y="25018"/>
                    <a:pt x="11742" y="25018"/>
                  </a:cubicBezTo>
                  <a:lnTo>
                    <a:pt x="12943" y="25018"/>
                  </a:lnTo>
                  <a:cubicBezTo>
                    <a:pt x="13110" y="25018"/>
                    <a:pt x="13310" y="24951"/>
                    <a:pt x="13410" y="24785"/>
                  </a:cubicBezTo>
                  <a:lnTo>
                    <a:pt x="13944" y="23951"/>
                  </a:lnTo>
                  <a:cubicBezTo>
                    <a:pt x="14010" y="23817"/>
                    <a:pt x="14144" y="23751"/>
                    <a:pt x="14311" y="23684"/>
                  </a:cubicBezTo>
                  <a:cubicBezTo>
                    <a:pt x="14352" y="23676"/>
                    <a:pt x="14392" y="23671"/>
                    <a:pt x="14430" y="23671"/>
                  </a:cubicBezTo>
                  <a:cubicBezTo>
                    <a:pt x="14544" y="23671"/>
                    <a:pt x="14644" y="23709"/>
                    <a:pt x="14744" y="23784"/>
                  </a:cubicBezTo>
                  <a:lnTo>
                    <a:pt x="15511" y="24351"/>
                  </a:lnTo>
                  <a:cubicBezTo>
                    <a:pt x="15623" y="24440"/>
                    <a:pt x="15734" y="24470"/>
                    <a:pt x="15845" y="24470"/>
                  </a:cubicBezTo>
                  <a:cubicBezTo>
                    <a:pt x="15901" y="24470"/>
                    <a:pt x="15956" y="24462"/>
                    <a:pt x="16012" y="24451"/>
                  </a:cubicBezTo>
                  <a:lnTo>
                    <a:pt x="17146" y="24017"/>
                  </a:lnTo>
                  <a:cubicBezTo>
                    <a:pt x="17313" y="23951"/>
                    <a:pt x="17446" y="23817"/>
                    <a:pt x="17479" y="23651"/>
                  </a:cubicBezTo>
                  <a:lnTo>
                    <a:pt x="17680" y="22683"/>
                  </a:lnTo>
                  <a:cubicBezTo>
                    <a:pt x="17713" y="22516"/>
                    <a:pt x="17813" y="22416"/>
                    <a:pt x="17946" y="22350"/>
                  </a:cubicBezTo>
                  <a:cubicBezTo>
                    <a:pt x="18025" y="22311"/>
                    <a:pt x="18103" y="22294"/>
                    <a:pt x="18181" y="22294"/>
                  </a:cubicBezTo>
                  <a:cubicBezTo>
                    <a:pt x="18236" y="22294"/>
                    <a:pt x="18291" y="22302"/>
                    <a:pt x="18347" y="22316"/>
                  </a:cubicBezTo>
                  <a:lnTo>
                    <a:pt x="19314" y="22616"/>
                  </a:lnTo>
                  <a:cubicBezTo>
                    <a:pt x="19353" y="22624"/>
                    <a:pt x="19395" y="22628"/>
                    <a:pt x="19436" y="22628"/>
                  </a:cubicBezTo>
                  <a:cubicBezTo>
                    <a:pt x="19572" y="22628"/>
                    <a:pt x="19713" y="22585"/>
                    <a:pt x="19814" y="22483"/>
                  </a:cubicBezTo>
                  <a:lnTo>
                    <a:pt x="20715" y="21682"/>
                  </a:lnTo>
                  <a:cubicBezTo>
                    <a:pt x="20849" y="21582"/>
                    <a:pt x="20949" y="21416"/>
                    <a:pt x="20949" y="21182"/>
                  </a:cubicBezTo>
                  <a:lnTo>
                    <a:pt x="20815" y="20248"/>
                  </a:lnTo>
                  <a:cubicBezTo>
                    <a:pt x="20815" y="20081"/>
                    <a:pt x="20849" y="19948"/>
                    <a:pt x="20949" y="19814"/>
                  </a:cubicBezTo>
                  <a:cubicBezTo>
                    <a:pt x="21015" y="19681"/>
                    <a:pt x="21182" y="19614"/>
                    <a:pt x="21316" y="19614"/>
                  </a:cubicBezTo>
                  <a:lnTo>
                    <a:pt x="22316" y="19581"/>
                  </a:lnTo>
                  <a:cubicBezTo>
                    <a:pt x="22483" y="19581"/>
                    <a:pt x="22650" y="19448"/>
                    <a:pt x="22783" y="19281"/>
                  </a:cubicBezTo>
                  <a:lnTo>
                    <a:pt x="23350" y="18247"/>
                  </a:lnTo>
                  <a:cubicBezTo>
                    <a:pt x="23450" y="18080"/>
                    <a:pt x="23450" y="17846"/>
                    <a:pt x="23350" y="17746"/>
                  </a:cubicBezTo>
                  <a:lnTo>
                    <a:pt x="22917" y="16846"/>
                  </a:lnTo>
                  <a:cubicBezTo>
                    <a:pt x="22817" y="16746"/>
                    <a:pt x="22817" y="16579"/>
                    <a:pt x="22850" y="16412"/>
                  </a:cubicBezTo>
                  <a:cubicBezTo>
                    <a:pt x="22917" y="16279"/>
                    <a:pt x="23017" y="16145"/>
                    <a:pt x="23150" y="16078"/>
                  </a:cubicBezTo>
                  <a:lnTo>
                    <a:pt x="24051" y="15678"/>
                  </a:lnTo>
                  <a:cubicBezTo>
                    <a:pt x="24218" y="15611"/>
                    <a:pt x="24351" y="15478"/>
                    <a:pt x="24384" y="15278"/>
                  </a:cubicBezTo>
                  <a:lnTo>
                    <a:pt x="24618" y="14110"/>
                  </a:lnTo>
                  <a:cubicBezTo>
                    <a:pt x="24651" y="13944"/>
                    <a:pt x="24585" y="13743"/>
                    <a:pt x="24451" y="13610"/>
                  </a:cubicBezTo>
                  <a:lnTo>
                    <a:pt x="23550" y="12776"/>
                  </a:lnTo>
                  <a:lnTo>
                    <a:pt x="23550" y="12509"/>
                  </a:lnTo>
                  <a:lnTo>
                    <a:pt x="23550" y="12276"/>
                  </a:lnTo>
                  <a:lnTo>
                    <a:pt x="24451" y="11442"/>
                  </a:lnTo>
                  <a:cubicBezTo>
                    <a:pt x="24585" y="11308"/>
                    <a:pt x="24651" y="11108"/>
                    <a:pt x="24618" y="10941"/>
                  </a:cubicBezTo>
                  <a:lnTo>
                    <a:pt x="24384" y="9774"/>
                  </a:lnTo>
                  <a:cubicBezTo>
                    <a:pt x="24351" y="9607"/>
                    <a:pt x="24218" y="9440"/>
                    <a:pt x="24051" y="9340"/>
                  </a:cubicBezTo>
                  <a:lnTo>
                    <a:pt x="23150" y="8973"/>
                  </a:lnTo>
                  <a:cubicBezTo>
                    <a:pt x="23017" y="8940"/>
                    <a:pt x="22917" y="8807"/>
                    <a:pt x="22850" y="8640"/>
                  </a:cubicBezTo>
                  <a:cubicBezTo>
                    <a:pt x="22817" y="8506"/>
                    <a:pt x="22817" y="8340"/>
                    <a:pt x="22917" y="8173"/>
                  </a:cubicBezTo>
                  <a:lnTo>
                    <a:pt x="23350" y="7305"/>
                  </a:lnTo>
                  <a:cubicBezTo>
                    <a:pt x="23450" y="7139"/>
                    <a:pt x="23450" y="6939"/>
                    <a:pt x="23350" y="6805"/>
                  </a:cubicBezTo>
                  <a:lnTo>
                    <a:pt x="22783" y="5771"/>
                  </a:lnTo>
                  <a:cubicBezTo>
                    <a:pt x="22683" y="5604"/>
                    <a:pt x="22516" y="5504"/>
                    <a:pt x="22316" y="5471"/>
                  </a:cubicBezTo>
                  <a:lnTo>
                    <a:pt x="21316" y="5437"/>
                  </a:lnTo>
                  <a:cubicBezTo>
                    <a:pt x="21149" y="5437"/>
                    <a:pt x="21015" y="5337"/>
                    <a:pt x="20949" y="5204"/>
                  </a:cubicBezTo>
                  <a:cubicBezTo>
                    <a:pt x="20849" y="5104"/>
                    <a:pt x="20782" y="4970"/>
                    <a:pt x="20815" y="4804"/>
                  </a:cubicBezTo>
                  <a:lnTo>
                    <a:pt x="20949" y="3836"/>
                  </a:lnTo>
                  <a:cubicBezTo>
                    <a:pt x="20982" y="3670"/>
                    <a:pt x="20882" y="3469"/>
                    <a:pt x="20715" y="3336"/>
                  </a:cubicBezTo>
                  <a:lnTo>
                    <a:pt x="19814" y="2535"/>
                  </a:lnTo>
                  <a:cubicBezTo>
                    <a:pt x="19714" y="2460"/>
                    <a:pt x="19577" y="2423"/>
                    <a:pt x="19444" y="2423"/>
                  </a:cubicBezTo>
                  <a:cubicBezTo>
                    <a:pt x="19400" y="2423"/>
                    <a:pt x="19356" y="2427"/>
                    <a:pt x="19314" y="2435"/>
                  </a:cubicBezTo>
                  <a:lnTo>
                    <a:pt x="18347" y="2702"/>
                  </a:lnTo>
                  <a:cubicBezTo>
                    <a:pt x="18272" y="2732"/>
                    <a:pt x="18210" y="2749"/>
                    <a:pt x="18153" y="2749"/>
                  </a:cubicBezTo>
                  <a:cubicBezTo>
                    <a:pt x="18083" y="2749"/>
                    <a:pt x="18020" y="2724"/>
                    <a:pt x="17946" y="2669"/>
                  </a:cubicBezTo>
                  <a:cubicBezTo>
                    <a:pt x="17813" y="2602"/>
                    <a:pt x="17680" y="2469"/>
                    <a:pt x="17680" y="2335"/>
                  </a:cubicBezTo>
                  <a:lnTo>
                    <a:pt x="17479" y="1368"/>
                  </a:lnTo>
                  <a:cubicBezTo>
                    <a:pt x="17446" y="1201"/>
                    <a:pt x="17313" y="1034"/>
                    <a:pt x="17146" y="1001"/>
                  </a:cubicBezTo>
                  <a:lnTo>
                    <a:pt x="16012" y="601"/>
                  </a:lnTo>
                  <a:cubicBezTo>
                    <a:pt x="15946" y="561"/>
                    <a:pt x="15875" y="543"/>
                    <a:pt x="15805" y="543"/>
                  </a:cubicBezTo>
                  <a:cubicBezTo>
                    <a:pt x="15697" y="543"/>
                    <a:pt x="15592" y="587"/>
                    <a:pt x="15511" y="667"/>
                  </a:cubicBezTo>
                  <a:lnTo>
                    <a:pt x="14744" y="1268"/>
                  </a:lnTo>
                  <a:cubicBezTo>
                    <a:pt x="14646" y="1317"/>
                    <a:pt x="14531" y="1348"/>
                    <a:pt x="14424" y="1348"/>
                  </a:cubicBezTo>
                  <a:cubicBezTo>
                    <a:pt x="14384" y="1348"/>
                    <a:pt x="14346" y="1343"/>
                    <a:pt x="14311" y="1335"/>
                  </a:cubicBezTo>
                  <a:cubicBezTo>
                    <a:pt x="14144" y="1301"/>
                    <a:pt x="14010" y="1201"/>
                    <a:pt x="13944" y="1101"/>
                  </a:cubicBezTo>
                  <a:lnTo>
                    <a:pt x="13410" y="267"/>
                  </a:lnTo>
                  <a:cubicBezTo>
                    <a:pt x="13310" y="100"/>
                    <a:pt x="13110" y="0"/>
                    <a:pt x="12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5"/>
            <p:cNvSpPr/>
            <p:nvPr/>
          </p:nvSpPr>
          <p:spPr>
            <a:xfrm>
              <a:off x="2255125" y="4358450"/>
              <a:ext cx="390300" cy="343825"/>
            </a:xfrm>
            <a:custGeom>
              <a:avLst/>
              <a:gdLst/>
              <a:ahLst/>
              <a:cxnLst/>
              <a:rect l="l" t="t" r="r" b="b"/>
              <a:pathLst>
                <a:path w="15612" h="13753" extrusionOk="0">
                  <a:moveTo>
                    <a:pt x="7808" y="0"/>
                  </a:moveTo>
                  <a:cubicBezTo>
                    <a:pt x="5122" y="0"/>
                    <a:pt x="2570" y="1577"/>
                    <a:pt x="1468" y="4208"/>
                  </a:cubicBezTo>
                  <a:cubicBezTo>
                    <a:pt x="0" y="7711"/>
                    <a:pt x="1635" y="11747"/>
                    <a:pt x="5137" y="13214"/>
                  </a:cubicBezTo>
                  <a:cubicBezTo>
                    <a:pt x="6009" y="13580"/>
                    <a:pt x="6914" y="13753"/>
                    <a:pt x="7804" y="13753"/>
                  </a:cubicBezTo>
                  <a:cubicBezTo>
                    <a:pt x="10490" y="13753"/>
                    <a:pt x="13041" y="12176"/>
                    <a:pt x="14144" y="9545"/>
                  </a:cubicBezTo>
                  <a:cubicBezTo>
                    <a:pt x="15611" y="6009"/>
                    <a:pt x="13977" y="2006"/>
                    <a:pt x="10474" y="539"/>
                  </a:cubicBezTo>
                  <a:cubicBezTo>
                    <a:pt x="9603" y="173"/>
                    <a:pt x="8698" y="0"/>
                    <a:pt x="7808" y="0"/>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5"/>
            <p:cNvSpPr/>
            <p:nvPr/>
          </p:nvSpPr>
          <p:spPr>
            <a:xfrm>
              <a:off x="2255125" y="4358450"/>
              <a:ext cx="390300" cy="343825"/>
            </a:xfrm>
            <a:custGeom>
              <a:avLst/>
              <a:gdLst/>
              <a:ahLst/>
              <a:cxnLst/>
              <a:rect l="l" t="t" r="r" b="b"/>
              <a:pathLst>
                <a:path w="15612" h="13753" extrusionOk="0">
                  <a:moveTo>
                    <a:pt x="7808" y="0"/>
                  </a:moveTo>
                  <a:cubicBezTo>
                    <a:pt x="5122" y="0"/>
                    <a:pt x="2570" y="1577"/>
                    <a:pt x="1468" y="4208"/>
                  </a:cubicBezTo>
                  <a:cubicBezTo>
                    <a:pt x="0" y="7711"/>
                    <a:pt x="1635" y="11747"/>
                    <a:pt x="5137" y="13214"/>
                  </a:cubicBezTo>
                  <a:cubicBezTo>
                    <a:pt x="6009" y="13580"/>
                    <a:pt x="6914" y="13753"/>
                    <a:pt x="7804" y="13753"/>
                  </a:cubicBezTo>
                  <a:cubicBezTo>
                    <a:pt x="10490" y="13753"/>
                    <a:pt x="13041" y="12176"/>
                    <a:pt x="14144" y="9545"/>
                  </a:cubicBezTo>
                  <a:cubicBezTo>
                    <a:pt x="15611" y="6009"/>
                    <a:pt x="13977" y="2006"/>
                    <a:pt x="10474" y="539"/>
                  </a:cubicBezTo>
                  <a:cubicBezTo>
                    <a:pt x="9603" y="173"/>
                    <a:pt x="8698" y="0"/>
                    <a:pt x="7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5"/>
            <p:cNvSpPr/>
            <p:nvPr/>
          </p:nvSpPr>
          <p:spPr>
            <a:xfrm>
              <a:off x="2280975" y="4372275"/>
              <a:ext cx="338600" cy="315100"/>
            </a:xfrm>
            <a:custGeom>
              <a:avLst/>
              <a:gdLst/>
              <a:ahLst/>
              <a:cxnLst/>
              <a:rect l="l" t="t" r="r" b="b"/>
              <a:pathLst>
                <a:path w="13544" h="12604" extrusionOk="0">
                  <a:moveTo>
                    <a:pt x="6802" y="1"/>
                  </a:moveTo>
                  <a:cubicBezTo>
                    <a:pt x="6462" y="1"/>
                    <a:pt x="6117" y="29"/>
                    <a:pt x="5771" y="86"/>
                  </a:cubicBezTo>
                  <a:cubicBezTo>
                    <a:pt x="2335" y="653"/>
                    <a:pt x="0" y="3855"/>
                    <a:pt x="567" y="7291"/>
                  </a:cubicBezTo>
                  <a:cubicBezTo>
                    <a:pt x="1050" y="10397"/>
                    <a:pt x="3741" y="12604"/>
                    <a:pt x="6792" y="12604"/>
                  </a:cubicBezTo>
                  <a:cubicBezTo>
                    <a:pt x="7116" y="12604"/>
                    <a:pt x="7443" y="12579"/>
                    <a:pt x="7772" y="12528"/>
                  </a:cubicBezTo>
                  <a:cubicBezTo>
                    <a:pt x="11208" y="11961"/>
                    <a:pt x="13543" y="8725"/>
                    <a:pt x="12976" y="5289"/>
                  </a:cubicBezTo>
                  <a:cubicBezTo>
                    <a:pt x="12496" y="2200"/>
                    <a:pt x="9832" y="1"/>
                    <a:pt x="68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5"/>
            <p:cNvSpPr/>
            <p:nvPr/>
          </p:nvSpPr>
          <p:spPr>
            <a:xfrm>
              <a:off x="2356850" y="4436125"/>
              <a:ext cx="187675" cy="187650"/>
            </a:xfrm>
            <a:custGeom>
              <a:avLst/>
              <a:gdLst/>
              <a:ahLst/>
              <a:cxnLst/>
              <a:rect l="l" t="t" r="r" b="b"/>
              <a:pathLst>
                <a:path w="7507" h="7506" extrusionOk="0">
                  <a:moveTo>
                    <a:pt x="3737" y="0"/>
                  </a:moveTo>
                  <a:cubicBezTo>
                    <a:pt x="1669" y="0"/>
                    <a:pt x="1" y="1668"/>
                    <a:pt x="1" y="3736"/>
                  </a:cubicBezTo>
                  <a:cubicBezTo>
                    <a:pt x="1" y="5804"/>
                    <a:pt x="1669" y="7506"/>
                    <a:pt x="3737" y="7506"/>
                  </a:cubicBezTo>
                  <a:cubicBezTo>
                    <a:pt x="5805" y="7506"/>
                    <a:pt x="7506" y="5804"/>
                    <a:pt x="7506" y="3736"/>
                  </a:cubicBezTo>
                  <a:cubicBezTo>
                    <a:pt x="7506" y="1668"/>
                    <a:pt x="5805" y="0"/>
                    <a:pt x="37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5"/>
            <p:cNvSpPr/>
            <p:nvPr/>
          </p:nvSpPr>
          <p:spPr>
            <a:xfrm>
              <a:off x="2382700" y="4461975"/>
              <a:ext cx="135950" cy="135950"/>
            </a:xfrm>
            <a:custGeom>
              <a:avLst/>
              <a:gdLst/>
              <a:ahLst/>
              <a:cxnLst/>
              <a:rect l="l" t="t" r="r" b="b"/>
              <a:pathLst>
                <a:path w="5438" h="5438" extrusionOk="0">
                  <a:moveTo>
                    <a:pt x="2703" y="0"/>
                  </a:moveTo>
                  <a:cubicBezTo>
                    <a:pt x="1202" y="0"/>
                    <a:pt x="1" y="1201"/>
                    <a:pt x="1" y="2702"/>
                  </a:cubicBezTo>
                  <a:cubicBezTo>
                    <a:pt x="1" y="4203"/>
                    <a:pt x="1202" y="5438"/>
                    <a:pt x="2703" y="5438"/>
                  </a:cubicBezTo>
                  <a:cubicBezTo>
                    <a:pt x="4204" y="5438"/>
                    <a:pt x="5438" y="4203"/>
                    <a:pt x="5438" y="2702"/>
                  </a:cubicBezTo>
                  <a:cubicBezTo>
                    <a:pt x="5438" y="1201"/>
                    <a:pt x="4204" y="0"/>
                    <a:pt x="2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5"/>
            <p:cNvSpPr/>
            <p:nvPr/>
          </p:nvSpPr>
          <p:spPr>
            <a:xfrm>
              <a:off x="2439425" y="4478650"/>
              <a:ext cx="22525" cy="23375"/>
            </a:xfrm>
            <a:custGeom>
              <a:avLst/>
              <a:gdLst/>
              <a:ahLst/>
              <a:cxnLst/>
              <a:rect l="l" t="t" r="r" b="b"/>
              <a:pathLst>
                <a:path w="901" h="935" extrusionOk="0">
                  <a:moveTo>
                    <a:pt x="434" y="0"/>
                  </a:moveTo>
                  <a:cubicBezTo>
                    <a:pt x="200" y="0"/>
                    <a:pt x="0" y="201"/>
                    <a:pt x="0" y="467"/>
                  </a:cubicBezTo>
                  <a:cubicBezTo>
                    <a:pt x="0" y="701"/>
                    <a:pt x="200" y="934"/>
                    <a:pt x="434" y="934"/>
                  </a:cubicBezTo>
                  <a:cubicBezTo>
                    <a:pt x="701" y="868"/>
                    <a:pt x="901" y="668"/>
                    <a:pt x="901" y="467"/>
                  </a:cubicBezTo>
                  <a:cubicBezTo>
                    <a:pt x="901" y="201"/>
                    <a:pt x="701"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5"/>
            <p:cNvSpPr/>
            <p:nvPr/>
          </p:nvSpPr>
          <p:spPr>
            <a:xfrm>
              <a:off x="2411900" y="4488125"/>
              <a:ext cx="25025" cy="22775"/>
            </a:xfrm>
            <a:custGeom>
              <a:avLst/>
              <a:gdLst/>
              <a:ahLst/>
              <a:cxnLst/>
              <a:rect l="l" t="t" r="r" b="b"/>
              <a:pathLst>
                <a:path w="1001" h="911" extrusionOk="0">
                  <a:moveTo>
                    <a:pt x="501" y="1"/>
                  </a:moveTo>
                  <a:cubicBezTo>
                    <a:pt x="390" y="1"/>
                    <a:pt x="280" y="42"/>
                    <a:pt x="200" y="122"/>
                  </a:cubicBezTo>
                  <a:cubicBezTo>
                    <a:pt x="0" y="289"/>
                    <a:pt x="0" y="589"/>
                    <a:pt x="167" y="756"/>
                  </a:cubicBezTo>
                  <a:cubicBezTo>
                    <a:pt x="254" y="860"/>
                    <a:pt x="378" y="910"/>
                    <a:pt x="500" y="910"/>
                  </a:cubicBezTo>
                  <a:cubicBezTo>
                    <a:pt x="611" y="910"/>
                    <a:pt x="721" y="869"/>
                    <a:pt x="801" y="789"/>
                  </a:cubicBezTo>
                  <a:cubicBezTo>
                    <a:pt x="1001" y="622"/>
                    <a:pt x="1001" y="322"/>
                    <a:pt x="834" y="155"/>
                  </a:cubicBezTo>
                  <a:cubicBezTo>
                    <a:pt x="747" y="51"/>
                    <a:pt x="623"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5"/>
            <p:cNvSpPr/>
            <p:nvPr/>
          </p:nvSpPr>
          <p:spPr>
            <a:xfrm>
              <a:off x="2399375" y="4511900"/>
              <a:ext cx="24225" cy="22125"/>
            </a:xfrm>
            <a:custGeom>
              <a:avLst/>
              <a:gdLst/>
              <a:ahLst/>
              <a:cxnLst/>
              <a:rect l="l" t="t" r="r" b="b"/>
              <a:pathLst>
                <a:path w="969" h="885" extrusionOk="0">
                  <a:moveTo>
                    <a:pt x="475" y="0"/>
                  </a:moveTo>
                  <a:cubicBezTo>
                    <a:pt x="268" y="0"/>
                    <a:pt x="95" y="158"/>
                    <a:pt x="34" y="372"/>
                  </a:cubicBezTo>
                  <a:cubicBezTo>
                    <a:pt x="1" y="639"/>
                    <a:pt x="168" y="839"/>
                    <a:pt x="435" y="872"/>
                  </a:cubicBezTo>
                  <a:cubicBezTo>
                    <a:pt x="466" y="881"/>
                    <a:pt x="496" y="885"/>
                    <a:pt x="525" y="885"/>
                  </a:cubicBezTo>
                  <a:cubicBezTo>
                    <a:pt x="719" y="885"/>
                    <a:pt x="877" y="708"/>
                    <a:pt x="935" y="505"/>
                  </a:cubicBezTo>
                  <a:cubicBezTo>
                    <a:pt x="968" y="305"/>
                    <a:pt x="801" y="38"/>
                    <a:pt x="535" y="5"/>
                  </a:cubicBezTo>
                  <a:cubicBezTo>
                    <a:pt x="515" y="2"/>
                    <a:pt x="495"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5"/>
            <p:cNvSpPr/>
            <p:nvPr/>
          </p:nvSpPr>
          <p:spPr>
            <a:xfrm>
              <a:off x="2402725" y="4538850"/>
              <a:ext cx="25875" cy="22700"/>
            </a:xfrm>
            <a:custGeom>
              <a:avLst/>
              <a:gdLst/>
              <a:ahLst/>
              <a:cxnLst/>
              <a:rect l="l" t="t" r="r" b="b"/>
              <a:pathLst>
                <a:path w="1035" h="908" extrusionOk="0">
                  <a:moveTo>
                    <a:pt x="509" y="0"/>
                  </a:moveTo>
                  <a:cubicBezTo>
                    <a:pt x="436" y="0"/>
                    <a:pt x="363" y="19"/>
                    <a:pt x="301" y="61"/>
                  </a:cubicBezTo>
                  <a:cubicBezTo>
                    <a:pt x="67" y="194"/>
                    <a:pt x="0" y="461"/>
                    <a:pt x="134" y="695"/>
                  </a:cubicBezTo>
                  <a:cubicBezTo>
                    <a:pt x="203" y="833"/>
                    <a:pt x="367" y="907"/>
                    <a:pt x="528" y="907"/>
                  </a:cubicBezTo>
                  <a:cubicBezTo>
                    <a:pt x="601" y="907"/>
                    <a:pt x="672" y="892"/>
                    <a:pt x="734" y="861"/>
                  </a:cubicBezTo>
                  <a:cubicBezTo>
                    <a:pt x="968" y="728"/>
                    <a:pt x="1034" y="428"/>
                    <a:pt x="901" y="228"/>
                  </a:cubicBezTo>
                  <a:cubicBezTo>
                    <a:pt x="832" y="90"/>
                    <a:pt x="669"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5"/>
            <p:cNvSpPr/>
            <p:nvPr/>
          </p:nvSpPr>
          <p:spPr>
            <a:xfrm>
              <a:off x="2424400" y="4557375"/>
              <a:ext cx="25050" cy="22200"/>
            </a:xfrm>
            <a:custGeom>
              <a:avLst/>
              <a:gdLst/>
              <a:ahLst/>
              <a:cxnLst/>
              <a:rect l="l" t="t" r="r" b="b"/>
              <a:pathLst>
                <a:path w="1002" h="888" extrusionOk="0">
                  <a:moveTo>
                    <a:pt x="523" y="0"/>
                  </a:moveTo>
                  <a:cubicBezTo>
                    <a:pt x="334" y="0"/>
                    <a:pt x="154" y="101"/>
                    <a:pt x="101" y="287"/>
                  </a:cubicBezTo>
                  <a:cubicBezTo>
                    <a:pt x="1" y="521"/>
                    <a:pt x="134" y="788"/>
                    <a:pt x="334" y="854"/>
                  </a:cubicBezTo>
                  <a:cubicBezTo>
                    <a:pt x="388" y="877"/>
                    <a:pt x="443" y="888"/>
                    <a:pt x="498" y="888"/>
                  </a:cubicBezTo>
                  <a:cubicBezTo>
                    <a:pt x="681" y="888"/>
                    <a:pt x="857" y="767"/>
                    <a:pt x="935" y="587"/>
                  </a:cubicBezTo>
                  <a:cubicBezTo>
                    <a:pt x="1001" y="354"/>
                    <a:pt x="868" y="120"/>
                    <a:pt x="668" y="20"/>
                  </a:cubicBezTo>
                  <a:cubicBezTo>
                    <a:pt x="620" y="7"/>
                    <a:pt x="571"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5"/>
            <p:cNvSpPr/>
            <p:nvPr/>
          </p:nvSpPr>
          <p:spPr>
            <a:xfrm>
              <a:off x="2451925" y="4557275"/>
              <a:ext cx="25050" cy="22425"/>
            </a:xfrm>
            <a:custGeom>
              <a:avLst/>
              <a:gdLst/>
              <a:ahLst/>
              <a:cxnLst/>
              <a:rect l="l" t="t" r="r" b="b"/>
              <a:pathLst>
                <a:path w="1002" h="897" extrusionOk="0">
                  <a:moveTo>
                    <a:pt x="502" y="0"/>
                  </a:moveTo>
                  <a:cubicBezTo>
                    <a:pt x="446" y="0"/>
                    <a:pt x="389" y="9"/>
                    <a:pt x="334" y="24"/>
                  </a:cubicBezTo>
                  <a:cubicBezTo>
                    <a:pt x="100" y="124"/>
                    <a:pt x="0" y="358"/>
                    <a:pt x="67" y="625"/>
                  </a:cubicBezTo>
                  <a:cubicBezTo>
                    <a:pt x="141" y="797"/>
                    <a:pt x="288" y="897"/>
                    <a:pt x="467" y="897"/>
                  </a:cubicBezTo>
                  <a:cubicBezTo>
                    <a:pt x="530" y="897"/>
                    <a:pt x="598" y="884"/>
                    <a:pt x="668" y="858"/>
                  </a:cubicBezTo>
                  <a:cubicBezTo>
                    <a:pt x="901" y="792"/>
                    <a:pt x="1001" y="525"/>
                    <a:pt x="901" y="291"/>
                  </a:cubicBezTo>
                  <a:cubicBezTo>
                    <a:pt x="850" y="87"/>
                    <a:pt x="682"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5"/>
            <p:cNvSpPr/>
            <p:nvPr/>
          </p:nvSpPr>
          <p:spPr>
            <a:xfrm>
              <a:off x="2472775" y="4538850"/>
              <a:ext cx="25875" cy="22700"/>
            </a:xfrm>
            <a:custGeom>
              <a:avLst/>
              <a:gdLst/>
              <a:ahLst/>
              <a:cxnLst/>
              <a:rect l="l" t="t" r="r" b="b"/>
              <a:pathLst>
                <a:path w="1035" h="908" extrusionOk="0">
                  <a:moveTo>
                    <a:pt x="524" y="0"/>
                  </a:moveTo>
                  <a:cubicBezTo>
                    <a:pt x="362" y="0"/>
                    <a:pt x="192" y="90"/>
                    <a:pt x="100" y="228"/>
                  </a:cubicBezTo>
                  <a:cubicBezTo>
                    <a:pt x="0" y="461"/>
                    <a:pt x="67" y="728"/>
                    <a:pt x="267" y="861"/>
                  </a:cubicBezTo>
                  <a:cubicBezTo>
                    <a:pt x="339" y="892"/>
                    <a:pt x="415" y="907"/>
                    <a:pt x="489" y="907"/>
                  </a:cubicBezTo>
                  <a:cubicBezTo>
                    <a:pt x="653" y="907"/>
                    <a:pt x="809" y="833"/>
                    <a:pt x="901" y="695"/>
                  </a:cubicBezTo>
                  <a:cubicBezTo>
                    <a:pt x="1034" y="461"/>
                    <a:pt x="934" y="194"/>
                    <a:pt x="734" y="61"/>
                  </a:cubicBezTo>
                  <a:cubicBezTo>
                    <a:pt x="671" y="19"/>
                    <a:pt x="599"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5"/>
            <p:cNvSpPr/>
            <p:nvPr/>
          </p:nvSpPr>
          <p:spPr>
            <a:xfrm>
              <a:off x="2478600" y="4511900"/>
              <a:ext cx="24225" cy="22100"/>
            </a:xfrm>
            <a:custGeom>
              <a:avLst/>
              <a:gdLst/>
              <a:ahLst/>
              <a:cxnLst/>
              <a:rect l="l" t="t" r="r" b="b"/>
              <a:pathLst>
                <a:path w="969" h="884" extrusionOk="0">
                  <a:moveTo>
                    <a:pt x="487" y="0"/>
                  </a:moveTo>
                  <a:cubicBezTo>
                    <a:pt x="469" y="0"/>
                    <a:pt x="452" y="2"/>
                    <a:pt x="434" y="5"/>
                  </a:cubicBezTo>
                  <a:cubicBezTo>
                    <a:pt x="168" y="38"/>
                    <a:pt x="1" y="305"/>
                    <a:pt x="34" y="505"/>
                  </a:cubicBezTo>
                  <a:cubicBezTo>
                    <a:pt x="93" y="681"/>
                    <a:pt x="255" y="884"/>
                    <a:pt x="453" y="884"/>
                  </a:cubicBezTo>
                  <a:cubicBezTo>
                    <a:pt x="479" y="884"/>
                    <a:pt x="507" y="880"/>
                    <a:pt x="535" y="872"/>
                  </a:cubicBezTo>
                  <a:cubicBezTo>
                    <a:pt x="801" y="839"/>
                    <a:pt x="968" y="605"/>
                    <a:pt x="935" y="372"/>
                  </a:cubicBezTo>
                  <a:cubicBezTo>
                    <a:pt x="874" y="158"/>
                    <a:pt x="673"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5"/>
            <p:cNvSpPr/>
            <p:nvPr/>
          </p:nvSpPr>
          <p:spPr>
            <a:xfrm>
              <a:off x="2464425" y="4488425"/>
              <a:ext cx="25050" cy="22175"/>
            </a:xfrm>
            <a:custGeom>
              <a:avLst/>
              <a:gdLst/>
              <a:ahLst/>
              <a:cxnLst/>
              <a:rect l="l" t="t" r="r" b="b"/>
              <a:pathLst>
                <a:path w="1002" h="887" extrusionOk="0">
                  <a:moveTo>
                    <a:pt x="486" y="0"/>
                  </a:moveTo>
                  <a:cubicBezTo>
                    <a:pt x="371" y="0"/>
                    <a:pt x="259" y="51"/>
                    <a:pt x="168" y="143"/>
                  </a:cubicBezTo>
                  <a:cubicBezTo>
                    <a:pt x="1" y="377"/>
                    <a:pt x="34" y="610"/>
                    <a:pt x="201" y="777"/>
                  </a:cubicBezTo>
                  <a:cubicBezTo>
                    <a:pt x="291" y="852"/>
                    <a:pt x="402" y="887"/>
                    <a:pt x="508" y="887"/>
                  </a:cubicBezTo>
                  <a:cubicBezTo>
                    <a:pt x="638" y="887"/>
                    <a:pt x="761" y="835"/>
                    <a:pt x="835" y="744"/>
                  </a:cubicBezTo>
                  <a:cubicBezTo>
                    <a:pt x="1001" y="543"/>
                    <a:pt x="935" y="277"/>
                    <a:pt x="768" y="110"/>
                  </a:cubicBezTo>
                  <a:cubicBezTo>
                    <a:pt x="678" y="35"/>
                    <a:pt x="581" y="0"/>
                    <a:pt x="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5"/>
            <p:cNvSpPr/>
            <p:nvPr/>
          </p:nvSpPr>
          <p:spPr>
            <a:xfrm>
              <a:off x="1935725" y="4357725"/>
              <a:ext cx="93425" cy="158475"/>
            </a:xfrm>
            <a:custGeom>
              <a:avLst/>
              <a:gdLst/>
              <a:ahLst/>
              <a:cxnLst/>
              <a:rect l="l" t="t" r="r" b="b"/>
              <a:pathLst>
                <a:path w="3737" h="6339" extrusionOk="0">
                  <a:moveTo>
                    <a:pt x="868" y="1"/>
                  </a:moveTo>
                  <a:cubicBezTo>
                    <a:pt x="367" y="1"/>
                    <a:pt x="0" y="434"/>
                    <a:pt x="0" y="868"/>
                  </a:cubicBezTo>
                  <a:lnTo>
                    <a:pt x="0" y="5871"/>
                  </a:lnTo>
                  <a:cubicBezTo>
                    <a:pt x="0" y="6138"/>
                    <a:pt x="200" y="6339"/>
                    <a:pt x="434" y="6339"/>
                  </a:cubicBezTo>
                  <a:lnTo>
                    <a:pt x="3736" y="6339"/>
                  </a:lnTo>
                  <a:lnTo>
                    <a:pt x="37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5"/>
            <p:cNvSpPr/>
            <p:nvPr/>
          </p:nvSpPr>
          <p:spPr>
            <a:xfrm>
              <a:off x="2190900" y="4037500"/>
              <a:ext cx="815600" cy="303575"/>
            </a:xfrm>
            <a:custGeom>
              <a:avLst/>
              <a:gdLst/>
              <a:ahLst/>
              <a:cxnLst/>
              <a:rect l="l" t="t" r="r" b="b"/>
              <a:pathLst>
                <a:path w="32624" h="12143" extrusionOk="0">
                  <a:moveTo>
                    <a:pt x="5771" y="0"/>
                  </a:moveTo>
                  <a:cubicBezTo>
                    <a:pt x="3937" y="0"/>
                    <a:pt x="2169" y="601"/>
                    <a:pt x="701" y="1668"/>
                  </a:cubicBezTo>
                  <a:lnTo>
                    <a:pt x="1" y="2202"/>
                  </a:lnTo>
                  <a:lnTo>
                    <a:pt x="22016" y="2202"/>
                  </a:lnTo>
                  <a:cubicBezTo>
                    <a:pt x="23384" y="2202"/>
                    <a:pt x="24685" y="2969"/>
                    <a:pt x="25352" y="4170"/>
                  </a:cubicBezTo>
                  <a:lnTo>
                    <a:pt x="28354" y="9641"/>
                  </a:lnTo>
                  <a:cubicBezTo>
                    <a:pt x="29188" y="11175"/>
                    <a:pt x="30856" y="12142"/>
                    <a:pt x="32624" y="12142"/>
                  </a:cubicBezTo>
                  <a:lnTo>
                    <a:pt x="27487" y="2069"/>
                  </a:lnTo>
                  <a:cubicBezTo>
                    <a:pt x="26820" y="801"/>
                    <a:pt x="25519" y="0"/>
                    <a:pt x="24118" y="0"/>
                  </a:cubicBez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5"/>
            <p:cNvSpPr/>
            <p:nvPr/>
          </p:nvSpPr>
          <p:spPr>
            <a:xfrm>
              <a:off x="1998275" y="4035000"/>
              <a:ext cx="20875" cy="322750"/>
            </a:xfrm>
            <a:custGeom>
              <a:avLst/>
              <a:gdLst/>
              <a:ahLst/>
              <a:cxnLst/>
              <a:rect l="l" t="t" r="r" b="b"/>
              <a:pathLst>
                <a:path w="835" h="12910" extrusionOk="0">
                  <a:moveTo>
                    <a:pt x="400" y="0"/>
                  </a:moveTo>
                  <a:cubicBezTo>
                    <a:pt x="200" y="0"/>
                    <a:pt x="0" y="167"/>
                    <a:pt x="33" y="401"/>
                  </a:cubicBezTo>
                  <a:lnTo>
                    <a:pt x="33" y="12910"/>
                  </a:lnTo>
                  <a:lnTo>
                    <a:pt x="834" y="12910"/>
                  </a:lnTo>
                  <a:lnTo>
                    <a:pt x="834" y="401"/>
                  </a:lnTo>
                  <a:cubicBezTo>
                    <a:pt x="834" y="167"/>
                    <a:pt x="634" y="0"/>
                    <a:pt x="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5"/>
            <p:cNvSpPr/>
            <p:nvPr/>
          </p:nvSpPr>
          <p:spPr>
            <a:xfrm>
              <a:off x="2549500" y="3633875"/>
              <a:ext cx="441175" cy="319425"/>
            </a:xfrm>
            <a:custGeom>
              <a:avLst/>
              <a:gdLst/>
              <a:ahLst/>
              <a:cxnLst/>
              <a:rect l="l" t="t" r="r" b="b"/>
              <a:pathLst>
                <a:path w="17647" h="12777" extrusionOk="0">
                  <a:moveTo>
                    <a:pt x="6138" y="1"/>
                  </a:moveTo>
                  <a:cubicBezTo>
                    <a:pt x="5004" y="1"/>
                    <a:pt x="4036" y="768"/>
                    <a:pt x="3669" y="1802"/>
                  </a:cubicBezTo>
                  <a:lnTo>
                    <a:pt x="167" y="11676"/>
                  </a:lnTo>
                  <a:cubicBezTo>
                    <a:pt x="0" y="12209"/>
                    <a:pt x="367" y="12776"/>
                    <a:pt x="968" y="12776"/>
                  </a:cubicBezTo>
                  <a:lnTo>
                    <a:pt x="6171" y="12776"/>
                  </a:lnTo>
                  <a:cubicBezTo>
                    <a:pt x="6505" y="12776"/>
                    <a:pt x="6805" y="12576"/>
                    <a:pt x="6938" y="12243"/>
                  </a:cubicBezTo>
                  <a:lnTo>
                    <a:pt x="7005" y="12043"/>
                  </a:lnTo>
                  <a:cubicBezTo>
                    <a:pt x="7405" y="10975"/>
                    <a:pt x="8440" y="10275"/>
                    <a:pt x="9540" y="10275"/>
                  </a:cubicBezTo>
                  <a:lnTo>
                    <a:pt x="17646" y="10275"/>
                  </a:lnTo>
                  <a:lnTo>
                    <a:pt x="176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5"/>
            <p:cNvSpPr/>
            <p:nvPr/>
          </p:nvSpPr>
          <p:spPr>
            <a:xfrm>
              <a:off x="2351850" y="3634700"/>
              <a:ext cx="254375" cy="326925"/>
            </a:xfrm>
            <a:custGeom>
              <a:avLst/>
              <a:gdLst/>
              <a:ahLst/>
              <a:cxnLst/>
              <a:rect l="l" t="t" r="r" b="b"/>
              <a:pathLst>
                <a:path w="10175" h="13077" extrusionOk="0">
                  <a:moveTo>
                    <a:pt x="4737" y="1"/>
                  </a:moveTo>
                  <a:lnTo>
                    <a:pt x="1" y="13077"/>
                  </a:lnTo>
                  <a:lnTo>
                    <a:pt x="5905" y="13077"/>
                  </a:lnTo>
                  <a:lnTo>
                    <a:pt x="10008" y="835"/>
                  </a:lnTo>
                  <a:cubicBezTo>
                    <a:pt x="10174" y="401"/>
                    <a:pt x="9841" y="1"/>
                    <a:pt x="94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5"/>
            <p:cNvSpPr/>
            <p:nvPr/>
          </p:nvSpPr>
          <p:spPr>
            <a:xfrm>
              <a:off x="2750475" y="3914900"/>
              <a:ext cx="241025" cy="38400"/>
            </a:xfrm>
            <a:custGeom>
              <a:avLst/>
              <a:gdLst/>
              <a:ahLst/>
              <a:cxnLst/>
              <a:rect l="l" t="t" r="r" b="b"/>
              <a:pathLst>
                <a:path w="9641" h="1536" extrusionOk="0">
                  <a:moveTo>
                    <a:pt x="2535" y="1"/>
                  </a:moveTo>
                  <a:cubicBezTo>
                    <a:pt x="1668" y="1"/>
                    <a:pt x="801" y="401"/>
                    <a:pt x="300" y="1168"/>
                  </a:cubicBezTo>
                  <a:lnTo>
                    <a:pt x="0" y="1535"/>
                  </a:lnTo>
                  <a:lnTo>
                    <a:pt x="2669" y="1535"/>
                  </a:lnTo>
                  <a:cubicBezTo>
                    <a:pt x="2902" y="1535"/>
                    <a:pt x="3102" y="1369"/>
                    <a:pt x="3102" y="1135"/>
                  </a:cubicBezTo>
                  <a:cubicBezTo>
                    <a:pt x="3102" y="868"/>
                    <a:pt x="3303" y="668"/>
                    <a:pt x="3536" y="668"/>
                  </a:cubicBezTo>
                  <a:lnTo>
                    <a:pt x="9640" y="668"/>
                  </a:lnTo>
                  <a:cubicBezTo>
                    <a:pt x="9640" y="301"/>
                    <a:pt x="9340" y="1"/>
                    <a:pt x="8973" y="1"/>
                  </a:cubicBez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5"/>
            <p:cNvSpPr/>
            <p:nvPr/>
          </p:nvSpPr>
          <p:spPr>
            <a:xfrm>
              <a:off x="2878050" y="4395250"/>
              <a:ext cx="193500" cy="63400"/>
            </a:xfrm>
            <a:custGeom>
              <a:avLst/>
              <a:gdLst/>
              <a:ahLst/>
              <a:cxnLst/>
              <a:rect l="l" t="t" r="r" b="b"/>
              <a:pathLst>
                <a:path w="7740" h="2536" extrusionOk="0">
                  <a:moveTo>
                    <a:pt x="1" y="1"/>
                  </a:moveTo>
                  <a:lnTo>
                    <a:pt x="1" y="2536"/>
                  </a:lnTo>
                  <a:lnTo>
                    <a:pt x="7740" y="2536"/>
                  </a:lnTo>
                  <a:lnTo>
                    <a:pt x="7740"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5"/>
            <p:cNvSpPr/>
            <p:nvPr/>
          </p:nvSpPr>
          <p:spPr>
            <a:xfrm>
              <a:off x="1951575" y="4116725"/>
              <a:ext cx="1022400" cy="399475"/>
            </a:xfrm>
            <a:custGeom>
              <a:avLst/>
              <a:gdLst/>
              <a:ahLst/>
              <a:cxnLst/>
              <a:rect l="l" t="t" r="r" b="b"/>
              <a:pathLst>
                <a:path w="40896" h="15979" extrusionOk="0">
                  <a:moveTo>
                    <a:pt x="12909" y="0"/>
                  </a:moveTo>
                  <a:cubicBezTo>
                    <a:pt x="10241" y="0"/>
                    <a:pt x="7739" y="1435"/>
                    <a:pt x="6371" y="3670"/>
                  </a:cubicBezTo>
                  <a:lnTo>
                    <a:pt x="0" y="14110"/>
                  </a:lnTo>
                  <a:lnTo>
                    <a:pt x="3102" y="15979"/>
                  </a:lnTo>
                  <a:lnTo>
                    <a:pt x="9507" y="5571"/>
                  </a:lnTo>
                  <a:cubicBezTo>
                    <a:pt x="10241" y="4337"/>
                    <a:pt x="11542" y="3603"/>
                    <a:pt x="12943" y="3603"/>
                  </a:cubicBezTo>
                  <a:lnTo>
                    <a:pt x="28454" y="3603"/>
                  </a:lnTo>
                  <a:cubicBezTo>
                    <a:pt x="29955" y="3603"/>
                    <a:pt x="31356" y="4437"/>
                    <a:pt x="32056" y="5771"/>
                  </a:cubicBezTo>
                  <a:lnTo>
                    <a:pt x="36926" y="15145"/>
                  </a:lnTo>
                  <a:cubicBezTo>
                    <a:pt x="37093" y="15478"/>
                    <a:pt x="37427" y="15678"/>
                    <a:pt x="37794" y="15678"/>
                  </a:cubicBezTo>
                  <a:lnTo>
                    <a:pt x="39695" y="15678"/>
                  </a:lnTo>
                  <a:lnTo>
                    <a:pt x="39695" y="15745"/>
                  </a:lnTo>
                  <a:cubicBezTo>
                    <a:pt x="40396" y="15745"/>
                    <a:pt x="40896" y="14944"/>
                    <a:pt x="40562" y="14311"/>
                  </a:cubicBezTo>
                  <a:lnTo>
                    <a:pt x="35259" y="4137"/>
                  </a:lnTo>
                  <a:cubicBezTo>
                    <a:pt x="33924" y="1602"/>
                    <a:pt x="31289" y="0"/>
                    <a:pt x="28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5"/>
            <p:cNvSpPr/>
            <p:nvPr/>
          </p:nvSpPr>
          <p:spPr>
            <a:xfrm>
              <a:off x="2344350" y="3986625"/>
              <a:ext cx="72575" cy="12550"/>
            </a:xfrm>
            <a:custGeom>
              <a:avLst/>
              <a:gdLst/>
              <a:ahLst/>
              <a:cxnLst/>
              <a:rect l="l" t="t" r="r" b="b"/>
              <a:pathLst>
                <a:path w="2903" h="502" extrusionOk="0">
                  <a:moveTo>
                    <a:pt x="234" y="1"/>
                  </a:moveTo>
                  <a:cubicBezTo>
                    <a:pt x="134" y="1"/>
                    <a:pt x="0" y="134"/>
                    <a:pt x="0" y="268"/>
                  </a:cubicBezTo>
                  <a:cubicBezTo>
                    <a:pt x="0" y="368"/>
                    <a:pt x="134" y="501"/>
                    <a:pt x="234" y="501"/>
                  </a:cubicBezTo>
                  <a:lnTo>
                    <a:pt x="2669" y="501"/>
                  </a:lnTo>
                  <a:cubicBezTo>
                    <a:pt x="2802" y="501"/>
                    <a:pt x="2902" y="368"/>
                    <a:pt x="2902" y="268"/>
                  </a:cubicBezTo>
                  <a:cubicBezTo>
                    <a:pt x="2902" y="134"/>
                    <a:pt x="2802" y="1"/>
                    <a:pt x="2669"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5"/>
            <p:cNvSpPr/>
            <p:nvPr/>
          </p:nvSpPr>
          <p:spPr>
            <a:xfrm>
              <a:off x="2344350" y="4004150"/>
              <a:ext cx="72575" cy="12525"/>
            </a:xfrm>
            <a:custGeom>
              <a:avLst/>
              <a:gdLst/>
              <a:ahLst/>
              <a:cxnLst/>
              <a:rect l="l" t="t" r="r" b="b"/>
              <a:pathLst>
                <a:path w="2903" h="501" extrusionOk="0">
                  <a:moveTo>
                    <a:pt x="234" y="0"/>
                  </a:moveTo>
                  <a:cubicBezTo>
                    <a:pt x="134" y="0"/>
                    <a:pt x="0" y="134"/>
                    <a:pt x="0" y="267"/>
                  </a:cubicBezTo>
                  <a:cubicBezTo>
                    <a:pt x="0" y="400"/>
                    <a:pt x="134" y="501"/>
                    <a:pt x="234" y="501"/>
                  </a:cubicBezTo>
                  <a:lnTo>
                    <a:pt x="2669" y="501"/>
                  </a:lnTo>
                  <a:cubicBezTo>
                    <a:pt x="2802" y="501"/>
                    <a:pt x="2902" y="400"/>
                    <a:pt x="2902" y="267"/>
                  </a:cubicBezTo>
                  <a:cubicBezTo>
                    <a:pt x="2902" y="134"/>
                    <a:pt x="2802" y="0"/>
                    <a:pt x="2669"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5"/>
            <p:cNvSpPr/>
            <p:nvPr/>
          </p:nvSpPr>
          <p:spPr>
            <a:xfrm>
              <a:off x="2343500" y="3986625"/>
              <a:ext cx="72600" cy="8375"/>
            </a:xfrm>
            <a:custGeom>
              <a:avLst/>
              <a:gdLst/>
              <a:ahLst/>
              <a:cxnLst/>
              <a:rect l="l" t="t" r="r" b="b"/>
              <a:pathLst>
                <a:path w="2904" h="335" extrusionOk="0">
                  <a:moveTo>
                    <a:pt x="234" y="1"/>
                  </a:moveTo>
                  <a:cubicBezTo>
                    <a:pt x="101" y="1"/>
                    <a:pt x="1" y="134"/>
                    <a:pt x="1" y="268"/>
                  </a:cubicBezTo>
                  <a:lnTo>
                    <a:pt x="1" y="334"/>
                  </a:lnTo>
                  <a:cubicBezTo>
                    <a:pt x="68" y="201"/>
                    <a:pt x="168" y="167"/>
                    <a:pt x="268" y="167"/>
                  </a:cubicBezTo>
                  <a:lnTo>
                    <a:pt x="2703" y="167"/>
                  </a:lnTo>
                  <a:cubicBezTo>
                    <a:pt x="2836" y="167"/>
                    <a:pt x="2903" y="268"/>
                    <a:pt x="2903" y="334"/>
                  </a:cubicBezTo>
                  <a:lnTo>
                    <a:pt x="2903" y="268"/>
                  </a:lnTo>
                  <a:cubicBezTo>
                    <a:pt x="2903" y="134"/>
                    <a:pt x="2770" y="1"/>
                    <a:pt x="2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5"/>
            <p:cNvSpPr/>
            <p:nvPr/>
          </p:nvSpPr>
          <p:spPr>
            <a:xfrm>
              <a:off x="2343500" y="4004150"/>
              <a:ext cx="72600" cy="8350"/>
            </a:xfrm>
            <a:custGeom>
              <a:avLst/>
              <a:gdLst/>
              <a:ahLst/>
              <a:cxnLst/>
              <a:rect l="l" t="t" r="r" b="b"/>
              <a:pathLst>
                <a:path w="2904" h="334" extrusionOk="0">
                  <a:moveTo>
                    <a:pt x="234" y="0"/>
                  </a:moveTo>
                  <a:cubicBezTo>
                    <a:pt x="101" y="0"/>
                    <a:pt x="1" y="134"/>
                    <a:pt x="1" y="267"/>
                  </a:cubicBezTo>
                  <a:lnTo>
                    <a:pt x="1" y="334"/>
                  </a:lnTo>
                  <a:cubicBezTo>
                    <a:pt x="68" y="267"/>
                    <a:pt x="168" y="167"/>
                    <a:pt x="268" y="167"/>
                  </a:cubicBezTo>
                  <a:lnTo>
                    <a:pt x="2703" y="167"/>
                  </a:lnTo>
                  <a:cubicBezTo>
                    <a:pt x="2836" y="167"/>
                    <a:pt x="2903" y="267"/>
                    <a:pt x="2903" y="334"/>
                  </a:cubicBezTo>
                  <a:lnTo>
                    <a:pt x="2903" y="267"/>
                  </a:lnTo>
                  <a:cubicBezTo>
                    <a:pt x="2903" y="134"/>
                    <a:pt x="2770" y="0"/>
                    <a:pt x="2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5"/>
            <p:cNvSpPr/>
            <p:nvPr/>
          </p:nvSpPr>
          <p:spPr>
            <a:xfrm>
              <a:off x="3073200" y="4223475"/>
              <a:ext cx="427825" cy="193475"/>
            </a:xfrm>
            <a:custGeom>
              <a:avLst/>
              <a:gdLst/>
              <a:ahLst/>
              <a:cxnLst/>
              <a:rect l="l" t="t" r="r" b="b"/>
              <a:pathLst>
                <a:path w="17113" h="7739" extrusionOk="0">
                  <a:moveTo>
                    <a:pt x="0" y="0"/>
                  </a:moveTo>
                  <a:lnTo>
                    <a:pt x="0" y="7739"/>
                  </a:lnTo>
                  <a:lnTo>
                    <a:pt x="17113" y="7739"/>
                  </a:lnTo>
                  <a:lnTo>
                    <a:pt x="17113" y="6038"/>
                  </a:lnTo>
                  <a:lnTo>
                    <a:pt x="13043" y="6038"/>
                  </a:lnTo>
                  <a:cubicBezTo>
                    <a:pt x="11575" y="6038"/>
                    <a:pt x="10375" y="4837"/>
                    <a:pt x="10375" y="3369"/>
                  </a:cubicBezTo>
                  <a:lnTo>
                    <a:pt x="10375" y="2168"/>
                  </a:lnTo>
                  <a:cubicBezTo>
                    <a:pt x="10375" y="967"/>
                    <a:pt x="9407" y="0"/>
                    <a:pt x="8206"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5"/>
            <p:cNvSpPr/>
            <p:nvPr/>
          </p:nvSpPr>
          <p:spPr>
            <a:xfrm>
              <a:off x="3031500" y="4325200"/>
              <a:ext cx="263550" cy="186000"/>
            </a:xfrm>
            <a:custGeom>
              <a:avLst/>
              <a:gdLst/>
              <a:ahLst/>
              <a:cxnLst/>
              <a:rect l="l" t="t" r="r" b="b"/>
              <a:pathLst>
                <a:path w="10542" h="7440" extrusionOk="0">
                  <a:moveTo>
                    <a:pt x="1268" y="1"/>
                  </a:moveTo>
                  <a:cubicBezTo>
                    <a:pt x="568" y="1"/>
                    <a:pt x="1" y="601"/>
                    <a:pt x="1" y="1302"/>
                  </a:cubicBezTo>
                  <a:lnTo>
                    <a:pt x="1" y="6138"/>
                  </a:lnTo>
                  <a:cubicBezTo>
                    <a:pt x="1" y="6839"/>
                    <a:pt x="568" y="7439"/>
                    <a:pt x="1268" y="7439"/>
                  </a:cubicBezTo>
                  <a:lnTo>
                    <a:pt x="9241" y="7439"/>
                  </a:lnTo>
                  <a:cubicBezTo>
                    <a:pt x="9941" y="7439"/>
                    <a:pt x="10541" y="6839"/>
                    <a:pt x="10541" y="6138"/>
                  </a:cubicBezTo>
                  <a:lnTo>
                    <a:pt x="10541" y="1302"/>
                  </a:lnTo>
                  <a:cubicBezTo>
                    <a:pt x="10508" y="601"/>
                    <a:pt x="9941" y="1"/>
                    <a:pt x="9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5"/>
            <p:cNvSpPr/>
            <p:nvPr/>
          </p:nvSpPr>
          <p:spPr>
            <a:xfrm>
              <a:off x="3031500" y="4325200"/>
              <a:ext cx="263550" cy="186000"/>
            </a:xfrm>
            <a:custGeom>
              <a:avLst/>
              <a:gdLst/>
              <a:ahLst/>
              <a:cxnLst/>
              <a:rect l="l" t="t" r="r" b="b"/>
              <a:pathLst>
                <a:path w="10542" h="7440" extrusionOk="0">
                  <a:moveTo>
                    <a:pt x="1268" y="1"/>
                  </a:moveTo>
                  <a:cubicBezTo>
                    <a:pt x="568" y="1"/>
                    <a:pt x="1" y="601"/>
                    <a:pt x="1" y="1302"/>
                  </a:cubicBezTo>
                  <a:lnTo>
                    <a:pt x="1" y="2469"/>
                  </a:lnTo>
                  <a:lnTo>
                    <a:pt x="5871" y="2469"/>
                  </a:lnTo>
                  <a:cubicBezTo>
                    <a:pt x="7206" y="2469"/>
                    <a:pt x="8340" y="3570"/>
                    <a:pt x="8340" y="4938"/>
                  </a:cubicBezTo>
                  <a:lnTo>
                    <a:pt x="8340" y="7439"/>
                  </a:lnTo>
                  <a:lnTo>
                    <a:pt x="9241" y="7439"/>
                  </a:lnTo>
                  <a:cubicBezTo>
                    <a:pt x="9941" y="7439"/>
                    <a:pt x="10541" y="6839"/>
                    <a:pt x="10541" y="6138"/>
                  </a:cubicBezTo>
                  <a:lnTo>
                    <a:pt x="10541" y="1302"/>
                  </a:lnTo>
                  <a:cubicBezTo>
                    <a:pt x="10508" y="601"/>
                    <a:pt x="9941" y="1"/>
                    <a:pt x="9241"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5"/>
            <p:cNvSpPr/>
            <p:nvPr/>
          </p:nvSpPr>
          <p:spPr>
            <a:xfrm>
              <a:off x="3963000" y="4293525"/>
              <a:ext cx="1366825" cy="101750"/>
            </a:xfrm>
            <a:custGeom>
              <a:avLst/>
              <a:gdLst/>
              <a:ahLst/>
              <a:cxnLst/>
              <a:rect l="l" t="t" r="r" b="b"/>
              <a:pathLst>
                <a:path w="54673" h="4070" extrusionOk="0">
                  <a:moveTo>
                    <a:pt x="3603" y="0"/>
                  </a:moveTo>
                  <a:cubicBezTo>
                    <a:pt x="1602" y="0"/>
                    <a:pt x="1" y="1601"/>
                    <a:pt x="1" y="3569"/>
                  </a:cubicBezTo>
                  <a:lnTo>
                    <a:pt x="1" y="4070"/>
                  </a:lnTo>
                  <a:lnTo>
                    <a:pt x="54673" y="4070"/>
                  </a:lnTo>
                  <a:lnTo>
                    <a:pt x="54673" y="3569"/>
                  </a:lnTo>
                  <a:cubicBezTo>
                    <a:pt x="54673" y="1601"/>
                    <a:pt x="53072" y="0"/>
                    <a:pt x="510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5"/>
            <p:cNvSpPr/>
            <p:nvPr/>
          </p:nvSpPr>
          <p:spPr>
            <a:xfrm>
              <a:off x="3073200" y="3462925"/>
              <a:ext cx="93425" cy="740550"/>
            </a:xfrm>
            <a:custGeom>
              <a:avLst/>
              <a:gdLst/>
              <a:ahLst/>
              <a:cxnLst/>
              <a:rect l="l" t="t" r="r" b="b"/>
              <a:pathLst>
                <a:path w="3737" h="29622" extrusionOk="0">
                  <a:moveTo>
                    <a:pt x="534" y="0"/>
                  </a:moveTo>
                  <a:cubicBezTo>
                    <a:pt x="234" y="0"/>
                    <a:pt x="0" y="267"/>
                    <a:pt x="0" y="567"/>
                  </a:cubicBezTo>
                  <a:lnTo>
                    <a:pt x="0" y="1968"/>
                  </a:lnTo>
                  <a:lnTo>
                    <a:pt x="0" y="29622"/>
                  </a:lnTo>
                  <a:lnTo>
                    <a:pt x="2903" y="29622"/>
                  </a:lnTo>
                  <a:lnTo>
                    <a:pt x="2903" y="1968"/>
                  </a:lnTo>
                  <a:lnTo>
                    <a:pt x="3370" y="1968"/>
                  </a:lnTo>
                  <a:cubicBezTo>
                    <a:pt x="3570" y="1968"/>
                    <a:pt x="3736" y="1668"/>
                    <a:pt x="3670" y="1468"/>
                  </a:cubicBezTo>
                  <a:lnTo>
                    <a:pt x="3069" y="301"/>
                  </a:lnTo>
                  <a:cubicBezTo>
                    <a:pt x="3003" y="134"/>
                    <a:pt x="2769" y="0"/>
                    <a:pt x="25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5"/>
            <p:cNvSpPr/>
            <p:nvPr/>
          </p:nvSpPr>
          <p:spPr>
            <a:xfrm>
              <a:off x="3145750" y="3743125"/>
              <a:ext cx="33375" cy="460350"/>
            </a:xfrm>
            <a:custGeom>
              <a:avLst/>
              <a:gdLst/>
              <a:ahLst/>
              <a:cxnLst/>
              <a:rect l="l" t="t" r="r" b="b"/>
              <a:pathLst>
                <a:path w="1335" h="18414" extrusionOk="0">
                  <a:moveTo>
                    <a:pt x="1" y="0"/>
                  </a:moveTo>
                  <a:lnTo>
                    <a:pt x="1" y="18414"/>
                  </a:lnTo>
                  <a:lnTo>
                    <a:pt x="1335" y="18414"/>
                  </a:lnTo>
                  <a:lnTo>
                    <a:pt x="1335" y="634"/>
                  </a:lnTo>
                  <a:cubicBezTo>
                    <a:pt x="1335" y="267"/>
                    <a:pt x="1001" y="0"/>
                    <a:pt x="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5"/>
            <p:cNvSpPr/>
            <p:nvPr/>
          </p:nvSpPr>
          <p:spPr>
            <a:xfrm>
              <a:off x="4614300" y="3724775"/>
              <a:ext cx="692175" cy="522900"/>
            </a:xfrm>
            <a:custGeom>
              <a:avLst/>
              <a:gdLst/>
              <a:ahLst/>
              <a:cxnLst/>
              <a:rect l="l" t="t" r="r" b="b"/>
              <a:pathLst>
                <a:path w="27687" h="20916" extrusionOk="0">
                  <a:moveTo>
                    <a:pt x="16412" y="1"/>
                  </a:moveTo>
                  <a:cubicBezTo>
                    <a:pt x="14311" y="1"/>
                    <a:pt x="12343" y="1101"/>
                    <a:pt x="11275" y="2836"/>
                  </a:cubicBezTo>
                  <a:lnTo>
                    <a:pt x="0" y="20915"/>
                  </a:lnTo>
                  <a:lnTo>
                    <a:pt x="27687" y="20915"/>
                  </a:lnTo>
                  <a:lnTo>
                    <a:pt x="22116" y="4137"/>
                  </a:lnTo>
                  <a:cubicBezTo>
                    <a:pt x="21282" y="1668"/>
                    <a:pt x="18981" y="1"/>
                    <a:pt x="16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5"/>
            <p:cNvSpPr/>
            <p:nvPr/>
          </p:nvSpPr>
          <p:spPr>
            <a:xfrm>
              <a:off x="4931200" y="3798150"/>
              <a:ext cx="175150" cy="175150"/>
            </a:xfrm>
            <a:custGeom>
              <a:avLst/>
              <a:gdLst/>
              <a:ahLst/>
              <a:cxnLst/>
              <a:rect l="l" t="t" r="r" b="b"/>
              <a:pathLst>
                <a:path w="7006" h="7006" extrusionOk="0">
                  <a:moveTo>
                    <a:pt x="3503" y="1"/>
                  </a:moveTo>
                  <a:cubicBezTo>
                    <a:pt x="1568" y="1"/>
                    <a:pt x="0" y="1569"/>
                    <a:pt x="0" y="3503"/>
                  </a:cubicBezTo>
                  <a:cubicBezTo>
                    <a:pt x="0" y="5438"/>
                    <a:pt x="1568" y="7006"/>
                    <a:pt x="3503" y="7006"/>
                  </a:cubicBezTo>
                  <a:cubicBezTo>
                    <a:pt x="5437" y="7006"/>
                    <a:pt x="7005" y="5438"/>
                    <a:pt x="7005" y="3503"/>
                  </a:cubicBezTo>
                  <a:cubicBezTo>
                    <a:pt x="7005" y="1569"/>
                    <a:pt x="5437" y="1"/>
                    <a:pt x="3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5"/>
            <p:cNvSpPr/>
            <p:nvPr/>
          </p:nvSpPr>
          <p:spPr>
            <a:xfrm>
              <a:off x="4963725" y="3829850"/>
              <a:ext cx="110100" cy="110950"/>
            </a:xfrm>
            <a:custGeom>
              <a:avLst/>
              <a:gdLst/>
              <a:ahLst/>
              <a:cxnLst/>
              <a:rect l="l" t="t" r="r" b="b"/>
              <a:pathLst>
                <a:path w="4404" h="4438" extrusionOk="0">
                  <a:moveTo>
                    <a:pt x="2202" y="1"/>
                  </a:moveTo>
                  <a:cubicBezTo>
                    <a:pt x="1001" y="1"/>
                    <a:pt x="0" y="1001"/>
                    <a:pt x="0" y="2235"/>
                  </a:cubicBezTo>
                  <a:cubicBezTo>
                    <a:pt x="0" y="3436"/>
                    <a:pt x="1001" y="4437"/>
                    <a:pt x="2202" y="4437"/>
                  </a:cubicBezTo>
                  <a:cubicBezTo>
                    <a:pt x="3436" y="4437"/>
                    <a:pt x="4403" y="3436"/>
                    <a:pt x="4403" y="2235"/>
                  </a:cubicBezTo>
                  <a:cubicBezTo>
                    <a:pt x="4403" y="1001"/>
                    <a:pt x="3436" y="1"/>
                    <a:pt x="22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5"/>
            <p:cNvSpPr/>
            <p:nvPr/>
          </p:nvSpPr>
          <p:spPr>
            <a:xfrm>
              <a:off x="5429050" y="4248475"/>
              <a:ext cx="239350" cy="261875"/>
            </a:xfrm>
            <a:custGeom>
              <a:avLst/>
              <a:gdLst/>
              <a:ahLst/>
              <a:cxnLst/>
              <a:rect l="l" t="t" r="r" b="b"/>
              <a:pathLst>
                <a:path w="9574" h="10475" extrusionOk="0">
                  <a:moveTo>
                    <a:pt x="0" y="1"/>
                  </a:moveTo>
                  <a:lnTo>
                    <a:pt x="6205" y="9741"/>
                  </a:lnTo>
                  <a:cubicBezTo>
                    <a:pt x="6438" y="10208"/>
                    <a:pt x="7005" y="10475"/>
                    <a:pt x="7539" y="10475"/>
                  </a:cubicBezTo>
                  <a:cubicBezTo>
                    <a:pt x="8840" y="10475"/>
                    <a:pt x="9574" y="9041"/>
                    <a:pt x="8907" y="8007"/>
                  </a:cubicBezTo>
                  <a:lnTo>
                    <a:pt x="38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5"/>
            <p:cNvSpPr/>
            <p:nvPr/>
          </p:nvSpPr>
          <p:spPr>
            <a:xfrm>
              <a:off x="2410225" y="3823175"/>
              <a:ext cx="250200" cy="138450"/>
            </a:xfrm>
            <a:custGeom>
              <a:avLst/>
              <a:gdLst/>
              <a:ahLst/>
              <a:cxnLst/>
              <a:rect l="l" t="t" r="r" b="b"/>
              <a:pathLst>
                <a:path w="10008" h="5538" extrusionOk="0">
                  <a:moveTo>
                    <a:pt x="7272" y="1"/>
                  </a:moveTo>
                  <a:lnTo>
                    <a:pt x="7006" y="735"/>
                  </a:lnTo>
                  <a:lnTo>
                    <a:pt x="7673" y="1402"/>
                  </a:lnTo>
                  <a:lnTo>
                    <a:pt x="6505" y="2569"/>
                  </a:lnTo>
                  <a:lnTo>
                    <a:pt x="6372" y="2536"/>
                  </a:lnTo>
                  <a:lnTo>
                    <a:pt x="5771" y="4104"/>
                  </a:lnTo>
                  <a:cubicBezTo>
                    <a:pt x="5571" y="4671"/>
                    <a:pt x="6005" y="5204"/>
                    <a:pt x="6572" y="5204"/>
                  </a:cubicBezTo>
                  <a:lnTo>
                    <a:pt x="10008" y="5204"/>
                  </a:lnTo>
                  <a:lnTo>
                    <a:pt x="9607" y="4104"/>
                  </a:lnTo>
                  <a:cubicBezTo>
                    <a:pt x="9441" y="3737"/>
                    <a:pt x="9107" y="3470"/>
                    <a:pt x="8740" y="3336"/>
                  </a:cubicBezTo>
                  <a:lnTo>
                    <a:pt x="7072" y="2803"/>
                  </a:lnTo>
                  <a:lnTo>
                    <a:pt x="8040" y="1835"/>
                  </a:lnTo>
                  <a:lnTo>
                    <a:pt x="9274" y="3070"/>
                  </a:lnTo>
                  <a:cubicBezTo>
                    <a:pt x="9341" y="3136"/>
                    <a:pt x="9441" y="3170"/>
                    <a:pt x="9545" y="3170"/>
                  </a:cubicBezTo>
                  <a:cubicBezTo>
                    <a:pt x="9649" y="3170"/>
                    <a:pt x="9757" y="3136"/>
                    <a:pt x="9841" y="3070"/>
                  </a:cubicBezTo>
                  <a:cubicBezTo>
                    <a:pt x="9941" y="2936"/>
                    <a:pt x="9941" y="2703"/>
                    <a:pt x="9841" y="2536"/>
                  </a:cubicBezTo>
                  <a:lnTo>
                    <a:pt x="7272" y="1"/>
                  </a:lnTo>
                  <a:close/>
                  <a:moveTo>
                    <a:pt x="3700" y="1760"/>
                  </a:moveTo>
                  <a:cubicBezTo>
                    <a:pt x="3172" y="1760"/>
                    <a:pt x="2668" y="1979"/>
                    <a:pt x="2369" y="2402"/>
                  </a:cubicBezTo>
                  <a:lnTo>
                    <a:pt x="1" y="5538"/>
                  </a:lnTo>
                  <a:lnTo>
                    <a:pt x="3536" y="5538"/>
                  </a:lnTo>
                  <a:lnTo>
                    <a:pt x="4737" y="2002"/>
                  </a:lnTo>
                  <a:lnTo>
                    <a:pt x="4237" y="1835"/>
                  </a:lnTo>
                  <a:cubicBezTo>
                    <a:pt x="4060" y="1785"/>
                    <a:pt x="3879" y="1760"/>
                    <a:pt x="3700" y="17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5"/>
            <p:cNvSpPr/>
            <p:nvPr/>
          </p:nvSpPr>
          <p:spPr>
            <a:xfrm>
              <a:off x="2350175" y="3634700"/>
              <a:ext cx="627975" cy="327775"/>
            </a:xfrm>
            <a:custGeom>
              <a:avLst/>
              <a:gdLst/>
              <a:ahLst/>
              <a:cxnLst/>
              <a:rect l="l" t="t" r="r" b="b"/>
              <a:pathLst>
                <a:path w="25119" h="13111" extrusionOk="0">
                  <a:moveTo>
                    <a:pt x="18447" y="1"/>
                  </a:moveTo>
                  <a:lnTo>
                    <a:pt x="9107" y="12743"/>
                  </a:lnTo>
                  <a:lnTo>
                    <a:pt x="14178" y="12743"/>
                  </a:lnTo>
                  <a:cubicBezTo>
                    <a:pt x="14511" y="12743"/>
                    <a:pt x="14845" y="12543"/>
                    <a:pt x="14945" y="12210"/>
                  </a:cubicBezTo>
                  <a:lnTo>
                    <a:pt x="15012" y="12010"/>
                  </a:lnTo>
                  <a:cubicBezTo>
                    <a:pt x="15445" y="10942"/>
                    <a:pt x="16446" y="10242"/>
                    <a:pt x="17547" y="10242"/>
                  </a:cubicBezTo>
                  <a:lnTo>
                    <a:pt x="17613" y="10242"/>
                  </a:lnTo>
                  <a:lnTo>
                    <a:pt x="25119" y="1"/>
                  </a:lnTo>
                  <a:close/>
                  <a:moveTo>
                    <a:pt x="9141" y="1"/>
                  </a:moveTo>
                  <a:lnTo>
                    <a:pt x="468" y="11843"/>
                  </a:lnTo>
                  <a:lnTo>
                    <a:pt x="1" y="13110"/>
                  </a:lnTo>
                  <a:lnTo>
                    <a:pt x="3337" y="13110"/>
                  </a:lnTo>
                  <a:lnTo>
                    <a:pt x="8140" y="6572"/>
                  </a:lnTo>
                  <a:lnTo>
                    <a:pt x="10075" y="868"/>
                  </a:lnTo>
                  <a:cubicBezTo>
                    <a:pt x="10175" y="401"/>
                    <a:pt x="9908" y="1"/>
                    <a:pt x="9474"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5"/>
            <p:cNvSpPr/>
            <p:nvPr/>
          </p:nvSpPr>
          <p:spPr>
            <a:xfrm>
              <a:off x="2441925" y="3555475"/>
              <a:ext cx="631300" cy="30900"/>
            </a:xfrm>
            <a:custGeom>
              <a:avLst/>
              <a:gdLst/>
              <a:ahLst/>
              <a:cxnLst/>
              <a:rect l="l" t="t" r="r" b="b"/>
              <a:pathLst>
                <a:path w="25252" h="1236" extrusionOk="0">
                  <a:moveTo>
                    <a:pt x="1301" y="1"/>
                  </a:moveTo>
                  <a:cubicBezTo>
                    <a:pt x="601" y="1"/>
                    <a:pt x="0" y="568"/>
                    <a:pt x="33" y="1235"/>
                  </a:cubicBezTo>
                  <a:lnTo>
                    <a:pt x="25251" y="1235"/>
                  </a:lnTo>
                  <a:lnTo>
                    <a:pt x="25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5"/>
            <p:cNvSpPr/>
            <p:nvPr/>
          </p:nvSpPr>
          <p:spPr>
            <a:xfrm>
              <a:off x="3963000" y="4336050"/>
              <a:ext cx="1366825" cy="60075"/>
            </a:xfrm>
            <a:custGeom>
              <a:avLst/>
              <a:gdLst/>
              <a:ahLst/>
              <a:cxnLst/>
              <a:rect l="l" t="t" r="r" b="b"/>
              <a:pathLst>
                <a:path w="54673" h="2403" extrusionOk="0">
                  <a:moveTo>
                    <a:pt x="534" y="0"/>
                  </a:moveTo>
                  <a:cubicBezTo>
                    <a:pt x="201" y="534"/>
                    <a:pt x="1" y="1201"/>
                    <a:pt x="1" y="1902"/>
                  </a:cubicBezTo>
                  <a:lnTo>
                    <a:pt x="1" y="2402"/>
                  </a:lnTo>
                  <a:lnTo>
                    <a:pt x="54673" y="2402"/>
                  </a:lnTo>
                  <a:lnTo>
                    <a:pt x="54673" y="1902"/>
                  </a:lnTo>
                  <a:cubicBezTo>
                    <a:pt x="54673" y="1201"/>
                    <a:pt x="54473" y="534"/>
                    <a:pt x="54139"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5"/>
            <p:cNvSpPr/>
            <p:nvPr/>
          </p:nvSpPr>
          <p:spPr>
            <a:xfrm>
              <a:off x="4036375" y="4216800"/>
              <a:ext cx="615475" cy="625475"/>
            </a:xfrm>
            <a:custGeom>
              <a:avLst/>
              <a:gdLst/>
              <a:ahLst/>
              <a:cxnLst/>
              <a:rect l="l" t="t" r="r" b="b"/>
              <a:pathLst>
                <a:path w="24619" h="25019" extrusionOk="0">
                  <a:moveTo>
                    <a:pt x="11709" y="0"/>
                  </a:moveTo>
                  <a:cubicBezTo>
                    <a:pt x="11543" y="0"/>
                    <a:pt x="11342" y="100"/>
                    <a:pt x="11242" y="267"/>
                  </a:cubicBezTo>
                  <a:lnTo>
                    <a:pt x="10709" y="1101"/>
                  </a:lnTo>
                  <a:cubicBezTo>
                    <a:pt x="10609" y="1201"/>
                    <a:pt x="10508" y="1301"/>
                    <a:pt x="10342" y="1335"/>
                  </a:cubicBezTo>
                  <a:cubicBezTo>
                    <a:pt x="10297" y="1343"/>
                    <a:pt x="10255" y="1348"/>
                    <a:pt x="10214" y="1348"/>
                  </a:cubicBezTo>
                  <a:cubicBezTo>
                    <a:pt x="10103" y="1348"/>
                    <a:pt x="10006" y="1317"/>
                    <a:pt x="9908" y="1268"/>
                  </a:cubicBezTo>
                  <a:lnTo>
                    <a:pt x="9107" y="667"/>
                  </a:lnTo>
                  <a:cubicBezTo>
                    <a:pt x="9010" y="589"/>
                    <a:pt x="8912" y="557"/>
                    <a:pt x="8814" y="557"/>
                  </a:cubicBezTo>
                  <a:cubicBezTo>
                    <a:pt x="8745" y="557"/>
                    <a:pt x="8676" y="573"/>
                    <a:pt x="8607" y="601"/>
                  </a:cubicBezTo>
                  <a:lnTo>
                    <a:pt x="7506" y="1001"/>
                  </a:lnTo>
                  <a:cubicBezTo>
                    <a:pt x="7340" y="1101"/>
                    <a:pt x="7206" y="1201"/>
                    <a:pt x="7173" y="1368"/>
                  </a:cubicBezTo>
                  <a:lnTo>
                    <a:pt x="6939" y="2335"/>
                  </a:lnTo>
                  <a:cubicBezTo>
                    <a:pt x="6906" y="2502"/>
                    <a:pt x="6839" y="2635"/>
                    <a:pt x="6706" y="2669"/>
                  </a:cubicBezTo>
                  <a:cubicBezTo>
                    <a:pt x="6632" y="2724"/>
                    <a:pt x="6549" y="2749"/>
                    <a:pt x="6466" y="2749"/>
                  </a:cubicBezTo>
                  <a:cubicBezTo>
                    <a:pt x="6399" y="2749"/>
                    <a:pt x="6332" y="2732"/>
                    <a:pt x="6272" y="2702"/>
                  </a:cubicBezTo>
                  <a:lnTo>
                    <a:pt x="5338" y="2435"/>
                  </a:lnTo>
                  <a:cubicBezTo>
                    <a:pt x="5292" y="2417"/>
                    <a:pt x="5240" y="2408"/>
                    <a:pt x="5187" y="2408"/>
                  </a:cubicBezTo>
                  <a:cubicBezTo>
                    <a:pt x="5051" y="2408"/>
                    <a:pt x="4910" y="2463"/>
                    <a:pt x="4838" y="2535"/>
                  </a:cubicBezTo>
                  <a:lnTo>
                    <a:pt x="3904" y="3336"/>
                  </a:lnTo>
                  <a:cubicBezTo>
                    <a:pt x="3770" y="3469"/>
                    <a:pt x="3704" y="3636"/>
                    <a:pt x="3704" y="3836"/>
                  </a:cubicBezTo>
                  <a:lnTo>
                    <a:pt x="3837" y="4804"/>
                  </a:lnTo>
                  <a:cubicBezTo>
                    <a:pt x="3837" y="4970"/>
                    <a:pt x="3770" y="5104"/>
                    <a:pt x="3704" y="5204"/>
                  </a:cubicBezTo>
                  <a:cubicBezTo>
                    <a:pt x="3604" y="5337"/>
                    <a:pt x="3437" y="5437"/>
                    <a:pt x="3337" y="5437"/>
                  </a:cubicBezTo>
                  <a:lnTo>
                    <a:pt x="2336" y="5471"/>
                  </a:lnTo>
                  <a:cubicBezTo>
                    <a:pt x="2169" y="5471"/>
                    <a:pt x="2002" y="5604"/>
                    <a:pt x="1869" y="5771"/>
                  </a:cubicBezTo>
                  <a:lnTo>
                    <a:pt x="1269" y="6805"/>
                  </a:lnTo>
                  <a:cubicBezTo>
                    <a:pt x="1202" y="6972"/>
                    <a:pt x="1202" y="7172"/>
                    <a:pt x="1269" y="7305"/>
                  </a:cubicBezTo>
                  <a:lnTo>
                    <a:pt x="1736" y="8173"/>
                  </a:lnTo>
                  <a:cubicBezTo>
                    <a:pt x="1836" y="8306"/>
                    <a:pt x="1836" y="8473"/>
                    <a:pt x="1769" y="8640"/>
                  </a:cubicBezTo>
                  <a:cubicBezTo>
                    <a:pt x="1736" y="8773"/>
                    <a:pt x="1602" y="8907"/>
                    <a:pt x="1502" y="8973"/>
                  </a:cubicBezTo>
                  <a:lnTo>
                    <a:pt x="568" y="9340"/>
                  </a:lnTo>
                  <a:cubicBezTo>
                    <a:pt x="401" y="9440"/>
                    <a:pt x="268" y="9574"/>
                    <a:pt x="234" y="9774"/>
                  </a:cubicBezTo>
                  <a:lnTo>
                    <a:pt x="34" y="10941"/>
                  </a:lnTo>
                  <a:cubicBezTo>
                    <a:pt x="1" y="11108"/>
                    <a:pt x="68" y="11308"/>
                    <a:pt x="201" y="11442"/>
                  </a:cubicBezTo>
                  <a:lnTo>
                    <a:pt x="1068" y="12276"/>
                  </a:lnTo>
                  <a:lnTo>
                    <a:pt x="1068" y="12509"/>
                  </a:lnTo>
                  <a:lnTo>
                    <a:pt x="1068" y="12776"/>
                  </a:lnTo>
                  <a:lnTo>
                    <a:pt x="201" y="13610"/>
                  </a:lnTo>
                  <a:cubicBezTo>
                    <a:pt x="68" y="13743"/>
                    <a:pt x="1" y="13944"/>
                    <a:pt x="34" y="14110"/>
                  </a:cubicBezTo>
                  <a:lnTo>
                    <a:pt x="234" y="15278"/>
                  </a:lnTo>
                  <a:cubicBezTo>
                    <a:pt x="268" y="15445"/>
                    <a:pt x="401" y="15611"/>
                    <a:pt x="568" y="15678"/>
                  </a:cubicBezTo>
                  <a:lnTo>
                    <a:pt x="1502" y="16078"/>
                  </a:lnTo>
                  <a:cubicBezTo>
                    <a:pt x="1602" y="16112"/>
                    <a:pt x="1736" y="16245"/>
                    <a:pt x="1769" y="16412"/>
                  </a:cubicBezTo>
                  <a:cubicBezTo>
                    <a:pt x="1836" y="16512"/>
                    <a:pt x="1836" y="16679"/>
                    <a:pt x="1736" y="16846"/>
                  </a:cubicBezTo>
                  <a:lnTo>
                    <a:pt x="1269" y="17746"/>
                  </a:lnTo>
                  <a:cubicBezTo>
                    <a:pt x="1202" y="17913"/>
                    <a:pt x="1202" y="18113"/>
                    <a:pt x="1269" y="18247"/>
                  </a:cubicBezTo>
                  <a:lnTo>
                    <a:pt x="1869" y="19281"/>
                  </a:lnTo>
                  <a:cubicBezTo>
                    <a:pt x="1936" y="19448"/>
                    <a:pt x="2102" y="19514"/>
                    <a:pt x="2336" y="19581"/>
                  </a:cubicBezTo>
                  <a:lnTo>
                    <a:pt x="3337" y="19614"/>
                  </a:lnTo>
                  <a:cubicBezTo>
                    <a:pt x="3503" y="19614"/>
                    <a:pt x="3604" y="19681"/>
                    <a:pt x="3704" y="19814"/>
                  </a:cubicBezTo>
                  <a:cubicBezTo>
                    <a:pt x="3770" y="19948"/>
                    <a:pt x="3870" y="20081"/>
                    <a:pt x="3837" y="20248"/>
                  </a:cubicBezTo>
                  <a:lnTo>
                    <a:pt x="3704" y="21182"/>
                  </a:lnTo>
                  <a:cubicBezTo>
                    <a:pt x="3704" y="21349"/>
                    <a:pt x="3737" y="21582"/>
                    <a:pt x="3904" y="21682"/>
                  </a:cubicBezTo>
                  <a:lnTo>
                    <a:pt x="4838" y="22483"/>
                  </a:lnTo>
                  <a:cubicBezTo>
                    <a:pt x="4914" y="22585"/>
                    <a:pt x="5069" y="22628"/>
                    <a:pt x="5211" y="22628"/>
                  </a:cubicBezTo>
                  <a:cubicBezTo>
                    <a:pt x="5256" y="22628"/>
                    <a:pt x="5299" y="22624"/>
                    <a:pt x="5338" y="22616"/>
                  </a:cubicBezTo>
                  <a:lnTo>
                    <a:pt x="6272" y="22316"/>
                  </a:lnTo>
                  <a:cubicBezTo>
                    <a:pt x="6341" y="22302"/>
                    <a:pt x="6405" y="22294"/>
                    <a:pt x="6465" y="22294"/>
                  </a:cubicBezTo>
                  <a:cubicBezTo>
                    <a:pt x="6549" y="22294"/>
                    <a:pt x="6628" y="22311"/>
                    <a:pt x="6706" y="22350"/>
                  </a:cubicBezTo>
                  <a:cubicBezTo>
                    <a:pt x="6839" y="22450"/>
                    <a:pt x="6939" y="22583"/>
                    <a:pt x="6939" y="22683"/>
                  </a:cubicBezTo>
                  <a:lnTo>
                    <a:pt x="7173" y="23651"/>
                  </a:lnTo>
                  <a:cubicBezTo>
                    <a:pt x="7206" y="23817"/>
                    <a:pt x="7340" y="23984"/>
                    <a:pt x="7506" y="24017"/>
                  </a:cubicBezTo>
                  <a:lnTo>
                    <a:pt x="8607" y="24451"/>
                  </a:lnTo>
                  <a:cubicBezTo>
                    <a:pt x="8663" y="24473"/>
                    <a:pt x="8726" y="24484"/>
                    <a:pt x="8789" y="24484"/>
                  </a:cubicBezTo>
                  <a:cubicBezTo>
                    <a:pt x="8915" y="24484"/>
                    <a:pt x="9041" y="24440"/>
                    <a:pt x="9107" y="24351"/>
                  </a:cubicBezTo>
                  <a:lnTo>
                    <a:pt x="9908" y="23784"/>
                  </a:lnTo>
                  <a:cubicBezTo>
                    <a:pt x="10008" y="23709"/>
                    <a:pt x="10127" y="23671"/>
                    <a:pt x="10236" y="23671"/>
                  </a:cubicBezTo>
                  <a:cubicBezTo>
                    <a:pt x="10273" y="23671"/>
                    <a:pt x="10308" y="23676"/>
                    <a:pt x="10342" y="23684"/>
                  </a:cubicBezTo>
                  <a:cubicBezTo>
                    <a:pt x="10508" y="23751"/>
                    <a:pt x="10609" y="23817"/>
                    <a:pt x="10709" y="23951"/>
                  </a:cubicBezTo>
                  <a:lnTo>
                    <a:pt x="11242" y="24785"/>
                  </a:lnTo>
                  <a:cubicBezTo>
                    <a:pt x="11342" y="24951"/>
                    <a:pt x="11543" y="25018"/>
                    <a:pt x="11709" y="25018"/>
                  </a:cubicBezTo>
                  <a:lnTo>
                    <a:pt x="12910" y="25018"/>
                  </a:lnTo>
                  <a:cubicBezTo>
                    <a:pt x="13077" y="25018"/>
                    <a:pt x="13277" y="24951"/>
                    <a:pt x="13377" y="24785"/>
                  </a:cubicBezTo>
                  <a:lnTo>
                    <a:pt x="13911" y="23951"/>
                  </a:lnTo>
                  <a:cubicBezTo>
                    <a:pt x="14011" y="23817"/>
                    <a:pt x="14111" y="23751"/>
                    <a:pt x="14278" y="23684"/>
                  </a:cubicBezTo>
                  <a:cubicBezTo>
                    <a:pt x="14320" y="23676"/>
                    <a:pt x="14359" y="23671"/>
                    <a:pt x="14397" y="23671"/>
                  </a:cubicBezTo>
                  <a:cubicBezTo>
                    <a:pt x="14511" y="23671"/>
                    <a:pt x="14611" y="23709"/>
                    <a:pt x="14711" y="23784"/>
                  </a:cubicBezTo>
                  <a:lnTo>
                    <a:pt x="15512" y="24351"/>
                  </a:lnTo>
                  <a:cubicBezTo>
                    <a:pt x="15623" y="24440"/>
                    <a:pt x="15734" y="24470"/>
                    <a:pt x="15846" y="24470"/>
                  </a:cubicBezTo>
                  <a:cubicBezTo>
                    <a:pt x="15901" y="24470"/>
                    <a:pt x="15957" y="24462"/>
                    <a:pt x="16012" y="24451"/>
                  </a:cubicBezTo>
                  <a:lnTo>
                    <a:pt x="17113" y="24017"/>
                  </a:lnTo>
                  <a:cubicBezTo>
                    <a:pt x="17280" y="23951"/>
                    <a:pt x="17413" y="23817"/>
                    <a:pt x="17447" y="23651"/>
                  </a:cubicBezTo>
                  <a:lnTo>
                    <a:pt x="17680" y="22683"/>
                  </a:lnTo>
                  <a:cubicBezTo>
                    <a:pt x="17714" y="22516"/>
                    <a:pt x="17780" y="22416"/>
                    <a:pt x="17914" y="22350"/>
                  </a:cubicBezTo>
                  <a:cubicBezTo>
                    <a:pt x="17992" y="22311"/>
                    <a:pt x="18082" y="22294"/>
                    <a:pt x="18169" y="22294"/>
                  </a:cubicBezTo>
                  <a:cubicBezTo>
                    <a:pt x="18231" y="22294"/>
                    <a:pt x="18292" y="22302"/>
                    <a:pt x="18347" y="22316"/>
                  </a:cubicBezTo>
                  <a:lnTo>
                    <a:pt x="19281" y="22616"/>
                  </a:lnTo>
                  <a:cubicBezTo>
                    <a:pt x="19321" y="22624"/>
                    <a:pt x="19364" y="22628"/>
                    <a:pt x="19408" y="22628"/>
                  </a:cubicBezTo>
                  <a:cubicBezTo>
                    <a:pt x="19551" y="22628"/>
                    <a:pt x="19705" y="22585"/>
                    <a:pt x="19782" y="22483"/>
                  </a:cubicBezTo>
                  <a:lnTo>
                    <a:pt x="20716" y="21682"/>
                  </a:lnTo>
                  <a:cubicBezTo>
                    <a:pt x="20849" y="21582"/>
                    <a:pt x="20916" y="21416"/>
                    <a:pt x="20916" y="21182"/>
                  </a:cubicBezTo>
                  <a:lnTo>
                    <a:pt x="20782" y="20248"/>
                  </a:lnTo>
                  <a:cubicBezTo>
                    <a:pt x="20782" y="20081"/>
                    <a:pt x="20849" y="19948"/>
                    <a:pt x="20916" y="19814"/>
                  </a:cubicBezTo>
                  <a:cubicBezTo>
                    <a:pt x="21016" y="19681"/>
                    <a:pt x="21183" y="19614"/>
                    <a:pt x="21283" y="19614"/>
                  </a:cubicBezTo>
                  <a:lnTo>
                    <a:pt x="22284" y="19581"/>
                  </a:lnTo>
                  <a:cubicBezTo>
                    <a:pt x="22450" y="19581"/>
                    <a:pt x="22617" y="19448"/>
                    <a:pt x="22751" y="19281"/>
                  </a:cubicBezTo>
                  <a:lnTo>
                    <a:pt x="23351" y="18247"/>
                  </a:lnTo>
                  <a:cubicBezTo>
                    <a:pt x="23418" y="18080"/>
                    <a:pt x="23418" y="17846"/>
                    <a:pt x="23351" y="17746"/>
                  </a:cubicBezTo>
                  <a:lnTo>
                    <a:pt x="22884" y="16846"/>
                  </a:lnTo>
                  <a:cubicBezTo>
                    <a:pt x="22784" y="16746"/>
                    <a:pt x="22784" y="16579"/>
                    <a:pt x="22851" y="16412"/>
                  </a:cubicBezTo>
                  <a:cubicBezTo>
                    <a:pt x="22884" y="16279"/>
                    <a:pt x="23017" y="16145"/>
                    <a:pt x="23117" y="16078"/>
                  </a:cubicBezTo>
                  <a:lnTo>
                    <a:pt x="24051" y="15678"/>
                  </a:lnTo>
                  <a:cubicBezTo>
                    <a:pt x="24218" y="15611"/>
                    <a:pt x="24352" y="15478"/>
                    <a:pt x="24385" y="15278"/>
                  </a:cubicBezTo>
                  <a:lnTo>
                    <a:pt x="24585" y="14110"/>
                  </a:lnTo>
                  <a:cubicBezTo>
                    <a:pt x="24619" y="13944"/>
                    <a:pt x="24552" y="13743"/>
                    <a:pt x="24418" y="13610"/>
                  </a:cubicBezTo>
                  <a:lnTo>
                    <a:pt x="23551" y="12776"/>
                  </a:lnTo>
                  <a:lnTo>
                    <a:pt x="23551" y="12509"/>
                  </a:lnTo>
                  <a:lnTo>
                    <a:pt x="23551" y="12276"/>
                  </a:lnTo>
                  <a:lnTo>
                    <a:pt x="24418" y="11442"/>
                  </a:lnTo>
                  <a:cubicBezTo>
                    <a:pt x="24552" y="11308"/>
                    <a:pt x="24619" y="11108"/>
                    <a:pt x="24585" y="10941"/>
                  </a:cubicBezTo>
                  <a:lnTo>
                    <a:pt x="24385" y="9774"/>
                  </a:lnTo>
                  <a:cubicBezTo>
                    <a:pt x="24352" y="9607"/>
                    <a:pt x="24218" y="9440"/>
                    <a:pt x="24051" y="9340"/>
                  </a:cubicBezTo>
                  <a:lnTo>
                    <a:pt x="23117" y="8973"/>
                  </a:lnTo>
                  <a:cubicBezTo>
                    <a:pt x="23017" y="8940"/>
                    <a:pt x="22884" y="8807"/>
                    <a:pt x="22851" y="8640"/>
                  </a:cubicBezTo>
                  <a:cubicBezTo>
                    <a:pt x="22784" y="8506"/>
                    <a:pt x="22784" y="8340"/>
                    <a:pt x="22884" y="8173"/>
                  </a:cubicBezTo>
                  <a:lnTo>
                    <a:pt x="23351" y="7305"/>
                  </a:lnTo>
                  <a:cubicBezTo>
                    <a:pt x="23418" y="7139"/>
                    <a:pt x="23418" y="6939"/>
                    <a:pt x="23351" y="6805"/>
                  </a:cubicBezTo>
                  <a:lnTo>
                    <a:pt x="22751" y="5771"/>
                  </a:lnTo>
                  <a:cubicBezTo>
                    <a:pt x="22684" y="5604"/>
                    <a:pt x="22517" y="5504"/>
                    <a:pt x="22284" y="5471"/>
                  </a:cubicBezTo>
                  <a:lnTo>
                    <a:pt x="21283" y="5437"/>
                  </a:lnTo>
                  <a:cubicBezTo>
                    <a:pt x="21116" y="5437"/>
                    <a:pt x="21016" y="5337"/>
                    <a:pt x="20916" y="5204"/>
                  </a:cubicBezTo>
                  <a:cubicBezTo>
                    <a:pt x="20849" y="5104"/>
                    <a:pt x="20749" y="4970"/>
                    <a:pt x="20782" y="4804"/>
                  </a:cubicBezTo>
                  <a:lnTo>
                    <a:pt x="20916" y="3836"/>
                  </a:lnTo>
                  <a:cubicBezTo>
                    <a:pt x="20949" y="3670"/>
                    <a:pt x="20883" y="3469"/>
                    <a:pt x="20716" y="3336"/>
                  </a:cubicBezTo>
                  <a:lnTo>
                    <a:pt x="19782" y="2535"/>
                  </a:lnTo>
                  <a:cubicBezTo>
                    <a:pt x="19707" y="2460"/>
                    <a:pt x="19557" y="2423"/>
                    <a:pt x="19416" y="2423"/>
                  </a:cubicBezTo>
                  <a:cubicBezTo>
                    <a:pt x="19369" y="2423"/>
                    <a:pt x="19323" y="2427"/>
                    <a:pt x="19281" y="2435"/>
                  </a:cubicBezTo>
                  <a:lnTo>
                    <a:pt x="18347" y="2702"/>
                  </a:lnTo>
                  <a:cubicBezTo>
                    <a:pt x="18272" y="2732"/>
                    <a:pt x="18204" y="2749"/>
                    <a:pt x="18140" y="2749"/>
                  </a:cubicBezTo>
                  <a:cubicBezTo>
                    <a:pt x="18061" y="2749"/>
                    <a:pt x="17987" y="2724"/>
                    <a:pt x="17914" y="2669"/>
                  </a:cubicBezTo>
                  <a:cubicBezTo>
                    <a:pt x="17780" y="2602"/>
                    <a:pt x="17680" y="2469"/>
                    <a:pt x="17680" y="2335"/>
                  </a:cubicBezTo>
                  <a:lnTo>
                    <a:pt x="17447" y="1368"/>
                  </a:lnTo>
                  <a:cubicBezTo>
                    <a:pt x="17413" y="1201"/>
                    <a:pt x="17280" y="1034"/>
                    <a:pt x="17113" y="1001"/>
                  </a:cubicBezTo>
                  <a:lnTo>
                    <a:pt x="16012" y="601"/>
                  </a:lnTo>
                  <a:cubicBezTo>
                    <a:pt x="15947" y="561"/>
                    <a:pt x="15870" y="543"/>
                    <a:pt x="15796" y="543"/>
                  </a:cubicBezTo>
                  <a:cubicBezTo>
                    <a:pt x="15682" y="543"/>
                    <a:pt x="15573" y="587"/>
                    <a:pt x="15512" y="667"/>
                  </a:cubicBezTo>
                  <a:lnTo>
                    <a:pt x="14711" y="1268"/>
                  </a:lnTo>
                  <a:cubicBezTo>
                    <a:pt x="14614" y="1317"/>
                    <a:pt x="14498" y="1348"/>
                    <a:pt x="14391" y="1348"/>
                  </a:cubicBezTo>
                  <a:cubicBezTo>
                    <a:pt x="14352" y="1348"/>
                    <a:pt x="14314" y="1343"/>
                    <a:pt x="14278" y="1335"/>
                  </a:cubicBezTo>
                  <a:cubicBezTo>
                    <a:pt x="14111" y="1301"/>
                    <a:pt x="14011" y="1201"/>
                    <a:pt x="13911" y="1101"/>
                  </a:cubicBezTo>
                  <a:lnTo>
                    <a:pt x="13377" y="267"/>
                  </a:lnTo>
                  <a:cubicBezTo>
                    <a:pt x="13277" y="100"/>
                    <a:pt x="13077" y="0"/>
                    <a:pt x="12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5"/>
            <p:cNvSpPr/>
            <p:nvPr/>
          </p:nvSpPr>
          <p:spPr>
            <a:xfrm>
              <a:off x="4151475" y="4357725"/>
              <a:ext cx="376950" cy="344225"/>
            </a:xfrm>
            <a:custGeom>
              <a:avLst/>
              <a:gdLst/>
              <a:ahLst/>
              <a:cxnLst/>
              <a:rect l="l" t="t" r="r" b="b"/>
              <a:pathLst>
                <a:path w="15078" h="13769" extrusionOk="0">
                  <a:moveTo>
                    <a:pt x="7539" y="1"/>
                  </a:moveTo>
                  <a:cubicBezTo>
                    <a:pt x="5779" y="1"/>
                    <a:pt x="4020" y="668"/>
                    <a:pt x="2669" y="2002"/>
                  </a:cubicBezTo>
                  <a:cubicBezTo>
                    <a:pt x="0" y="4704"/>
                    <a:pt x="0" y="9074"/>
                    <a:pt x="2669" y="11742"/>
                  </a:cubicBezTo>
                  <a:cubicBezTo>
                    <a:pt x="4020" y="13093"/>
                    <a:pt x="5779" y="13769"/>
                    <a:pt x="7539" y="13769"/>
                  </a:cubicBezTo>
                  <a:cubicBezTo>
                    <a:pt x="9299" y="13769"/>
                    <a:pt x="11058" y="13093"/>
                    <a:pt x="12409" y="11742"/>
                  </a:cubicBezTo>
                  <a:cubicBezTo>
                    <a:pt x="15078" y="9074"/>
                    <a:pt x="15078" y="4704"/>
                    <a:pt x="12409" y="2002"/>
                  </a:cubicBezTo>
                  <a:cubicBezTo>
                    <a:pt x="11058" y="668"/>
                    <a:pt x="9299" y="1"/>
                    <a:pt x="7539" y="1"/>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5"/>
            <p:cNvSpPr/>
            <p:nvPr/>
          </p:nvSpPr>
          <p:spPr>
            <a:xfrm>
              <a:off x="4151475" y="4357725"/>
              <a:ext cx="376950" cy="344225"/>
            </a:xfrm>
            <a:custGeom>
              <a:avLst/>
              <a:gdLst/>
              <a:ahLst/>
              <a:cxnLst/>
              <a:rect l="l" t="t" r="r" b="b"/>
              <a:pathLst>
                <a:path w="15078" h="13769" extrusionOk="0">
                  <a:moveTo>
                    <a:pt x="7539" y="1"/>
                  </a:moveTo>
                  <a:cubicBezTo>
                    <a:pt x="5779" y="1"/>
                    <a:pt x="4020" y="668"/>
                    <a:pt x="2669" y="2002"/>
                  </a:cubicBezTo>
                  <a:cubicBezTo>
                    <a:pt x="0" y="4704"/>
                    <a:pt x="0" y="9074"/>
                    <a:pt x="2669" y="11742"/>
                  </a:cubicBezTo>
                  <a:cubicBezTo>
                    <a:pt x="4020" y="13093"/>
                    <a:pt x="5779" y="13769"/>
                    <a:pt x="7539" y="13769"/>
                  </a:cubicBezTo>
                  <a:cubicBezTo>
                    <a:pt x="9299" y="13769"/>
                    <a:pt x="11058" y="13093"/>
                    <a:pt x="12409" y="11742"/>
                  </a:cubicBezTo>
                  <a:cubicBezTo>
                    <a:pt x="15078" y="9074"/>
                    <a:pt x="15078" y="4704"/>
                    <a:pt x="12409" y="2002"/>
                  </a:cubicBezTo>
                  <a:cubicBezTo>
                    <a:pt x="11058" y="668"/>
                    <a:pt x="9299" y="1"/>
                    <a:pt x="7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5"/>
            <p:cNvSpPr/>
            <p:nvPr/>
          </p:nvSpPr>
          <p:spPr>
            <a:xfrm>
              <a:off x="4167325" y="4372325"/>
              <a:ext cx="345250" cy="314625"/>
            </a:xfrm>
            <a:custGeom>
              <a:avLst/>
              <a:gdLst/>
              <a:ahLst/>
              <a:cxnLst/>
              <a:rect l="l" t="t" r="r" b="b"/>
              <a:pathLst>
                <a:path w="13810" h="12585" extrusionOk="0">
                  <a:moveTo>
                    <a:pt x="6909" y="0"/>
                  </a:moveTo>
                  <a:cubicBezTo>
                    <a:pt x="5295" y="0"/>
                    <a:pt x="3686" y="617"/>
                    <a:pt x="2468" y="1852"/>
                  </a:cubicBezTo>
                  <a:cubicBezTo>
                    <a:pt x="0" y="4287"/>
                    <a:pt x="0" y="8290"/>
                    <a:pt x="2468" y="10758"/>
                  </a:cubicBezTo>
                  <a:cubicBezTo>
                    <a:pt x="3686" y="11976"/>
                    <a:pt x="5295" y="12584"/>
                    <a:pt x="6909" y="12584"/>
                  </a:cubicBezTo>
                  <a:cubicBezTo>
                    <a:pt x="8523" y="12584"/>
                    <a:pt x="10141" y="11976"/>
                    <a:pt x="11375" y="10758"/>
                  </a:cubicBezTo>
                  <a:cubicBezTo>
                    <a:pt x="13810" y="8290"/>
                    <a:pt x="13810" y="4287"/>
                    <a:pt x="11375" y="1852"/>
                  </a:cubicBezTo>
                  <a:cubicBezTo>
                    <a:pt x="10141" y="617"/>
                    <a:pt x="8523" y="0"/>
                    <a:pt x="69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5"/>
            <p:cNvSpPr/>
            <p:nvPr/>
          </p:nvSpPr>
          <p:spPr>
            <a:xfrm>
              <a:off x="4246525" y="4436125"/>
              <a:ext cx="187675" cy="187650"/>
            </a:xfrm>
            <a:custGeom>
              <a:avLst/>
              <a:gdLst/>
              <a:ahLst/>
              <a:cxnLst/>
              <a:rect l="l" t="t" r="r" b="b"/>
              <a:pathLst>
                <a:path w="7507" h="7506" extrusionOk="0">
                  <a:moveTo>
                    <a:pt x="3770" y="0"/>
                  </a:moveTo>
                  <a:cubicBezTo>
                    <a:pt x="1669" y="0"/>
                    <a:pt x="1" y="1668"/>
                    <a:pt x="1" y="3736"/>
                  </a:cubicBezTo>
                  <a:cubicBezTo>
                    <a:pt x="1" y="5804"/>
                    <a:pt x="1669" y="7506"/>
                    <a:pt x="3770" y="7506"/>
                  </a:cubicBezTo>
                  <a:cubicBezTo>
                    <a:pt x="5838" y="7506"/>
                    <a:pt x="7506" y="5804"/>
                    <a:pt x="7506" y="3736"/>
                  </a:cubicBezTo>
                  <a:cubicBezTo>
                    <a:pt x="7506" y="1668"/>
                    <a:pt x="5838" y="0"/>
                    <a:pt x="3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4272400" y="4461975"/>
              <a:ext cx="135950" cy="135950"/>
            </a:xfrm>
            <a:custGeom>
              <a:avLst/>
              <a:gdLst/>
              <a:ahLst/>
              <a:cxnLst/>
              <a:rect l="l" t="t" r="r" b="b"/>
              <a:pathLst>
                <a:path w="5438" h="5438" extrusionOk="0">
                  <a:moveTo>
                    <a:pt x="2735" y="0"/>
                  </a:moveTo>
                  <a:cubicBezTo>
                    <a:pt x="1201" y="0"/>
                    <a:pt x="0" y="1201"/>
                    <a:pt x="0" y="2702"/>
                  </a:cubicBezTo>
                  <a:cubicBezTo>
                    <a:pt x="0" y="4203"/>
                    <a:pt x="1201" y="5438"/>
                    <a:pt x="2735" y="5438"/>
                  </a:cubicBezTo>
                  <a:cubicBezTo>
                    <a:pt x="4236" y="5438"/>
                    <a:pt x="5437" y="4203"/>
                    <a:pt x="5437" y="2702"/>
                  </a:cubicBezTo>
                  <a:cubicBezTo>
                    <a:pt x="5437" y="1201"/>
                    <a:pt x="4236" y="0"/>
                    <a:pt x="27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5"/>
            <p:cNvSpPr/>
            <p:nvPr/>
          </p:nvSpPr>
          <p:spPr>
            <a:xfrm>
              <a:off x="4329100" y="4478650"/>
              <a:ext cx="22525" cy="23375"/>
            </a:xfrm>
            <a:custGeom>
              <a:avLst/>
              <a:gdLst/>
              <a:ahLst/>
              <a:cxnLst/>
              <a:rect l="l" t="t" r="r" b="b"/>
              <a:pathLst>
                <a:path w="901" h="935" extrusionOk="0">
                  <a:moveTo>
                    <a:pt x="467" y="0"/>
                  </a:moveTo>
                  <a:cubicBezTo>
                    <a:pt x="200" y="0"/>
                    <a:pt x="0" y="201"/>
                    <a:pt x="0" y="467"/>
                  </a:cubicBezTo>
                  <a:cubicBezTo>
                    <a:pt x="0" y="701"/>
                    <a:pt x="200" y="934"/>
                    <a:pt x="467" y="934"/>
                  </a:cubicBezTo>
                  <a:cubicBezTo>
                    <a:pt x="701" y="868"/>
                    <a:pt x="901" y="668"/>
                    <a:pt x="901" y="467"/>
                  </a:cubicBezTo>
                  <a:cubicBezTo>
                    <a:pt x="901" y="201"/>
                    <a:pt x="701" y="0"/>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5"/>
            <p:cNvSpPr/>
            <p:nvPr/>
          </p:nvSpPr>
          <p:spPr>
            <a:xfrm>
              <a:off x="4301575" y="4488125"/>
              <a:ext cx="25050" cy="22775"/>
            </a:xfrm>
            <a:custGeom>
              <a:avLst/>
              <a:gdLst/>
              <a:ahLst/>
              <a:cxnLst/>
              <a:rect l="l" t="t" r="r" b="b"/>
              <a:pathLst>
                <a:path w="1002" h="911" extrusionOk="0">
                  <a:moveTo>
                    <a:pt x="506" y="1"/>
                  </a:moveTo>
                  <a:cubicBezTo>
                    <a:pt x="399" y="1"/>
                    <a:pt x="298" y="42"/>
                    <a:pt x="234" y="122"/>
                  </a:cubicBezTo>
                  <a:cubicBezTo>
                    <a:pt x="1" y="289"/>
                    <a:pt x="1" y="589"/>
                    <a:pt x="167" y="756"/>
                  </a:cubicBezTo>
                  <a:cubicBezTo>
                    <a:pt x="255" y="860"/>
                    <a:pt x="378" y="910"/>
                    <a:pt x="500" y="910"/>
                  </a:cubicBezTo>
                  <a:cubicBezTo>
                    <a:pt x="612" y="910"/>
                    <a:pt x="722" y="869"/>
                    <a:pt x="801" y="789"/>
                  </a:cubicBezTo>
                  <a:cubicBezTo>
                    <a:pt x="968" y="622"/>
                    <a:pt x="1001" y="322"/>
                    <a:pt x="834" y="155"/>
                  </a:cubicBezTo>
                  <a:cubicBezTo>
                    <a:pt x="747" y="51"/>
                    <a:pt x="624"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4288225" y="4511900"/>
              <a:ext cx="24225" cy="22125"/>
            </a:xfrm>
            <a:custGeom>
              <a:avLst/>
              <a:gdLst/>
              <a:ahLst/>
              <a:cxnLst/>
              <a:rect l="l" t="t" r="r" b="b"/>
              <a:pathLst>
                <a:path w="969" h="885" extrusionOk="0">
                  <a:moveTo>
                    <a:pt x="475" y="0"/>
                  </a:moveTo>
                  <a:cubicBezTo>
                    <a:pt x="262" y="0"/>
                    <a:pt x="65" y="158"/>
                    <a:pt x="34" y="372"/>
                  </a:cubicBezTo>
                  <a:cubicBezTo>
                    <a:pt x="1" y="639"/>
                    <a:pt x="168" y="839"/>
                    <a:pt x="434" y="872"/>
                  </a:cubicBezTo>
                  <a:cubicBezTo>
                    <a:pt x="465" y="881"/>
                    <a:pt x="496" y="885"/>
                    <a:pt x="525" y="885"/>
                  </a:cubicBezTo>
                  <a:cubicBezTo>
                    <a:pt x="718" y="885"/>
                    <a:pt x="873" y="708"/>
                    <a:pt x="901" y="505"/>
                  </a:cubicBezTo>
                  <a:cubicBezTo>
                    <a:pt x="968" y="305"/>
                    <a:pt x="801" y="38"/>
                    <a:pt x="535" y="5"/>
                  </a:cubicBezTo>
                  <a:cubicBezTo>
                    <a:pt x="515" y="2"/>
                    <a:pt x="494"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4292400" y="4538850"/>
              <a:ext cx="25875" cy="22700"/>
            </a:xfrm>
            <a:custGeom>
              <a:avLst/>
              <a:gdLst/>
              <a:ahLst/>
              <a:cxnLst/>
              <a:rect l="l" t="t" r="r" b="b"/>
              <a:pathLst>
                <a:path w="1035" h="908" extrusionOk="0">
                  <a:moveTo>
                    <a:pt x="511" y="0"/>
                  </a:moveTo>
                  <a:cubicBezTo>
                    <a:pt x="436" y="0"/>
                    <a:pt x="364" y="19"/>
                    <a:pt x="301" y="61"/>
                  </a:cubicBezTo>
                  <a:cubicBezTo>
                    <a:pt x="101" y="194"/>
                    <a:pt x="1" y="461"/>
                    <a:pt x="134" y="695"/>
                  </a:cubicBezTo>
                  <a:cubicBezTo>
                    <a:pt x="226" y="833"/>
                    <a:pt x="382" y="907"/>
                    <a:pt x="546" y="907"/>
                  </a:cubicBezTo>
                  <a:cubicBezTo>
                    <a:pt x="620" y="907"/>
                    <a:pt x="696" y="892"/>
                    <a:pt x="768" y="861"/>
                  </a:cubicBezTo>
                  <a:cubicBezTo>
                    <a:pt x="968" y="728"/>
                    <a:pt x="1035" y="428"/>
                    <a:pt x="935" y="228"/>
                  </a:cubicBezTo>
                  <a:cubicBezTo>
                    <a:pt x="843" y="90"/>
                    <a:pt x="673"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4313250" y="4557375"/>
              <a:ext cx="25050" cy="22200"/>
            </a:xfrm>
            <a:custGeom>
              <a:avLst/>
              <a:gdLst/>
              <a:ahLst/>
              <a:cxnLst/>
              <a:rect l="l" t="t" r="r" b="b"/>
              <a:pathLst>
                <a:path w="1002" h="888" extrusionOk="0">
                  <a:moveTo>
                    <a:pt x="535" y="0"/>
                  </a:moveTo>
                  <a:cubicBezTo>
                    <a:pt x="355" y="0"/>
                    <a:pt x="154" y="101"/>
                    <a:pt x="101" y="287"/>
                  </a:cubicBezTo>
                  <a:cubicBezTo>
                    <a:pt x="1" y="521"/>
                    <a:pt x="134" y="788"/>
                    <a:pt x="334" y="854"/>
                  </a:cubicBezTo>
                  <a:cubicBezTo>
                    <a:pt x="395" y="877"/>
                    <a:pt x="455" y="888"/>
                    <a:pt x="511" y="888"/>
                  </a:cubicBezTo>
                  <a:cubicBezTo>
                    <a:pt x="701" y="888"/>
                    <a:pt x="857" y="767"/>
                    <a:pt x="935" y="587"/>
                  </a:cubicBezTo>
                  <a:cubicBezTo>
                    <a:pt x="1001" y="354"/>
                    <a:pt x="868" y="120"/>
                    <a:pt x="668" y="20"/>
                  </a:cubicBezTo>
                  <a:cubicBezTo>
                    <a:pt x="627" y="7"/>
                    <a:pt x="582" y="0"/>
                    <a:pt x="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5"/>
            <p:cNvSpPr/>
            <p:nvPr/>
          </p:nvSpPr>
          <p:spPr>
            <a:xfrm>
              <a:off x="4341600" y="4557275"/>
              <a:ext cx="25050" cy="22425"/>
            </a:xfrm>
            <a:custGeom>
              <a:avLst/>
              <a:gdLst/>
              <a:ahLst/>
              <a:cxnLst/>
              <a:rect l="l" t="t" r="r" b="b"/>
              <a:pathLst>
                <a:path w="1002" h="897" extrusionOk="0">
                  <a:moveTo>
                    <a:pt x="502" y="0"/>
                  </a:moveTo>
                  <a:cubicBezTo>
                    <a:pt x="446" y="0"/>
                    <a:pt x="389" y="9"/>
                    <a:pt x="334" y="24"/>
                  </a:cubicBezTo>
                  <a:cubicBezTo>
                    <a:pt x="134" y="124"/>
                    <a:pt x="1" y="358"/>
                    <a:pt x="67" y="625"/>
                  </a:cubicBezTo>
                  <a:cubicBezTo>
                    <a:pt x="141" y="797"/>
                    <a:pt x="288" y="897"/>
                    <a:pt x="467" y="897"/>
                  </a:cubicBezTo>
                  <a:cubicBezTo>
                    <a:pt x="531" y="897"/>
                    <a:pt x="598" y="884"/>
                    <a:pt x="668" y="858"/>
                  </a:cubicBezTo>
                  <a:cubicBezTo>
                    <a:pt x="901" y="792"/>
                    <a:pt x="1001" y="525"/>
                    <a:pt x="901" y="291"/>
                  </a:cubicBezTo>
                  <a:cubicBezTo>
                    <a:pt x="850" y="87"/>
                    <a:pt x="683"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5"/>
            <p:cNvSpPr/>
            <p:nvPr/>
          </p:nvSpPr>
          <p:spPr>
            <a:xfrm>
              <a:off x="4362450" y="4538850"/>
              <a:ext cx="25875" cy="22700"/>
            </a:xfrm>
            <a:custGeom>
              <a:avLst/>
              <a:gdLst/>
              <a:ahLst/>
              <a:cxnLst/>
              <a:rect l="l" t="t" r="r" b="b"/>
              <a:pathLst>
                <a:path w="1035" h="908" extrusionOk="0">
                  <a:moveTo>
                    <a:pt x="526" y="0"/>
                  </a:moveTo>
                  <a:cubicBezTo>
                    <a:pt x="366" y="0"/>
                    <a:pt x="203" y="90"/>
                    <a:pt x="134" y="228"/>
                  </a:cubicBezTo>
                  <a:cubicBezTo>
                    <a:pt x="1" y="461"/>
                    <a:pt x="67" y="728"/>
                    <a:pt x="301" y="861"/>
                  </a:cubicBezTo>
                  <a:cubicBezTo>
                    <a:pt x="363" y="892"/>
                    <a:pt x="434" y="907"/>
                    <a:pt x="507" y="907"/>
                  </a:cubicBezTo>
                  <a:cubicBezTo>
                    <a:pt x="668" y="907"/>
                    <a:pt x="832" y="833"/>
                    <a:pt x="901" y="695"/>
                  </a:cubicBezTo>
                  <a:cubicBezTo>
                    <a:pt x="1035" y="461"/>
                    <a:pt x="968" y="194"/>
                    <a:pt x="734" y="61"/>
                  </a:cubicBezTo>
                  <a:cubicBezTo>
                    <a:pt x="672" y="19"/>
                    <a:pt x="599"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4368300" y="4511900"/>
              <a:ext cx="24200" cy="22100"/>
            </a:xfrm>
            <a:custGeom>
              <a:avLst/>
              <a:gdLst/>
              <a:ahLst/>
              <a:cxnLst/>
              <a:rect l="l" t="t" r="r" b="b"/>
              <a:pathLst>
                <a:path w="968" h="884" extrusionOk="0">
                  <a:moveTo>
                    <a:pt x="486" y="0"/>
                  </a:moveTo>
                  <a:cubicBezTo>
                    <a:pt x="468" y="0"/>
                    <a:pt x="451" y="2"/>
                    <a:pt x="434" y="5"/>
                  </a:cubicBezTo>
                  <a:cubicBezTo>
                    <a:pt x="167" y="38"/>
                    <a:pt x="0" y="305"/>
                    <a:pt x="67" y="505"/>
                  </a:cubicBezTo>
                  <a:cubicBezTo>
                    <a:pt x="96" y="681"/>
                    <a:pt x="255" y="884"/>
                    <a:pt x="475" y="884"/>
                  </a:cubicBezTo>
                  <a:cubicBezTo>
                    <a:pt x="505" y="884"/>
                    <a:pt x="535" y="880"/>
                    <a:pt x="567" y="872"/>
                  </a:cubicBezTo>
                  <a:cubicBezTo>
                    <a:pt x="801" y="839"/>
                    <a:pt x="967" y="605"/>
                    <a:pt x="934" y="372"/>
                  </a:cubicBezTo>
                  <a:cubicBezTo>
                    <a:pt x="873" y="158"/>
                    <a:pt x="673" y="0"/>
                    <a:pt x="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5"/>
            <p:cNvSpPr/>
            <p:nvPr/>
          </p:nvSpPr>
          <p:spPr>
            <a:xfrm>
              <a:off x="4613475" y="3724775"/>
              <a:ext cx="693000" cy="523725"/>
            </a:xfrm>
            <a:custGeom>
              <a:avLst/>
              <a:gdLst/>
              <a:ahLst/>
              <a:cxnLst/>
              <a:rect l="l" t="t" r="r" b="b"/>
              <a:pathLst>
                <a:path w="27720" h="20949" extrusionOk="0">
                  <a:moveTo>
                    <a:pt x="16445" y="1"/>
                  </a:moveTo>
                  <a:cubicBezTo>
                    <a:pt x="16178" y="1"/>
                    <a:pt x="15945" y="1"/>
                    <a:pt x="15711" y="67"/>
                  </a:cubicBezTo>
                  <a:cubicBezTo>
                    <a:pt x="18013" y="301"/>
                    <a:pt x="20014" y="1902"/>
                    <a:pt x="20782" y="4137"/>
                  </a:cubicBezTo>
                  <a:lnTo>
                    <a:pt x="23817" y="13243"/>
                  </a:lnTo>
                  <a:cubicBezTo>
                    <a:pt x="24618" y="15645"/>
                    <a:pt x="22816" y="18147"/>
                    <a:pt x="20281" y="18147"/>
                  </a:cubicBezTo>
                  <a:lnTo>
                    <a:pt x="10141" y="18147"/>
                  </a:lnTo>
                  <a:cubicBezTo>
                    <a:pt x="8273" y="18147"/>
                    <a:pt x="6705" y="16612"/>
                    <a:pt x="6705" y="14744"/>
                  </a:cubicBezTo>
                  <a:lnTo>
                    <a:pt x="6705" y="10308"/>
                  </a:lnTo>
                  <a:lnTo>
                    <a:pt x="1768" y="18147"/>
                  </a:lnTo>
                  <a:lnTo>
                    <a:pt x="0" y="20949"/>
                  </a:lnTo>
                  <a:lnTo>
                    <a:pt x="27720" y="20949"/>
                  </a:lnTo>
                  <a:lnTo>
                    <a:pt x="26819" y="18147"/>
                  </a:lnTo>
                  <a:lnTo>
                    <a:pt x="22149" y="4137"/>
                  </a:lnTo>
                  <a:cubicBezTo>
                    <a:pt x="21315" y="1668"/>
                    <a:pt x="19014" y="1"/>
                    <a:pt x="16445"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5"/>
            <p:cNvSpPr/>
            <p:nvPr/>
          </p:nvSpPr>
          <p:spPr>
            <a:xfrm>
              <a:off x="4354125" y="4488425"/>
              <a:ext cx="25025" cy="22175"/>
            </a:xfrm>
            <a:custGeom>
              <a:avLst/>
              <a:gdLst/>
              <a:ahLst/>
              <a:cxnLst/>
              <a:rect l="l" t="t" r="r" b="b"/>
              <a:pathLst>
                <a:path w="1001" h="887" extrusionOk="0">
                  <a:moveTo>
                    <a:pt x="486" y="0"/>
                  </a:moveTo>
                  <a:cubicBezTo>
                    <a:pt x="370" y="0"/>
                    <a:pt x="258" y="51"/>
                    <a:pt x="167" y="143"/>
                  </a:cubicBezTo>
                  <a:cubicBezTo>
                    <a:pt x="0" y="377"/>
                    <a:pt x="33" y="610"/>
                    <a:pt x="200" y="777"/>
                  </a:cubicBezTo>
                  <a:cubicBezTo>
                    <a:pt x="275" y="852"/>
                    <a:pt x="378" y="887"/>
                    <a:pt x="482" y="887"/>
                  </a:cubicBezTo>
                  <a:cubicBezTo>
                    <a:pt x="610" y="887"/>
                    <a:pt x="742" y="835"/>
                    <a:pt x="834" y="744"/>
                  </a:cubicBezTo>
                  <a:cubicBezTo>
                    <a:pt x="1001" y="543"/>
                    <a:pt x="967" y="277"/>
                    <a:pt x="767" y="110"/>
                  </a:cubicBezTo>
                  <a:cubicBezTo>
                    <a:pt x="677" y="35"/>
                    <a:pt x="580" y="0"/>
                    <a:pt x="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4714375" y="4216800"/>
              <a:ext cx="616300" cy="625475"/>
            </a:xfrm>
            <a:custGeom>
              <a:avLst/>
              <a:gdLst/>
              <a:ahLst/>
              <a:cxnLst/>
              <a:rect l="l" t="t" r="r" b="b"/>
              <a:pathLst>
                <a:path w="24652" h="25019" extrusionOk="0">
                  <a:moveTo>
                    <a:pt x="11742" y="0"/>
                  </a:moveTo>
                  <a:cubicBezTo>
                    <a:pt x="11575" y="0"/>
                    <a:pt x="11342" y="100"/>
                    <a:pt x="11275" y="267"/>
                  </a:cubicBezTo>
                  <a:lnTo>
                    <a:pt x="10741" y="1101"/>
                  </a:lnTo>
                  <a:cubicBezTo>
                    <a:pt x="10641" y="1201"/>
                    <a:pt x="10508" y="1301"/>
                    <a:pt x="10341" y="1335"/>
                  </a:cubicBezTo>
                  <a:cubicBezTo>
                    <a:pt x="10296" y="1343"/>
                    <a:pt x="10256" y="1348"/>
                    <a:pt x="10219" y="1348"/>
                  </a:cubicBezTo>
                  <a:cubicBezTo>
                    <a:pt x="10118" y="1348"/>
                    <a:pt x="10038" y="1317"/>
                    <a:pt x="9941" y="1268"/>
                  </a:cubicBezTo>
                  <a:lnTo>
                    <a:pt x="9140" y="667"/>
                  </a:lnTo>
                  <a:cubicBezTo>
                    <a:pt x="9043" y="589"/>
                    <a:pt x="8945" y="557"/>
                    <a:pt x="8847" y="557"/>
                  </a:cubicBezTo>
                  <a:cubicBezTo>
                    <a:pt x="8778" y="557"/>
                    <a:pt x="8709" y="573"/>
                    <a:pt x="8640" y="601"/>
                  </a:cubicBezTo>
                  <a:lnTo>
                    <a:pt x="7506" y="1001"/>
                  </a:lnTo>
                  <a:cubicBezTo>
                    <a:pt x="7339" y="1101"/>
                    <a:pt x="7239" y="1201"/>
                    <a:pt x="7172" y="1368"/>
                  </a:cubicBezTo>
                  <a:lnTo>
                    <a:pt x="6972" y="2335"/>
                  </a:lnTo>
                  <a:cubicBezTo>
                    <a:pt x="6939" y="2502"/>
                    <a:pt x="6839" y="2635"/>
                    <a:pt x="6738" y="2669"/>
                  </a:cubicBezTo>
                  <a:cubicBezTo>
                    <a:pt x="6665" y="2724"/>
                    <a:pt x="6581" y="2749"/>
                    <a:pt x="6499" y="2749"/>
                  </a:cubicBezTo>
                  <a:cubicBezTo>
                    <a:pt x="6432" y="2749"/>
                    <a:pt x="6365" y="2732"/>
                    <a:pt x="6305" y="2702"/>
                  </a:cubicBezTo>
                  <a:lnTo>
                    <a:pt x="5337" y="2435"/>
                  </a:lnTo>
                  <a:cubicBezTo>
                    <a:pt x="5291" y="2417"/>
                    <a:pt x="5242" y="2408"/>
                    <a:pt x="5192" y="2408"/>
                  </a:cubicBezTo>
                  <a:cubicBezTo>
                    <a:pt x="5064" y="2408"/>
                    <a:pt x="4933" y="2463"/>
                    <a:pt x="4837" y="2535"/>
                  </a:cubicBezTo>
                  <a:lnTo>
                    <a:pt x="3936" y="3336"/>
                  </a:lnTo>
                  <a:cubicBezTo>
                    <a:pt x="3803" y="3469"/>
                    <a:pt x="3736" y="3636"/>
                    <a:pt x="3736" y="3836"/>
                  </a:cubicBezTo>
                  <a:lnTo>
                    <a:pt x="3836" y="4804"/>
                  </a:lnTo>
                  <a:cubicBezTo>
                    <a:pt x="3836" y="4970"/>
                    <a:pt x="3803" y="5104"/>
                    <a:pt x="3736" y="5204"/>
                  </a:cubicBezTo>
                  <a:cubicBezTo>
                    <a:pt x="3636" y="5337"/>
                    <a:pt x="3469" y="5437"/>
                    <a:pt x="3336" y="5437"/>
                  </a:cubicBezTo>
                  <a:lnTo>
                    <a:pt x="2335" y="5471"/>
                  </a:lnTo>
                  <a:cubicBezTo>
                    <a:pt x="2169" y="5471"/>
                    <a:pt x="2002" y="5604"/>
                    <a:pt x="1902" y="5771"/>
                  </a:cubicBezTo>
                  <a:lnTo>
                    <a:pt x="1301" y="6805"/>
                  </a:lnTo>
                  <a:cubicBezTo>
                    <a:pt x="1235" y="6972"/>
                    <a:pt x="1235" y="7172"/>
                    <a:pt x="1301" y="7305"/>
                  </a:cubicBezTo>
                  <a:lnTo>
                    <a:pt x="1768" y="8173"/>
                  </a:lnTo>
                  <a:cubicBezTo>
                    <a:pt x="1835" y="8306"/>
                    <a:pt x="1835" y="8473"/>
                    <a:pt x="1802" y="8640"/>
                  </a:cubicBezTo>
                  <a:cubicBezTo>
                    <a:pt x="1768" y="8773"/>
                    <a:pt x="1635" y="8907"/>
                    <a:pt x="1501" y="8973"/>
                  </a:cubicBezTo>
                  <a:lnTo>
                    <a:pt x="601" y="9340"/>
                  </a:lnTo>
                  <a:cubicBezTo>
                    <a:pt x="434" y="9440"/>
                    <a:pt x="301" y="9574"/>
                    <a:pt x="267" y="9774"/>
                  </a:cubicBezTo>
                  <a:lnTo>
                    <a:pt x="67" y="10941"/>
                  </a:lnTo>
                  <a:cubicBezTo>
                    <a:pt x="0" y="11108"/>
                    <a:pt x="100" y="11308"/>
                    <a:pt x="234" y="11442"/>
                  </a:cubicBezTo>
                  <a:lnTo>
                    <a:pt x="1101" y="12276"/>
                  </a:lnTo>
                  <a:lnTo>
                    <a:pt x="1101" y="12509"/>
                  </a:lnTo>
                  <a:lnTo>
                    <a:pt x="1101" y="12776"/>
                  </a:lnTo>
                  <a:lnTo>
                    <a:pt x="234" y="13610"/>
                  </a:lnTo>
                  <a:cubicBezTo>
                    <a:pt x="100" y="13743"/>
                    <a:pt x="0" y="13944"/>
                    <a:pt x="67" y="14110"/>
                  </a:cubicBezTo>
                  <a:lnTo>
                    <a:pt x="267" y="15278"/>
                  </a:lnTo>
                  <a:cubicBezTo>
                    <a:pt x="301" y="15445"/>
                    <a:pt x="434" y="15611"/>
                    <a:pt x="601" y="15678"/>
                  </a:cubicBezTo>
                  <a:lnTo>
                    <a:pt x="1501" y="16078"/>
                  </a:lnTo>
                  <a:cubicBezTo>
                    <a:pt x="1635" y="16112"/>
                    <a:pt x="1768" y="16245"/>
                    <a:pt x="1802" y="16412"/>
                  </a:cubicBezTo>
                  <a:cubicBezTo>
                    <a:pt x="1835" y="16512"/>
                    <a:pt x="1835" y="16679"/>
                    <a:pt x="1768" y="16846"/>
                  </a:cubicBezTo>
                  <a:lnTo>
                    <a:pt x="1301" y="17746"/>
                  </a:lnTo>
                  <a:cubicBezTo>
                    <a:pt x="1235" y="17913"/>
                    <a:pt x="1235" y="18113"/>
                    <a:pt x="1301" y="18247"/>
                  </a:cubicBezTo>
                  <a:lnTo>
                    <a:pt x="1902" y="19281"/>
                  </a:lnTo>
                  <a:cubicBezTo>
                    <a:pt x="1968" y="19448"/>
                    <a:pt x="2135" y="19514"/>
                    <a:pt x="2335" y="19581"/>
                  </a:cubicBezTo>
                  <a:lnTo>
                    <a:pt x="3336" y="19614"/>
                  </a:lnTo>
                  <a:cubicBezTo>
                    <a:pt x="3503" y="19614"/>
                    <a:pt x="3636" y="19681"/>
                    <a:pt x="3736" y="19814"/>
                  </a:cubicBezTo>
                  <a:cubicBezTo>
                    <a:pt x="3803" y="19948"/>
                    <a:pt x="3903" y="20081"/>
                    <a:pt x="3836" y="20248"/>
                  </a:cubicBezTo>
                  <a:lnTo>
                    <a:pt x="3736" y="21182"/>
                  </a:lnTo>
                  <a:cubicBezTo>
                    <a:pt x="3670" y="21349"/>
                    <a:pt x="3770" y="21582"/>
                    <a:pt x="3936" y="21682"/>
                  </a:cubicBezTo>
                  <a:lnTo>
                    <a:pt x="4837" y="22483"/>
                  </a:lnTo>
                  <a:cubicBezTo>
                    <a:pt x="4939" y="22585"/>
                    <a:pt x="5080" y="22628"/>
                    <a:pt x="5215" y="22628"/>
                  </a:cubicBezTo>
                  <a:cubicBezTo>
                    <a:pt x="5257" y="22628"/>
                    <a:pt x="5298" y="22624"/>
                    <a:pt x="5337" y="22616"/>
                  </a:cubicBezTo>
                  <a:lnTo>
                    <a:pt x="6305" y="22316"/>
                  </a:lnTo>
                  <a:cubicBezTo>
                    <a:pt x="6374" y="22302"/>
                    <a:pt x="6437" y="22294"/>
                    <a:pt x="6497" y="22294"/>
                  </a:cubicBezTo>
                  <a:cubicBezTo>
                    <a:pt x="6582" y="22294"/>
                    <a:pt x="6660" y="22311"/>
                    <a:pt x="6738" y="22350"/>
                  </a:cubicBezTo>
                  <a:cubicBezTo>
                    <a:pt x="6839" y="22450"/>
                    <a:pt x="6972" y="22583"/>
                    <a:pt x="6972" y="22683"/>
                  </a:cubicBezTo>
                  <a:lnTo>
                    <a:pt x="7172" y="23651"/>
                  </a:lnTo>
                  <a:cubicBezTo>
                    <a:pt x="7239" y="23817"/>
                    <a:pt x="7339" y="23984"/>
                    <a:pt x="7506" y="24017"/>
                  </a:cubicBezTo>
                  <a:lnTo>
                    <a:pt x="8640" y="24451"/>
                  </a:lnTo>
                  <a:cubicBezTo>
                    <a:pt x="8695" y="24473"/>
                    <a:pt x="8755" y="24484"/>
                    <a:pt x="8814" y="24484"/>
                  </a:cubicBezTo>
                  <a:cubicBezTo>
                    <a:pt x="8933" y="24484"/>
                    <a:pt x="9051" y="24440"/>
                    <a:pt x="9140" y="24351"/>
                  </a:cubicBezTo>
                  <a:lnTo>
                    <a:pt x="9941" y="23784"/>
                  </a:lnTo>
                  <a:cubicBezTo>
                    <a:pt x="10041" y="23709"/>
                    <a:pt x="10160" y="23671"/>
                    <a:pt x="10255" y="23671"/>
                  </a:cubicBezTo>
                  <a:cubicBezTo>
                    <a:pt x="10287" y="23671"/>
                    <a:pt x="10316" y="23676"/>
                    <a:pt x="10341" y="23684"/>
                  </a:cubicBezTo>
                  <a:cubicBezTo>
                    <a:pt x="10508" y="23751"/>
                    <a:pt x="10641" y="23817"/>
                    <a:pt x="10741" y="23951"/>
                  </a:cubicBezTo>
                  <a:lnTo>
                    <a:pt x="11275" y="24785"/>
                  </a:lnTo>
                  <a:cubicBezTo>
                    <a:pt x="11342" y="24951"/>
                    <a:pt x="11575" y="25018"/>
                    <a:pt x="11742" y="25018"/>
                  </a:cubicBezTo>
                  <a:lnTo>
                    <a:pt x="12943" y="25018"/>
                  </a:lnTo>
                  <a:cubicBezTo>
                    <a:pt x="13110" y="25018"/>
                    <a:pt x="13310" y="24951"/>
                    <a:pt x="13410" y="24785"/>
                  </a:cubicBezTo>
                  <a:lnTo>
                    <a:pt x="13944" y="23951"/>
                  </a:lnTo>
                  <a:cubicBezTo>
                    <a:pt x="14010" y="23817"/>
                    <a:pt x="14144" y="23751"/>
                    <a:pt x="14311" y="23684"/>
                  </a:cubicBezTo>
                  <a:cubicBezTo>
                    <a:pt x="14352" y="23676"/>
                    <a:pt x="14392" y="23671"/>
                    <a:pt x="14430" y="23671"/>
                  </a:cubicBezTo>
                  <a:cubicBezTo>
                    <a:pt x="14544" y="23671"/>
                    <a:pt x="14644" y="23709"/>
                    <a:pt x="14744" y="23784"/>
                  </a:cubicBezTo>
                  <a:lnTo>
                    <a:pt x="15511" y="24351"/>
                  </a:lnTo>
                  <a:cubicBezTo>
                    <a:pt x="15623" y="24440"/>
                    <a:pt x="15734" y="24470"/>
                    <a:pt x="15845" y="24470"/>
                  </a:cubicBezTo>
                  <a:cubicBezTo>
                    <a:pt x="15901" y="24470"/>
                    <a:pt x="15956" y="24462"/>
                    <a:pt x="16012" y="24451"/>
                  </a:cubicBezTo>
                  <a:lnTo>
                    <a:pt x="17146" y="24017"/>
                  </a:lnTo>
                  <a:cubicBezTo>
                    <a:pt x="17313" y="23951"/>
                    <a:pt x="17446" y="23817"/>
                    <a:pt x="17479" y="23651"/>
                  </a:cubicBezTo>
                  <a:lnTo>
                    <a:pt x="17680" y="22683"/>
                  </a:lnTo>
                  <a:cubicBezTo>
                    <a:pt x="17746" y="22516"/>
                    <a:pt x="17813" y="22416"/>
                    <a:pt x="17946" y="22350"/>
                  </a:cubicBezTo>
                  <a:cubicBezTo>
                    <a:pt x="18025" y="22311"/>
                    <a:pt x="18114" y="22294"/>
                    <a:pt x="18195" y="22294"/>
                  </a:cubicBezTo>
                  <a:cubicBezTo>
                    <a:pt x="18252" y="22294"/>
                    <a:pt x="18305" y="22302"/>
                    <a:pt x="18347" y="22316"/>
                  </a:cubicBezTo>
                  <a:lnTo>
                    <a:pt x="19314" y="22616"/>
                  </a:lnTo>
                  <a:cubicBezTo>
                    <a:pt x="19354" y="22624"/>
                    <a:pt x="19395" y="22628"/>
                    <a:pt x="19437" y="22628"/>
                  </a:cubicBezTo>
                  <a:cubicBezTo>
                    <a:pt x="19572" y="22628"/>
                    <a:pt x="19713" y="22585"/>
                    <a:pt x="19814" y="22483"/>
                  </a:cubicBezTo>
                  <a:lnTo>
                    <a:pt x="20748" y="21682"/>
                  </a:lnTo>
                  <a:cubicBezTo>
                    <a:pt x="20849" y="21582"/>
                    <a:pt x="20949" y="21416"/>
                    <a:pt x="20949" y="21182"/>
                  </a:cubicBezTo>
                  <a:lnTo>
                    <a:pt x="20815" y="20248"/>
                  </a:lnTo>
                  <a:cubicBezTo>
                    <a:pt x="20815" y="20081"/>
                    <a:pt x="20849" y="19948"/>
                    <a:pt x="20949" y="19814"/>
                  </a:cubicBezTo>
                  <a:cubicBezTo>
                    <a:pt x="21015" y="19681"/>
                    <a:pt x="21182" y="19614"/>
                    <a:pt x="21316" y="19614"/>
                  </a:cubicBezTo>
                  <a:lnTo>
                    <a:pt x="22316" y="19581"/>
                  </a:lnTo>
                  <a:cubicBezTo>
                    <a:pt x="22483" y="19581"/>
                    <a:pt x="22650" y="19448"/>
                    <a:pt x="22783" y="19281"/>
                  </a:cubicBezTo>
                  <a:lnTo>
                    <a:pt x="23350" y="18247"/>
                  </a:lnTo>
                  <a:cubicBezTo>
                    <a:pt x="23450" y="18080"/>
                    <a:pt x="23450" y="17846"/>
                    <a:pt x="23350" y="17746"/>
                  </a:cubicBezTo>
                  <a:lnTo>
                    <a:pt x="22917" y="16846"/>
                  </a:lnTo>
                  <a:cubicBezTo>
                    <a:pt x="22817" y="16746"/>
                    <a:pt x="22817" y="16579"/>
                    <a:pt x="22850" y="16412"/>
                  </a:cubicBezTo>
                  <a:cubicBezTo>
                    <a:pt x="22917" y="16279"/>
                    <a:pt x="23017" y="16145"/>
                    <a:pt x="23150" y="16078"/>
                  </a:cubicBezTo>
                  <a:lnTo>
                    <a:pt x="24084" y="15678"/>
                  </a:lnTo>
                  <a:cubicBezTo>
                    <a:pt x="24251" y="15611"/>
                    <a:pt x="24351" y="15478"/>
                    <a:pt x="24418" y="15278"/>
                  </a:cubicBezTo>
                  <a:lnTo>
                    <a:pt x="24618" y="14110"/>
                  </a:lnTo>
                  <a:cubicBezTo>
                    <a:pt x="24651" y="13944"/>
                    <a:pt x="24585" y="13743"/>
                    <a:pt x="24451" y="13610"/>
                  </a:cubicBezTo>
                  <a:lnTo>
                    <a:pt x="23584" y="12776"/>
                  </a:lnTo>
                  <a:lnTo>
                    <a:pt x="23584" y="12509"/>
                  </a:lnTo>
                  <a:lnTo>
                    <a:pt x="23584" y="12276"/>
                  </a:lnTo>
                  <a:lnTo>
                    <a:pt x="24451" y="11442"/>
                  </a:lnTo>
                  <a:cubicBezTo>
                    <a:pt x="24585" y="11308"/>
                    <a:pt x="24651" y="11108"/>
                    <a:pt x="24618" y="10941"/>
                  </a:cubicBezTo>
                  <a:lnTo>
                    <a:pt x="24418" y="9774"/>
                  </a:lnTo>
                  <a:cubicBezTo>
                    <a:pt x="24351" y="9607"/>
                    <a:pt x="24251" y="9440"/>
                    <a:pt x="24084" y="9340"/>
                  </a:cubicBezTo>
                  <a:lnTo>
                    <a:pt x="23150" y="8973"/>
                  </a:lnTo>
                  <a:cubicBezTo>
                    <a:pt x="23017" y="8940"/>
                    <a:pt x="22917" y="8807"/>
                    <a:pt x="22850" y="8640"/>
                  </a:cubicBezTo>
                  <a:cubicBezTo>
                    <a:pt x="22817" y="8506"/>
                    <a:pt x="22817" y="8340"/>
                    <a:pt x="22917" y="8173"/>
                  </a:cubicBezTo>
                  <a:lnTo>
                    <a:pt x="23350" y="7305"/>
                  </a:lnTo>
                  <a:cubicBezTo>
                    <a:pt x="23450" y="7139"/>
                    <a:pt x="23450" y="6939"/>
                    <a:pt x="23350" y="6805"/>
                  </a:cubicBezTo>
                  <a:lnTo>
                    <a:pt x="22783" y="5771"/>
                  </a:lnTo>
                  <a:cubicBezTo>
                    <a:pt x="22683" y="5604"/>
                    <a:pt x="22516" y="5504"/>
                    <a:pt x="22316" y="5471"/>
                  </a:cubicBezTo>
                  <a:lnTo>
                    <a:pt x="21316" y="5437"/>
                  </a:lnTo>
                  <a:cubicBezTo>
                    <a:pt x="21149" y="5437"/>
                    <a:pt x="21015" y="5337"/>
                    <a:pt x="20949" y="5204"/>
                  </a:cubicBezTo>
                  <a:cubicBezTo>
                    <a:pt x="20849" y="5104"/>
                    <a:pt x="20782" y="4970"/>
                    <a:pt x="20815" y="4804"/>
                  </a:cubicBezTo>
                  <a:lnTo>
                    <a:pt x="20949" y="3836"/>
                  </a:lnTo>
                  <a:cubicBezTo>
                    <a:pt x="20982" y="3670"/>
                    <a:pt x="20915" y="3469"/>
                    <a:pt x="20748" y="3336"/>
                  </a:cubicBezTo>
                  <a:lnTo>
                    <a:pt x="19814" y="2535"/>
                  </a:lnTo>
                  <a:cubicBezTo>
                    <a:pt x="19714" y="2460"/>
                    <a:pt x="19577" y="2423"/>
                    <a:pt x="19444" y="2423"/>
                  </a:cubicBezTo>
                  <a:cubicBezTo>
                    <a:pt x="19400" y="2423"/>
                    <a:pt x="19356" y="2427"/>
                    <a:pt x="19314" y="2435"/>
                  </a:cubicBezTo>
                  <a:lnTo>
                    <a:pt x="18347" y="2702"/>
                  </a:lnTo>
                  <a:cubicBezTo>
                    <a:pt x="18272" y="2732"/>
                    <a:pt x="18210" y="2749"/>
                    <a:pt x="18153" y="2749"/>
                  </a:cubicBezTo>
                  <a:cubicBezTo>
                    <a:pt x="18083" y="2749"/>
                    <a:pt x="18020" y="2724"/>
                    <a:pt x="17946" y="2669"/>
                  </a:cubicBezTo>
                  <a:cubicBezTo>
                    <a:pt x="17813" y="2602"/>
                    <a:pt x="17680" y="2469"/>
                    <a:pt x="17680" y="2335"/>
                  </a:cubicBezTo>
                  <a:lnTo>
                    <a:pt x="17479" y="1368"/>
                  </a:lnTo>
                  <a:cubicBezTo>
                    <a:pt x="17446" y="1201"/>
                    <a:pt x="17313" y="1034"/>
                    <a:pt x="17146" y="1001"/>
                  </a:cubicBezTo>
                  <a:lnTo>
                    <a:pt x="16012" y="601"/>
                  </a:lnTo>
                  <a:cubicBezTo>
                    <a:pt x="15946" y="561"/>
                    <a:pt x="15875" y="543"/>
                    <a:pt x="15805" y="543"/>
                  </a:cubicBezTo>
                  <a:cubicBezTo>
                    <a:pt x="15697" y="543"/>
                    <a:pt x="15592" y="587"/>
                    <a:pt x="15511" y="667"/>
                  </a:cubicBezTo>
                  <a:lnTo>
                    <a:pt x="14744" y="1268"/>
                  </a:lnTo>
                  <a:cubicBezTo>
                    <a:pt x="14647" y="1317"/>
                    <a:pt x="14531" y="1348"/>
                    <a:pt x="14424" y="1348"/>
                  </a:cubicBezTo>
                  <a:cubicBezTo>
                    <a:pt x="14384" y="1348"/>
                    <a:pt x="14346" y="1343"/>
                    <a:pt x="14311" y="1335"/>
                  </a:cubicBezTo>
                  <a:cubicBezTo>
                    <a:pt x="14144" y="1301"/>
                    <a:pt x="14010" y="1201"/>
                    <a:pt x="13944" y="1101"/>
                  </a:cubicBezTo>
                  <a:lnTo>
                    <a:pt x="13410" y="267"/>
                  </a:lnTo>
                  <a:cubicBezTo>
                    <a:pt x="13310" y="100"/>
                    <a:pt x="13110" y="0"/>
                    <a:pt x="12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4823625" y="4357750"/>
              <a:ext cx="391125" cy="344400"/>
            </a:xfrm>
            <a:custGeom>
              <a:avLst/>
              <a:gdLst/>
              <a:ahLst/>
              <a:cxnLst/>
              <a:rect l="l" t="t" r="r" b="b"/>
              <a:pathLst>
                <a:path w="15645" h="13776" extrusionOk="0">
                  <a:moveTo>
                    <a:pt x="7832" y="0"/>
                  </a:moveTo>
                  <a:cubicBezTo>
                    <a:pt x="5137" y="0"/>
                    <a:pt x="2574" y="1597"/>
                    <a:pt x="1468" y="4236"/>
                  </a:cubicBezTo>
                  <a:cubicBezTo>
                    <a:pt x="0" y="7739"/>
                    <a:pt x="1635" y="11775"/>
                    <a:pt x="5170" y="13242"/>
                  </a:cubicBezTo>
                  <a:cubicBezTo>
                    <a:pt x="6034" y="13604"/>
                    <a:pt x="6929" y="13776"/>
                    <a:pt x="7809" y="13776"/>
                  </a:cubicBezTo>
                  <a:cubicBezTo>
                    <a:pt x="10495" y="13776"/>
                    <a:pt x="13046" y="12178"/>
                    <a:pt x="14177" y="9540"/>
                  </a:cubicBezTo>
                  <a:cubicBezTo>
                    <a:pt x="15645" y="6037"/>
                    <a:pt x="13977" y="2001"/>
                    <a:pt x="10474" y="533"/>
                  </a:cubicBezTo>
                  <a:cubicBezTo>
                    <a:pt x="9610" y="171"/>
                    <a:pt x="8714" y="0"/>
                    <a:pt x="7832" y="0"/>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5"/>
            <p:cNvSpPr/>
            <p:nvPr/>
          </p:nvSpPr>
          <p:spPr>
            <a:xfrm>
              <a:off x="4823625" y="4357750"/>
              <a:ext cx="391125" cy="344400"/>
            </a:xfrm>
            <a:custGeom>
              <a:avLst/>
              <a:gdLst/>
              <a:ahLst/>
              <a:cxnLst/>
              <a:rect l="l" t="t" r="r" b="b"/>
              <a:pathLst>
                <a:path w="15645" h="13776" extrusionOk="0">
                  <a:moveTo>
                    <a:pt x="7832" y="0"/>
                  </a:moveTo>
                  <a:cubicBezTo>
                    <a:pt x="5137" y="0"/>
                    <a:pt x="2574" y="1597"/>
                    <a:pt x="1468" y="4236"/>
                  </a:cubicBezTo>
                  <a:cubicBezTo>
                    <a:pt x="0" y="7739"/>
                    <a:pt x="1635" y="11775"/>
                    <a:pt x="5170" y="13242"/>
                  </a:cubicBezTo>
                  <a:cubicBezTo>
                    <a:pt x="6034" y="13604"/>
                    <a:pt x="6929" y="13776"/>
                    <a:pt x="7809" y="13776"/>
                  </a:cubicBezTo>
                  <a:cubicBezTo>
                    <a:pt x="10495" y="13776"/>
                    <a:pt x="13046" y="12178"/>
                    <a:pt x="14177" y="9540"/>
                  </a:cubicBezTo>
                  <a:cubicBezTo>
                    <a:pt x="15645" y="6037"/>
                    <a:pt x="13977" y="2001"/>
                    <a:pt x="10474" y="533"/>
                  </a:cubicBezTo>
                  <a:cubicBezTo>
                    <a:pt x="9610" y="171"/>
                    <a:pt x="8714" y="0"/>
                    <a:pt x="7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5"/>
            <p:cNvSpPr/>
            <p:nvPr/>
          </p:nvSpPr>
          <p:spPr>
            <a:xfrm>
              <a:off x="4849475" y="4372275"/>
              <a:ext cx="338600" cy="315100"/>
            </a:xfrm>
            <a:custGeom>
              <a:avLst/>
              <a:gdLst/>
              <a:ahLst/>
              <a:cxnLst/>
              <a:rect l="l" t="t" r="r" b="b"/>
              <a:pathLst>
                <a:path w="13544" h="12604" extrusionOk="0">
                  <a:moveTo>
                    <a:pt x="6802" y="1"/>
                  </a:moveTo>
                  <a:cubicBezTo>
                    <a:pt x="6462" y="1"/>
                    <a:pt x="6118" y="29"/>
                    <a:pt x="5771" y="86"/>
                  </a:cubicBezTo>
                  <a:cubicBezTo>
                    <a:pt x="2335" y="653"/>
                    <a:pt x="0" y="3888"/>
                    <a:pt x="567" y="7291"/>
                  </a:cubicBezTo>
                  <a:cubicBezTo>
                    <a:pt x="1050" y="10397"/>
                    <a:pt x="3741" y="12604"/>
                    <a:pt x="6792" y="12604"/>
                  </a:cubicBezTo>
                  <a:cubicBezTo>
                    <a:pt x="7116" y="12604"/>
                    <a:pt x="7443" y="12579"/>
                    <a:pt x="7772" y="12528"/>
                  </a:cubicBezTo>
                  <a:cubicBezTo>
                    <a:pt x="11208" y="11961"/>
                    <a:pt x="13543" y="8725"/>
                    <a:pt x="12976" y="5289"/>
                  </a:cubicBezTo>
                  <a:cubicBezTo>
                    <a:pt x="12496" y="2200"/>
                    <a:pt x="9832" y="1"/>
                    <a:pt x="68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4925350" y="4436125"/>
              <a:ext cx="187675" cy="187650"/>
            </a:xfrm>
            <a:custGeom>
              <a:avLst/>
              <a:gdLst/>
              <a:ahLst/>
              <a:cxnLst/>
              <a:rect l="l" t="t" r="r" b="b"/>
              <a:pathLst>
                <a:path w="7507" h="7506" extrusionOk="0">
                  <a:moveTo>
                    <a:pt x="3737" y="0"/>
                  </a:moveTo>
                  <a:cubicBezTo>
                    <a:pt x="1669" y="0"/>
                    <a:pt x="1" y="1668"/>
                    <a:pt x="1" y="3736"/>
                  </a:cubicBezTo>
                  <a:cubicBezTo>
                    <a:pt x="1" y="5804"/>
                    <a:pt x="1669" y="7506"/>
                    <a:pt x="3737" y="7506"/>
                  </a:cubicBezTo>
                  <a:cubicBezTo>
                    <a:pt x="5805" y="7506"/>
                    <a:pt x="7506" y="5804"/>
                    <a:pt x="7506" y="3736"/>
                  </a:cubicBezTo>
                  <a:cubicBezTo>
                    <a:pt x="7506" y="1668"/>
                    <a:pt x="5805" y="0"/>
                    <a:pt x="37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5"/>
            <p:cNvSpPr/>
            <p:nvPr/>
          </p:nvSpPr>
          <p:spPr>
            <a:xfrm>
              <a:off x="4951200" y="4461975"/>
              <a:ext cx="135950" cy="135950"/>
            </a:xfrm>
            <a:custGeom>
              <a:avLst/>
              <a:gdLst/>
              <a:ahLst/>
              <a:cxnLst/>
              <a:rect l="l" t="t" r="r" b="b"/>
              <a:pathLst>
                <a:path w="5438" h="5438" extrusionOk="0">
                  <a:moveTo>
                    <a:pt x="2703" y="0"/>
                  </a:moveTo>
                  <a:cubicBezTo>
                    <a:pt x="1202" y="0"/>
                    <a:pt x="1" y="1201"/>
                    <a:pt x="1" y="2702"/>
                  </a:cubicBezTo>
                  <a:cubicBezTo>
                    <a:pt x="1" y="4203"/>
                    <a:pt x="1202" y="5438"/>
                    <a:pt x="2703" y="5438"/>
                  </a:cubicBezTo>
                  <a:cubicBezTo>
                    <a:pt x="4204" y="5438"/>
                    <a:pt x="5438" y="4203"/>
                    <a:pt x="5438" y="2702"/>
                  </a:cubicBezTo>
                  <a:cubicBezTo>
                    <a:pt x="5438" y="1201"/>
                    <a:pt x="4204" y="0"/>
                    <a:pt x="27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5"/>
            <p:cNvSpPr/>
            <p:nvPr/>
          </p:nvSpPr>
          <p:spPr>
            <a:xfrm>
              <a:off x="5007075" y="4478650"/>
              <a:ext cx="23375" cy="23375"/>
            </a:xfrm>
            <a:custGeom>
              <a:avLst/>
              <a:gdLst/>
              <a:ahLst/>
              <a:cxnLst/>
              <a:rect l="l" t="t" r="r" b="b"/>
              <a:pathLst>
                <a:path w="935" h="935" extrusionOk="0">
                  <a:moveTo>
                    <a:pt x="468" y="0"/>
                  </a:moveTo>
                  <a:cubicBezTo>
                    <a:pt x="234" y="0"/>
                    <a:pt x="1" y="201"/>
                    <a:pt x="1" y="467"/>
                  </a:cubicBezTo>
                  <a:cubicBezTo>
                    <a:pt x="1" y="701"/>
                    <a:pt x="234" y="934"/>
                    <a:pt x="468" y="934"/>
                  </a:cubicBezTo>
                  <a:cubicBezTo>
                    <a:pt x="735" y="868"/>
                    <a:pt x="935" y="668"/>
                    <a:pt x="935" y="467"/>
                  </a:cubicBezTo>
                  <a:cubicBezTo>
                    <a:pt x="935" y="201"/>
                    <a:pt x="735" y="0"/>
                    <a:pt x="4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4980400" y="4488125"/>
              <a:ext cx="25025" cy="22775"/>
            </a:xfrm>
            <a:custGeom>
              <a:avLst/>
              <a:gdLst/>
              <a:ahLst/>
              <a:cxnLst/>
              <a:rect l="l" t="t" r="r" b="b"/>
              <a:pathLst>
                <a:path w="1001" h="911" extrusionOk="0">
                  <a:moveTo>
                    <a:pt x="501" y="1"/>
                  </a:moveTo>
                  <a:cubicBezTo>
                    <a:pt x="390" y="1"/>
                    <a:pt x="280" y="42"/>
                    <a:pt x="200" y="122"/>
                  </a:cubicBezTo>
                  <a:cubicBezTo>
                    <a:pt x="0" y="289"/>
                    <a:pt x="0" y="589"/>
                    <a:pt x="167" y="756"/>
                  </a:cubicBezTo>
                  <a:cubicBezTo>
                    <a:pt x="254" y="860"/>
                    <a:pt x="378" y="910"/>
                    <a:pt x="500" y="910"/>
                  </a:cubicBezTo>
                  <a:cubicBezTo>
                    <a:pt x="611" y="910"/>
                    <a:pt x="721" y="869"/>
                    <a:pt x="801" y="789"/>
                  </a:cubicBezTo>
                  <a:cubicBezTo>
                    <a:pt x="1001" y="622"/>
                    <a:pt x="1001" y="322"/>
                    <a:pt x="834" y="155"/>
                  </a:cubicBezTo>
                  <a:cubicBezTo>
                    <a:pt x="747" y="51"/>
                    <a:pt x="623"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4967875" y="4511900"/>
              <a:ext cx="24225" cy="22125"/>
            </a:xfrm>
            <a:custGeom>
              <a:avLst/>
              <a:gdLst/>
              <a:ahLst/>
              <a:cxnLst/>
              <a:rect l="l" t="t" r="r" b="b"/>
              <a:pathLst>
                <a:path w="969" h="885" extrusionOk="0">
                  <a:moveTo>
                    <a:pt x="475" y="0"/>
                  </a:moveTo>
                  <a:cubicBezTo>
                    <a:pt x="268" y="0"/>
                    <a:pt x="95" y="158"/>
                    <a:pt x="34" y="372"/>
                  </a:cubicBezTo>
                  <a:cubicBezTo>
                    <a:pt x="1" y="639"/>
                    <a:pt x="168" y="839"/>
                    <a:pt x="435" y="872"/>
                  </a:cubicBezTo>
                  <a:cubicBezTo>
                    <a:pt x="466" y="881"/>
                    <a:pt x="496" y="885"/>
                    <a:pt x="526" y="885"/>
                  </a:cubicBezTo>
                  <a:cubicBezTo>
                    <a:pt x="719" y="885"/>
                    <a:pt x="877" y="708"/>
                    <a:pt x="935" y="505"/>
                  </a:cubicBezTo>
                  <a:cubicBezTo>
                    <a:pt x="968" y="305"/>
                    <a:pt x="801" y="38"/>
                    <a:pt x="535" y="5"/>
                  </a:cubicBezTo>
                  <a:cubicBezTo>
                    <a:pt x="515" y="2"/>
                    <a:pt x="495"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4971225" y="4538850"/>
              <a:ext cx="25875" cy="22700"/>
            </a:xfrm>
            <a:custGeom>
              <a:avLst/>
              <a:gdLst/>
              <a:ahLst/>
              <a:cxnLst/>
              <a:rect l="l" t="t" r="r" b="b"/>
              <a:pathLst>
                <a:path w="1035" h="908" extrusionOk="0">
                  <a:moveTo>
                    <a:pt x="509" y="0"/>
                  </a:moveTo>
                  <a:cubicBezTo>
                    <a:pt x="436" y="0"/>
                    <a:pt x="363" y="19"/>
                    <a:pt x="301" y="61"/>
                  </a:cubicBezTo>
                  <a:cubicBezTo>
                    <a:pt x="67" y="194"/>
                    <a:pt x="0" y="461"/>
                    <a:pt x="134" y="695"/>
                  </a:cubicBezTo>
                  <a:cubicBezTo>
                    <a:pt x="203" y="833"/>
                    <a:pt x="367" y="907"/>
                    <a:pt x="528" y="907"/>
                  </a:cubicBezTo>
                  <a:cubicBezTo>
                    <a:pt x="601" y="907"/>
                    <a:pt x="672" y="892"/>
                    <a:pt x="734" y="861"/>
                  </a:cubicBezTo>
                  <a:cubicBezTo>
                    <a:pt x="968" y="728"/>
                    <a:pt x="1034" y="428"/>
                    <a:pt x="901" y="228"/>
                  </a:cubicBezTo>
                  <a:cubicBezTo>
                    <a:pt x="832" y="90"/>
                    <a:pt x="669"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5"/>
            <p:cNvSpPr/>
            <p:nvPr/>
          </p:nvSpPr>
          <p:spPr>
            <a:xfrm>
              <a:off x="4992900" y="4557375"/>
              <a:ext cx="25050" cy="22200"/>
            </a:xfrm>
            <a:custGeom>
              <a:avLst/>
              <a:gdLst/>
              <a:ahLst/>
              <a:cxnLst/>
              <a:rect l="l" t="t" r="r" b="b"/>
              <a:pathLst>
                <a:path w="1002" h="888" extrusionOk="0">
                  <a:moveTo>
                    <a:pt x="523" y="0"/>
                  </a:moveTo>
                  <a:cubicBezTo>
                    <a:pt x="334" y="0"/>
                    <a:pt x="154" y="101"/>
                    <a:pt x="101" y="287"/>
                  </a:cubicBezTo>
                  <a:cubicBezTo>
                    <a:pt x="1" y="521"/>
                    <a:pt x="134" y="788"/>
                    <a:pt x="334" y="854"/>
                  </a:cubicBezTo>
                  <a:cubicBezTo>
                    <a:pt x="395" y="877"/>
                    <a:pt x="455" y="888"/>
                    <a:pt x="511" y="888"/>
                  </a:cubicBezTo>
                  <a:cubicBezTo>
                    <a:pt x="701" y="888"/>
                    <a:pt x="858" y="767"/>
                    <a:pt x="935" y="587"/>
                  </a:cubicBezTo>
                  <a:cubicBezTo>
                    <a:pt x="1001" y="354"/>
                    <a:pt x="868" y="120"/>
                    <a:pt x="668" y="20"/>
                  </a:cubicBezTo>
                  <a:cubicBezTo>
                    <a:pt x="620" y="7"/>
                    <a:pt x="571"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5"/>
            <p:cNvSpPr/>
            <p:nvPr/>
          </p:nvSpPr>
          <p:spPr>
            <a:xfrm>
              <a:off x="5020425" y="4557275"/>
              <a:ext cx="25050" cy="22425"/>
            </a:xfrm>
            <a:custGeom>
              <a:avLst/>
              <a:gdLst/>
              <a:ahLst/>
              <a:cxnLst/>
              <a:rect l="l" t="t" r="r" b="b"/>
              <a:pathLst>
                <a:path w="1002" h="897" extrusionOk="0">
                  <a:moveTo>
                    <a:pt x="502" y="0"/>
                  </a:moveTo>
                  <a:cubicBezTo>
                    <a:pt x="446" y="0"/>
                    <a:pt x="389" y="9"/>
                    <a:pt x="334" y="24"/>
                  </a:cubicBezTo>
                  <a:cubicBezTo>
                    <a:pt x="100" y="124"/>
                    <a:pt x="0" y="358"/>
                    <a:pt x="67" y="625"/>
                  </a:cubicBezTo>
                  <a:cubicBezTo>
                    <a:pt x="141" y="797"/>
                    <a:pt x="288" y="897"/>
                    <a:pt x="467" y="897"/>
                  </a:cubicBezTo>
                  <a:cubicBezTo>
                    <a:pt x="530" y="897"/>
                    <a:pt x="598" y="884"/>
                    <a:pt x="668" y="858"/>
                  </a:cubicBezTo>
                  <a:cubicBezTo>
                    <a:pt x="901" y="792"/>
                    <a:pt x="1001" y="525"/>
                    <a:pt x="901" y="291"/>
                  </a:cubicBezTo>
                  <a:cubicBezTo>
                    <a:pt x="850" y="87"/>
                    <a:pt x="682"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5041275" y="4538850"/>
              <a:ext cx="25875" cy="22700"/>
            </a:xfrm>
            <a:custGeom>
              <a:avLst/>
              <a:gdLst/>
              <a:ahLst/>
              <a:cxnLst/>
              <a:rect l="l" t="t" r="r" b="b"/>
              <a:pathLst>
                <a:path w="1035" h="908" extrusionOk="0">
                  <a:moveTo>
                    <a:pt x="524" y="0"/>
                  </a:moveTo>
                  <a:cubicBezTo>
                    <a:pt x="362" y="0"/>
                    <a:pt x="192" y="90"/>
                    <a:pt x="100" y="228"/>
                  </a:cubicBezTo>
                  <a:cubicBezTo>
                    <a:pt x="0" y="461"/>
                    <a:pt x="67" y="728"/>
                    <a:pt x="267" y="861"/>
                  </a:cubicBezTo>
                  <a:cubicBezTo>
                    <a:pt x="339" y="892"/>
                    <a:pt x="415" y="907"/>
                    <a:pt x="489" y="907"/>
                  </a:cubicBezTo>
                  <a:cubicBezTo>
                    <a:pt x="653" y="907"/>
                    <a:pt x="809" y="833"/>
                    <a:pt x="901" y="695"/>
                  </a:cubicBezTo>
                  <a:cubicBezTo>
                    <a:pt x="1034" y="461"/>
                    <a:pt x="934" y="194"/>
                    <a:pt x="734" y="61"/>
                  </a:cubicBezTo>
                  <a:cubicBezTo>
                    <a:pt x="671" y="19"/>
                    <a:pt x="599"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5"/>
            <p:cNvSpPr/>
            <p:nvPr/>
          </p:nvSpPr>
          <p:spPr>
            <a:xfrm>
              <a:off x="5047100" y="4511900"/>
              <a:ext cx="24225" cy="22100"/>
            </a:xfrm>
            <a:custGeom>
              <a:avLst/>
              <a:gdLst/>
              <a:ahLst/>
              <a:cxnLst/>
              <a:rect l="l" t="t" r="r" b="b"/>
              <a:pathLst>
                <a:path w="969" h="884" extrusionOk="0">
                  <a:moveTo>
                    <a:pt x="487" y="0"/>
                  </a:moveTo>
                  <a:cubicBezTo>
                    <a:pt x="469" y="0"/>
                    <a:pt x="452" y="2"/>
                    <a:pt x="434" y="5"/>
                  </a:cubicBezTo>
                  <a:cubicBezTo>
                    <a:pt x="168" y="38"/>
                    <a:pt x="1" y="305"/>
                    <a:pt x="34" y="505"/>
                  </a:cubicBezTo>
                  <a:cubicBezTo>
                    <a:pt x="93" y="681"/>
                    <a:pt x="255" y="884"/>
                    <a:pt x="453" y="884"/>
                  </a:cubicBezTo>
                  <a:cubicBezTo>
                    <a:pt x="479" y="884"/>
                    <a:pt x="507" y="880"/>
                    <a:pt x="535" y="872"/>
                  </a:cubicBezTo>
                  <a:cubicBezTo>
                    <a:pt x="801" y="839"/>
                    <a:pt x="968" y="605"/>
                    <a:pt x="935" y="372"/>
                  </a:cubicBezTo>
                  <a:cubicBezTo>
                    <a:pt x="874" y="158"/>
                    <a:pt x="673"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5"/>
            <p:cNvSpPr/>
            <p:nvPr/>
          </p:nvSpPr>
          <p:spPr>
            <a:xfrm>
              <a:off x="5032925" y="4488425"/>
              <a:ext cx="25050" cy="22175"/>
            </a:xfrm>
            <a:custGeom>
              <a:avLst/>
              <a:gdLst/>
              <a:ahLst/>
              <a:cxnLst/>
              <a:rect l="l" t="t" r="r" b="b"/>
              <a:pathLst>
                <a:path w="1002" h="887" extrusionOk="0">
                  <a:moveTo>
                    <a:pt x="486" y="0"/>
                  </a:moveTo>
                  <a:cubicBezTo>
                    <a:pt x="371" y="0"/>
                    <a:pt x="259" y="51"/>
                    <a:pt x="168" y="143"/>
                  </a:cubicBezTo>
                  <a:cubicBezTo>
                    <a:pt x="1" y="377"/>
                    <a:pt x="34" y="610"/>
                    <a:pt x="201" y="777"/>
                  </a:cubicBezTo>
                  <a:cubicBezTo>
                    <a:pt x="291" y="852"/>
                    <a:pt x="402" y="887"/>
                    <a:pt x="508" y="887"/>
                  </a:cubicBezTo>
                  <a:cubicBezTo>
                    <a:pt x="638" y="887"/>
                    <a:pt x="761" y="835"/>
                    <a:pt x="835" y="744"/>
                  </a:cubicBezTo>
                  <a:cubicBezTo>
                    <a:pt x="1001" y="543"/>
                    <a:pt x="935" y="277"/>
                    <a:pt x="768" y="110"/>
                  </a:cubicBezTo>
                  <a:cubicBezTo>
                    <a:pt x="678" y="35"/>
                    <a:pt x="581" y="0"/>
                    <a:pt x="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5"/>
            <p:cNvSpPr/>
            <p:nvPr/>
          </p:nvSpPr>
          <p:spPr>
            <a:xfrm>
              <a:off x="3425950" y="4325200"/>
              <a:ext cx="569600" cy="186000"/>
            </a:xfrm>
            <a:custGeom>
              <a:avLst/>
              <a:gdLst/>
              <a:ahLst/>
              <a:cxnLst/>
              <a:rect l="l" t="t" r="r" b="b"/>
              <a:pathLst>
                <a:path w="22784" h="7440" extrusionOk="0">
                  <a:moveTo>
                    <a:pt x="1301" y="1"/>
                  </a:moveTo>
                  <a:cubicBezTo>
                    <a:pt x="601" y="1"/>
                    <a:pt x="1" y="601"/>
                    <a:pt x="1" y="1302"/>
                  </a:cubicBezTo>
                  <a:lnTo>
                    <a:pt x="1" y="6138"/>
                  </a:lnTo>
                  <a:cubicBezTo>
                    <a:pt x="1" y="6839"/>
                    <a:pt x="601" y="7439"/>
                    <a:pt x="1301" y="7439"/>
                  </a:cubicBezTo>
                  <a:lnTo>
                    <a:pt x="21483" y="7439"/>
                  </a:lnTo>
                  <a:cubicBezTo>
                    <a:pt x="22183" y="7439"/>
                    <a:pt x="22783" y="6839"/>
                    <a:pt x="22783" y="6138"/>
                  </a:cubicBezTo>
                  <a:lnTo>
                    <a:pt x="22783" y="1302"/>
                  </a:lnTo>
                  <a:cubicBezTo>
                    <a:pt x="22783" y="601"/>
                    <a:pt x="22183" y="1"/>
                    <a:pt x="21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5"/>
            <p:cNvSpPr/>
            <p:nvPr/>
          </p:nvSpPr>
          <p:spPr>
            <a:xfrm>
              <a:off x="3425950" y="4325200"/>
              <a:ext cx="569600" cy="185150"/>
            </a:xfrm>
            <a:custGeom>
              <a:avLst/>
              <a:gdLst/>
              <a:ahLst/>
              <a:cxnLst/>
              <a:rect l="l" t="t" r="r" b="b"/>
              <a:pathLst>
                <a:path w="22784" h="7406" extrusionOk="0">
                  <a:moveTo>
                    <a:pt x="1301" y="1"/>
                  </a:moveTo>
                  <a:cubicBezTo>
                    <a:pt x="601" y="1"/>
                    <a:pt x="1" y="601"/>
                    <a:pt x="1" y="1302"/>
                  </a:cubicBezTo>
                  <a:lnTo>
                    <a:pt x="1" y="1902"/>
                  </a:lnTo>
                  <a:lnTo>
                    <a:pt x="16512" y="1902"/>
                  </a:lnTo>
                  <a:cubicBezTo>
                    <a:pt x="18480" y="1902"/>
                    <a:pt x="20082" y="3470"/>
                    <a:pt x="20082" y="5438"/>
                  </a:cubicBezTo>
                  <a:lnTo>
                    <a:pt x="20082" y="7406"/>
                  </a:lnTo>
                  <a:lnTo>
                    <a:pt x="21483" y="7406"/>
                  </a:lnTo>
                  <a:cubicBezTo>
                    <a:pt x="22183" y="7406"/>
                    <a:pt x="22783" y="6806"/>
                    <a:pt x="22783" y="6105"/>
                  </a:cubicBezTo>
                  <a:lnTo>
                    <a:pt x="22783" y="1268"/>
                  </a:lnTo>
                  <a:cubicBezTo>
                    <a:pt x="22783" y="601"/>
                    <a:pt x="22183" y="1"/>
                    <a:pt x="21483"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75"/>
          <p:cNvGrpSpPr/>
          <p:nvPr/>
        </p:nvGrpSpPr>
        <p:grpSpPr>
          <a:xfrm flipH="1">
            <a:off x="6629646" y="3116706"/>
            <a:ext cx="1794366" cy="1486583"/>
            <a:chOff x="4386625" y="637575"/>
            <a:chExt cx="1272600" cy="1026575"/>
          </a:xfrm>
        </p:grpSpPr>
        <p:sp>
          <p:nvSpPr>
            <p:cNvPr id="3975" name="Google Shape;3975;p75"/>
            <p:cNvSpPr/>
            <p:nvPr/>
          </p:nvSpPr>
          <p:spPr>
            <a:xfrm>
              <a:off x="5104650" y="1029500"/>
              <a:ext cx="112600" cy="42575"/>
            </a:xfrm>
            <a:custGeom>
              <a:avLst/>
              <a:gdLst/>
              <a:ahLst/>
              <a:cxnLst/>
              <a:rect l="l" t="t" r="r" b="b"/>
              <a:pathLst>
                <a:path w="4504" h="1703" extrusionOk="0">
                  <a:moveTo>
                    <a:pt x="0" y="1"/>
                  </a:moveTo>
                  <a:lnTo>
                    <a:pt x="0" y="1702"/>
                  </a:lnTo>
                  <a:lnTo>
                    <a:pt x="4504" y="1702"/>
                  </a:lnTo>
                  <a:lnTo>
                    <a:pt x="45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5"/>
            <p:cNvSpPr/>
            <p:nvPr/>
          </p:nvSpPr>
          <p:spPr>
            <a:xfrm>
              <a:off x="4730225" y="637575"/>
              <a:ext cx="598775" cy="491200"/>
            </a:xfrm>
            <a:custGeom>
              <a:avLst/>
              <a:gdLst/>
              <a:ahLst/>
              <a:cxnLst/>
              <a:rect l="l" t="t" r="r" b="b"/>
              <a:pathLst>
                <a:path w="23951" h="19648" extrusionOk="0">
                  <a:moveTo>
                    <a:pt x="701" y="0"/>
                  </a:moveTo>
                  <a:cubicBezTo>
                    <a:pt x="334" y="0"/>
                    <a:pt x="0" y="300"/>
                    <a:pt x="0" y="701"/>
                  </a:cubicBezTo>
                  <a:lnTo>
                    <a:pt x="0" y="1201"/>
                  </a:lnTo>
                  <a:lnTo>
                    <a:pt x="11975" y="1201"/>
                  </a:lnTo>
                  <a:cubicBezTo>
                    <a:pt x="12309" y="1201"/>
                    <a:pt x="12609" y="1468"/>
                    <a:pt x="12676" y="1768"/>
                  </a:cubicBezTo>
                  <a:lnTo>
                    <a:pt x="15511" y="14811"/>
                  </a:lnTo>
                  <a:cubicBezTo>
                    <a:pt x="15611" y="15211"/>
                    <a:pt x="15645" y="15678"/>
                    <a:pt x="15645" y="16145"/>
                  </a:cubicBezTo>
                  <a:lnTo>
                    <a:pt x="15645" y="19648"/>
                  </a:lnTo>
                  <a:lnTo>
                    <a:pt x="17846" y="19648"/>
                  </a:lnTo>
                  <a:lnTo>
                    <a:pt x="17846" y="16345"/>
                  </a:lnTo>
                  <a:cubicBezTo>
                    <a:pt x="17846" y="15745"/>
                    <a:pt x="17813" y="15211"/>
                    <a:pt x="17646" y="14677"/>
                  </a:cubicBezTo>
                  <a:lnTo>
                    <a:pt x="14210" y="2035"/>
                  </a:lnTo>
                  <a:cubicBezTo>
                    <a:pt x="14110" y="1568"/>
                    <a:pt x="14444" y="1134"/>
                    <a:pt x="14944" y="1134"/>
                  </a:cubicBezTo>
                  <a:lnTo>
                    <a:pt x="23951" y="1134"/>
                  </a:lnTo>
                  <a:lnTo>
                    <a:pt x="23951" y="701"/>
                  </a:lnTo>
                  <a:cubicBezTo>
                    <a:pt x="23951" y="334"/>
                    <a:pt x="23650" y="0"/>
                    <a:pt x="2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5"/>
            <p:cNvSpPr/>
            <p:nvPr/>
          </p:nvSpPr>
          <p:spPr>
            <a:xfrm>
              <a:off x="4515900" y="1053700"/>
              <a:ext cx="1143325" cy="406975"/>
            </a:xfrm>
            <a:custGeom>
              <a:avLst/>
              <a:gdLst/>
              <a:ahLst/>
              <a:cxnLst/>
              <a:rect l="l" t="t" r="r" b="b"/>
              <a:pathLst>
                <a:path w="45733" h="16279" extrusionOk="0">
                  <a:moveTo>
                    <a:pt x="22717" y="0"/>
                  </a:moveTo>
                  <a:cubicBezTo>
                    <a:pt x="22216" y="0"/>
                    <a:pt x="21783" y="334"/>
                    <a:pt x="21682" y="834"/>
                  </a:cubicBezTo>
                  <a:lnTo>
                    <a:pt x="20415" y="6605"/>
                  </a:lnTo>
                  <a:cubicBezTo>
                    <a:pt x="20215" y="7439"/>
                    <a:pt x="19514" y="8039"/>
                    <a:pt x="18614" y="8039"/>
                  </a:cubicBezTo>
                  <a:lnTo>
                    <a:pt x="16012" y="8039"/>
                  </a:lnTo>
                  <a:cubicBezTo>
                    <a:pt x="15545" y="8039"/>
                    <a:pt x="15178" y="8340"/>
                    <a:pt x="15044" y="8773"/>
                  </a:cubicBezTo>
                  <a:lnTo>
                    <a:pt x="14277" y="12042"/>
                  </a:lnTo>
                  <a:cubicBezTo>
                    <a:pt x="14110" y="12776"/>
                    <a:pt x="13410" y="13310"/>
                    <a:pt x="12676" y="13310"/>
                  </a:cubicBezTo>
                  <a:lnTo>
                    <a:pt x="11542" y="13310"/>
                  </a:lnTo>
                  <a:cubicBezTo>
                    <a:pt x="10908" y="13310"/>
                    <a:pt x="10374" y="13010"/>
                    <a:pt x="10074" y="12476"/>
                  </a:cubicBezTo>
                  <a:lnTo>
                    <a:pt x="8006" y="8840"/>
                  </a:lnTo>
                  <a:cubicBezTo>
                    <a:pt x="7906" y="8640"/>
                    <a:pt x="7873" y="8506"/>
                    <a:pt x="7873" y="8273"/>
                  </a:cubicBezTo>
                  <a:lnTo>
                    <a:pt x="7873" y="6272"/>
                  </a:lnTo>
                  <a:cubicBezTo>
                    <a:pt x="7873" y="5905"/>
                    <a:pt x="7572" y="5571"/>
                    <a:pt x="7172" y="5571"/>
                  </a:cubicBezTo>
                  <a:lnTo>
                    <a:pt x="5271" y="5571"/>
                  </a:lnTo>
                  <a:cubicBezTo>
                    <a:pt x="5104" y="5571"/>
                    <a:pt x="4904" y="5604"/>
                    <a:pt x="4770" y="5704"/>
                  </a:cubicBezTo>
                  <a:lnTo>
                    <a:pt x="601" y="7773"/>
                  </a:lnTo>
                  <a:cubicBezTo>
                    <a:pt x="234" y="8006"/>
                    <a:pt x="0" y="8373"/>
                    <a:pt x="0" y="8773"/>
                  </a:cubicBezTo>
                  <a:lnTo>
                    <a:pt x="0" y="11008"/>
                  </a:lnTo>
                  <a:lnTo>
                    <a:pt x="3002" y="14778"/>
                  </a:lnTo>
                  <a:lnTo>
                    <a:pt x="4270" y="14711"/>
                  </a:lnTo>
                  <a:lnTo>
                    <a:pt x="4270" y="16279"/>
                  </a:lnTo>
                  <a:lnTo>
                    <a:pt x="45733" y="16279"/>
                  </a:lnTo>
                  <a:cubicBezTo>
                    <a:pt x="45633" y="13043"/>
                    <a:pt x="44098" y="10008"/>
                    <a:pt x="41430" y="8106"/>
                  </a:cubicBezTo>
                  <a:lnTo>
                    <a:pt x="33624" y="2602"/>
                  </a:lnTo>
                  <a:cubicBezTo>
                    <a:pt x="31223" y="901"/>
                    <a:pt x="28387" y="0"/>
                    <a:pt x="254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5"/>
            <p:cNvSpPr/>
            <p:nvPr/>
          </p:nvSpPr>
          <p:spPr>
            <a:xfrm>
              <a:off x="4580950" y="1052850"/>
              <a:ext cx="1075775" cy="410325"/>
            </a:xfrm>
            <a:custGeom>
              <a:avLst/>
              <a:gdLst/>
              <a:ahLst/>
              <a:cxnLst/>
              <a:rect l="l" t="t" r="r" b="b"/>
              <a:pathLst>
                <a:path w="43031" h="16413" extrusionOk="0">
                  <a:moveTo>
                    <a:pt x="20115" y="1"/>
                  </a:moveTo>
                  <a:cubicBezTo>
                    <a:pt x="19614" y="1"/>
                    <a:pt x="19181" y="335"/>
                    <a:pt x="19080" y="835"/>
                  </a:cubicBezTo>
                  <a:lnTo>
                    <a:pt x="18914" y="1602"/>
                  </a:lnTo>
                  <a:lnTo>
                    <a:pt x="20315" y="1602"/>
                  </a:lnTo>
                  <a:cubicBezTo>
                    <a:pt x="23283" y="1602"/>
                    <a:pt x="26119" y="2503"/>
                    <a:pt x="28521" y="4237"/>
                  </a:cubicBezTo>
                  <a:lnTo>
                    <a:pt x="36326" y="9741"/>
                  </a:lnTo>
                  <a:cubicBezTo>
                    <a:pt x="37427" y="10475"/>
                    <a:pt x="38294" y="11443"/>
                    <a:pt x="38961" y="12510"/>
                  </a:cubicBezTo>
                  <a:cubicBezTo>
                    <a:pt x="39028" y="12643"/>
                    <a:pt x="39095" y="12743"/>
                    <a:pt x="39128" y="12844"/>
                  </a:cubicBezTo>
                  <a:cubicBezTo>
                    <a:pt x="39237" y="13104"/>
                    <a:pt x="39021" y="13294"/>
                    <a:pt x="38801" y="13294"/>
                  </a:cubicBezTo>
                  <a:cubicBezTo>
                    <a:pt x="38683" y="13294"/>
                    <a:pt x="38564" y="13239"/>
                    <a:pt x="38494" y="13110"/>
                  </a:cubicBezTo>
                  <a:cubicBezTo>
                    <a:pt x="37193" y="10275"/>
                    <a:pt x="34358" y="8340"/>
                    <a:pt x="31022" y="8340"/>
                  </a:cubicBezTo>
                  <a:cubicBezTo>
                    <a:pt x="27587" y="8340"/>
                    <a:pt x="24584" y="10509"/>
                    <a:pt x="23417" y="13577"/>
                  </a:cubicBezTo>
                  <a:cubicBezTo>
                    <a:pt x="22950" y="14745"/>
                    <a:pt x="21816" y="15512"/>
                    <a:pt x="20515" y="15512"/>
                  </a:cubicBezTo>
                  <a:lnTo>
                    <a:pt x="13777" y="15512"/>
                  </a:lnTo>
                  <a:cubicBezTo>
                    <a:pt x="13510" y="15512"/>
                    <a:pt x="13310" y="15345"/>
                    <a:pt x="13176" y="15145"/>
                  </a:cubicBezTo>
                  <a:cubicBezTo>
                    <a:pt x="13110" y="14945"/>
                    <a:pt x="12909" y="14678"/>
                    <a:pt x="12442" y="14678"/>
                  </a:cubicBezTo>
                  <a:lnTo>
                    <a:pt x="0" y="14678"/>
                  </a:lnTo>
                  <a:lnTo>
                    <a:pt x="167" y="14912"/>
                  </a:lnTo>
                  <a:lnTo>
                    <a:pt x="1468" y="14812"/>
                  </a:lnTo>
                  <a:lnTo>
                    <a:pt x="1468" y="16413"/>
                  </a:lnTo>
                  <a:lnTo>
                    <a:pt x="42931" y="16413"/>
                  </a:lnTo>
                  <a:cubicBezTo>
                    <a:pt x="43031" y="16146"/>
                    <a:pt x="43031" y="16046"/>
                    <a:pt x="43031" y="15879"/>
                  </a:cubicBezTo>
                  <a:cubicBezTo>
                    <a:pt x="43031" y="15746"/>
                    <a:pt x="43031" y="15612"/>
                    <a:pt x="42998" y="15479"/>
                  </a:cubicBezTo>
                  <a:cubicBezTo>
                    <a:pt x="42731" y="12577"/>
                    <a:pt x="41263" y="9875"/>
                    <a:pt x="38828" y="8140"/>
                  </a:cubicBezTo>
                  <a:lnTo>
                    <a:pt x="31022" y="2636"/>
                  </a:lnTo>
                  <a:cubicBezTo>
                    <a:pt x="28621" y="935"/>
                    <a:pt x="25785" y="1"/>
                    <a:pt x="22816"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5"/>
            <p:cNvSpPr/>
            <p:nvPr/>
          </p:nvSpPr>
          <p:spPr>
            <a:xfrm>
              <a:off x="4889500" y="1052850"/>
              <a:ext cx="207675" cy="227700"/>
            </a:xfrm>
            <a:custGeom>
              <a:avLst/>
              <a:gdLst/>
              <a:ahLst/>
              <a:cxnLst/>
              <a:rect l="l" t="t" r="r" b="b"/>
              <a:pathLst>
                <a:path w="8307" h="9108" extrusionOk="0">
                  <a:moveTo>
                    <a:pt x="7806" y="1"/>
                  </a:moveTo>
                  <a:cubicBezTo>
                    <a:pt x="7306" y="1"/>
                    <a:pt x="6905" y="335"/>
                    <a:pt x="6772" y="835"/>
                  </a:cubicBezTo>
                  <a:lnTo>
                    <a:pt x="5471" y="6639"/>
                  </a:lnTo>
                  <a:cubicBezTo>
                    <a:pt x="5271" y="7473"/>
                    <a:pt x="4570" y="8073"/>
                    <a:pt x="3670" y="8073"/>
                  </a:cubicBezTo>
                  <a:lnTo>
                    <a:pt x="1068" y="8073"/>
                  </a:lnTo>
                  <a:cubicBezTo>
                    <a:pt x="601" y="8073"/>
                    <a:pt x="234" y="8374"/>
                    <a:pt x="100" y="8807"/>
                  </a:cubicBezTo>
                  <a:lnTo>
                    <a:pt x="0" y="9074"/>
                  </a:lnTo>
                  <a:lnTo>
                    <a:pt x="4670" y="9074"/>
                  </a:lnTo>
                  <a:lnTo>
                    <a:pt x="4670" y="9108"/>
                  </a:lnTo>
                  <a:cubicBezTo>
                    <a:pt x="5571" y="9108"/>
                    <a:pt x="6271" y="8540"/>
                    <a:pt x="6472" y="7707"/>
                  </a:cubicBezTo>
                  <a:lnTo>
                    <a:pt x="8106" y="435"/>
                  </a:lnTo>
                  <a:cubicBezTo>
                    <a:pt x="8139" y="268"/>
                    <a:pt x="8240" y="134"/>
                    <a:pt x="8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5"/>
            <p:cNvSpPr/>
            <p:nvPr/>
          </p:nvSpPr>
          <p:spPr>
            <a:xfrm>
              <a:off x="5560800" y="1460650"/>
              <a:ext cx="95925" cy="78425"/>
            </a:xfrm>
            <a:custGeom>
              <a:avLst/>
              <a:gdLst/>
              <a:ahLst/>
              <a:cxnLst/>
              <a:rect l="l" t="t" r="r" b="b"/>
              <a:pathLst>
                <a:path w="3837" h="3137" extrusionOk="0">
                  <a:moveTo>
                    <a:pt x="468" y="1"/>
                  </a:moveTo>
                  <a:lnTo>
                    <a:pt x="468" y="968"/>
                  </a:lnTo>
                  <a:lnTo>
                    <a:pt x="1" y="1769"/>
                  </a:lnTo>
                  <a:lnTo>
                    <a:pt x="1" y="2502"/>
                  </a:lnTo>
                  <a:cubicBezTo>
                    <a:pt x="1" y="2836"/>
                    <a:pt x="268" y="3136"/>
                    <a:pt x="635" y="3136"/>
                  </a:cubicBezTo>
                  <a:lnTo>
                    <a:pt x="2403" y="3136"/>
                  </a:lnTo>
                  <a:cubicBezTo>
                    <a:pt x="2669" y="3136"/>
                    <a:pt x="2936" y="3003"/>
                    <a:pt x="3103" y="2769"/>
                  </a:cubicBezTo>
                  <a:lnTo>
                    <a:pt x="3837" y="1602"/>
                  </a:lnTo>
                  <a:lnTo>
                    <a:pt x="38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5"/>
            <p:cNvSpPr/>
            <p:nvPr/>
          </p:nvSpPr>
          <p:spPr>
            <a:xfrm>
              <a:off x="4620975" y="1460650"/>
              <a:ext cx="952375" cy="44225"/>
            </a:xfrm>
            <a:custGeom>
              <a:avLst/>
              <a:gdLst/>
              <a:ahLst/>
              <a:cxnLst/>
              <a:rect l="l" t="t" r="r" b="b"/>
              <a:pathLst>
                <a:path w="38095" h="1769" extrusionOk="0">
                  <a:moveTo>
                    <a:pt x="0" y="1"/>
                  </a:moveTo>
                  <a:lnTo>
                    <a:pt x="0" y="1769"/>
                  </a:lnTo>
                  <a:lnTo>
                    <a:pt x="38094" y="1769"/>
                  </a:lnTo>
                  <a:lnTo>
                    <a:pt x="38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5"/>
            <p:cNvSpPr/>
            <p:nvPr/>
          </p:nvSpPr>
          <p:spPr>
            <a:xfrm>
              <a:off x="5164700" y="1268025"/>
              <a:ext cx="387800" cy="396125"/>
            </a:xfrm>
            <a:custGeom>
              <a:avLst/>
              <a:gdLst/>
              <a:ahLst/>
              <a:cxnLst/>
              <a:rect l="l" t="t" r="r" b="b"/>
              <a:pathLst>
                <a:path w="15512" h="15845" extrusionOk="0">
                  <a:moveTo>
                    <a:pt x="7405" y="0"/>
                  </a:moveTo>
                  <a:cubicBezTo>
                    <a:pt x="7272" y="0"/>
                    <a:pt x="7172" y="34"/>
                    <a:pt x="7105" y="167"/>
                  </a:cubicBezTo>
                  <a:lnTo>
                    <a:pt x="6772" y="667"/>
                  </a:lnTo>
                  <a:cubicBezTo>
                    <a:pt x="6738" y="767"/>
                    <a:pt x="6638" y="801"/>
                    <a:pt x="6572" y="834"/>
                  </a:cubicBezTo>
                  <a:cubicBezTo>
                    <a:pt x="6471" y="834"/>
                    <a:pt x="6338" y="834"/>
                    <a:pt x="6305" y="801"/>
                  </a:cubicBezTo>
                  <a:lnTo>
                    <a:pt x="5804" y="434"/>
                  </a:lnTo>
                  <a:cubicBezTo>
                    <a:pt x="5762" y="370"/>
                    <a:pt x="5693" y="347"/>
                    <a:pt x="5614" y="347"/>
                  </a:cubicBezTo>
                  <a:cubicBezTo>
                    <a:pt x="5568" y="347"/>
                    <a:pt x="5520" y="355"/>
                    <a:pt x="5471" y="367"/>
                  </a:cubicBezTo>
                  <a:lnTo>
                    <a:pt x="4770" y="634"/>
                  </a:lnTo>
                  <a:cubicBezTo>
                    <a:pt x="4637" y="667"/>
                    <a:pt x="4570" y="767"/>
                    <a:pt x="4570" y="867"/>
                  </a:cubicBezTo>
                  <a:lnTo>
                    <a:pt x="4437" y="1468"/>
                  </a:lnTo>
                  <a:cubicBezTo>
                    <a:pt x="4370" y="1535"/>
                    <a:pt x="4337" y="1635"/>
                    <a:pt x="4270" y="1668"/>
                  </a:cubicBezTo>
                  <a:cubicBezTo>
                    <a:pt x="4170" y="1701"/>
                    <a:pt x="4103" y="1701"/>
                    <a:pt x="3970" y="1701"/>
                  </a:cubicBezTo>
                  <a:lnTo>
                    <a:pt x="3403" y="1535"/>
                  </a:lnTo>
                  <a:cubicBezTo>
                    <a:pt x="3369" y="1526"/>
                    <a:pt x="3336" y="1522"/>
                    <a:pt x="3304" y="1522"/>
                  </a:cubicBezTo>
                  <a:cubicBezTo>
                    <a:pt x="3207" y="1522"/>
                    <a:pt x="3119" y="1560"/>
                    <a:pt x="3069" y="1635"/>
                  </a:cubicBezTo>
                  <a:lnTo>
                    <a:pt x="2469" y="2135"/>
                  </a:lnTo>
                  <a:cubicBezTo>
                    <a:pt x="2402" y="2202"/>
                    <a:pt x="2335" y="2302"/>
                    <a:pt x="2335" y="2435"/>
                  </a:cubicBezTo>
                  <a:lnTo>
                    <a:pt x="2435" y="3036"/>
                  </a:lnTo>
                  <a:cubicBezTo>
                    <a:pt x="2435" y="3136"/>
                    <a:pt x="2435" y="3269"/>
                    <a:pt x="2335" y="3303"/>
                  </a:cubicBezTo>
                  <a:cubicBezTo>
                    <a:pt x="2302" y="3369"/>
                    <a:pt x="2168" y="3436"/>
                    <a:pt x="2102" y="3436"/>
                  </a:cubicBezTo>
                  <a:lnTo>
                    <a:pt x="1468" y="3469"/>
                  </a:lnTo>
                  <a:cubicBezTo>
                    <a:pt x="1334" y="3469"/>
                    <a:pt x="1268" y="3536"/>
                    <a:pt x="1168" y="3636"/>
                  </a:cubicBezTo>
                  <a:lnTo>
                    <a:pt x="801" y="4303"/>
                  </a:lnTo>
                  <a:cubicBezTo>
                    <a:pt x="767" y="4370"/>
                    <a:pt x="767" y="4503"/>
                    <a:pt x="801" y="4637"/>
                  </a:cubicBezTo>
                  <a:lnTo>
                    <a:pt x="1101" y="5171"/>
                  </a:lnTo>
                  <a:cubicBezTo>
                    <a:pt x="1134" y="5271"/>
                    <a:pt x="1134" y="5337"/>
                    <a:pt x="1101" y="5471"/>
                  </a:cubicBezTo>
                  <a:cubicBezTo>
                    <a:pt x="1068" y="5537"/>
                    <a:pt x="1001" y="5638"/>
                    <a:pt x="934" y="5671"/>
                  </a:cubicBezTo>
                  <a:lnTo>
                    <a:pt x="400" y="5938"/>
                  </a:lnTo>
                  <a:cubicBezTo>
                    <a:pt x="267" y="5971"/>
                    <a:pt x="234" y="6038"/>
                    <a:pt x="167" y="6171"/>
                  </a:cubicBezTo>
                  <a:lnTo>
                    <a:pt x="67" y="6938"/>
                  </a:lnTo>
                  <a:cubicBezTo>
                    <a:pt x="67" y="7039"/>
                    <a:pt x="67" y="7139"/>
                    <a:pt x="134" y="7205"/>
                  </a:cubicBezTo>
                  <a:lnTo>
                    <a:pt x="667" y="7772"/>
                  </a:lnTo>
                  <a:lnTo>
                    <a:pt x="667" y="7939"/>
                  </a:lnTo>
                  <a:lnTo>
                    <a:pt x="667" y="8106"/>
                  </a:lnTo>
                  <a:lnTo>
                    <a:pt x="134" y="8640"/>
                  </a:lnTo>
                  <a:cubicBezTo>
                    <a:pt x="67" y="8706"/>
                    <a:pt x="0" y="8840"/>
                    <a:pt x="67" y="8940"/>
                  </a:cubicBezTo>
                  <a:lnTo>
                    <a:pt x="167" y="9674"/>
                  </a:lnTo>
                  <a:cubicBezTo>
                    <a:pt x="167" y="9807"/>
                    <a:pt x="267" y="9874"/>
                    <a:pt x="400" y="9941"/>
                  </a:cubicBezTo>
                  <a:lnTo>
                    <a:pt x="934" y="10174"/>
                  </a:lnTo>
                  <a:cubicBezTo>
                    <a:pt x="1001" y="10207"/>
                    <a:pt x="1101" y="10308"/>
                    <a:pt x="1101" y="10374"/>
                  </a:cubicBezTo>
                  <a:cubicBezTo>
                    <a:pt x="1134" y="10474"/>
                    <a:pt x="1134" y="10574"/>
                    <a:pt x="1101" y="10674"/>
                  </a:cubicBezTo>
                  <a:lnTo>
                    <a:pt x="801" y="11208"/>
                  </a:lnTo>
                  <a:cubicBezTo>
                    <a:pt x="767" y="11308"/>
                    <a:pt x="767" y="11408"/>
                    <a:pt x="801" y="11542"/>
                  </a:cubicBezTo>
                  <a:lnTo>
                    <a:pt x="1168" y="12209"/>
                  </a:lnTo>
                  <a:cubicBezTo>
                    <a:pt x="1234" y="12309"/>
                    <a:pt x="1334" y="12376"/>
                    <a:pt x="1468" y="12376"/>
                  </a:cubicBezTo>
                  <a:lnTo>
                    <a:pt x="2102" y="12442"/>
                  </a:lnTo>
                  <a:cubicBezTo>
                    <a:pt x="2168" y="12442"/>
                    <a:pt x="2268" y="12476"/>
                    <a:pt x="2335" y="12542"/>
                  </a:cubicBezTo>
                  <a:cubicBezTo>
                    <a:pt x="2402" y="12643"/>
                    <a:pt x="2435" y="12709"/>
                    <a:pt x="2435" y="12809"/>
                  </a:cubicBezTo>
                  <a:lnTo>
                    <a:pt x="2335" y="13443"/>
                  </a:lnTo>
                  <a:cubicBezTo>
                    <a:pt x="2335" y="13543"/>
                    <a:pt x="2402" y="13643"/>
                    <a:pt x="2469" y="13710"/>
                  </a:cubicBezTo>
                  <a:lnTo>
                    <a:pt x="3069" y="14210"/>
                  </a:lnTo>
                  <a:cubicBezTo>
                    <a:pt x="3136" y="14310"/>
                    <a:pt x="3269" y="14310"/>
                    <a:pt x="3403" y="14310"/>
                  </a:cubicBezTo>
                  <a:lnTo>
                    <a:pt x="3970" y="14144"/>
                  </a:lnTo>
                  <a:cubicBezTo>
                    <a:pt x="4001" y="14123"/>
                    <a:pt x="4032" y="14115"/>
                    <a:pt x="4063" y="14115"/>
                  </a:cubicBezTo>
                  <a:cubicBezTo>
                    <a:pt x="4132" y="14115"/>
                    <a:pt x="4201" y="14154"/>
                    <a:pt x="4270" y="14177"/>
                  </a:cubicBezTo>
                  <a:cubicBezTo>
                    <a:pt x="4337" y="14210"/>
                    <a:pt x="4403" y="14310"/>
                    <a:pt x="4437" y="14377"/>
                  </a:cubicBezTo>
                  <a:lnTo>
                    <a:pt x="4570" y="14978"/>
                  </a:lnTo>
                  <a:cubicBezTo>
                    <a:pt x="4603" y="15078"/>
                    <a:pt x="4670" y="15178"/>
                    <a:pt x="4770" y="15211"/>
                  </a:cubicBezTo>
                  <a:lnTo>
                    <a:pt x="5471" y="15478"/>
                  </a:lnTo>
                  <a:cubicBezTo>
                    <a:pt x="5520" y="15490"/>
                    <a:pt x="5560" y="15498"/>
                    <a:pt x="5597" y="15498"/>
                  </a:cubicBezTo>
                  <a:cubicBezTo>
                    <a:pt x="5662" y="15498"/>
                    <a:pt x="5720" y="15475"/>
                    <a:pt x="5804" y="15411"/>
                  </a:cubicBezTo>
                  <a:lnTo>
                    <a:pt x="6305" y="15044"/>
                  </a:lnTo>
                  <a:cubicBezTo>
                    <a:pt x="6375" y="15021"/>
                    <a:pt x="6430" y="14997"/>
                    <a:pt x="6491" y="14997"/>
                  </a:cubicBezTo>
                  <a:cubicBezTo>
                    <a:pt x="6516" y="14997"/>
                    <a:pt x="6542" y="15001"/>
                    <a:pt x="6572" y="15011"/>
                  </a:cubicBezTo>
                  <a:cubicBezTo>
                    <a:pt x="6638" y="15011"/>
                    <a:pt x="6738" y="15078"/>
                    <a:pt x="6772" y="15178"/>
                  </a:cubicBezTo>
                  <a:lnTo>
                    <a:pt x="7105" y="15678"/>
                  </a:lnTo>
                  <a:cubicBezTo>
                    <a:pt x="7172" y="15745"/>
                    <a:pt x="7272" y="15845"/>
                    <a:pt x="7405" y="15845"/>
                  </a:cubicBezTo>
                  <a:lnTo>
                    <a:pt x="8139" y="15845"/>
                  </a:lnTo>
                  <a:cubicBezTo>
                    <a:pt x="8273" y="15845"/>
                    <a:pt x="8339" y="15811"/>
                    <a:pt x="8440" y="15678"/>
                  </a:cubicBezTo>
                  <a:lnTo>
                    <a:pt x="8773" y="15178"/>
                  </a:lnTo>
                  <a:cubicBezTo>
                    <a:pt x="8806" y="15078"/>
                    <a:pt x="8907" y="15044"/>
                    <a:pt x="8973" y="15011"/>
                  </a:cubicBezTo>
                  <a:cubicBezTo>
                    <a:pt x="9073" y="15011"/>
                    <a:pt x="9173" y="15011"/>
                    <a:pt x="9240" y="15044"/>
                  </a:cubicBezTo>
                  <a:lnTo>
                    <a:pt x="9740" y="15411"/>
                  </a:lnTo>
                  <a:cubicBezTo>
                    <a:pt x="9783" y="15475"/>
                    <a:pt x="9852" y="15498"/>
                    <a:pt x="9931" y="15498"/>
                  </a:cubicBezTo>
                  <a:cubicBezTo>
                    <a:pt x="9976" y="15498"/>
                    <a:pt x="10025" y="15490"/>
                    <a:pt x="10074" y="15478"/>
                  </a:cubicBezTo>
                  <a:lnTo>
                    <a:pt x="10775" y="15211"/>
                  </a:lnTo>
                  <a:cubicBezTo>
                    <a:pt x="10908" y="15178"/>
                    <a:pt x="10975" y="15078"/>
                    <a:pt x="10975" y="14978"/>
                  </a:cubicBezTo>
                  <a:lnTo>
                    <a:pt x="11108" y="14377"/>
                  </a:lnTo>
                  <a:cubicBezTo>
                    <a:pt x="11141" y="14310"/>
                    <a:pt x="11175" y="14210"/>
                    <a:pt x="11275" y="14177"/>
                  </a:cubicBezTo>
                  <a:cubicBezTo>
                    <a:pt x="11342" y="14144"/>
                    <a:pt x="11442" y="14144"/>
                    <a:pt x="11575" y="14144"/>
                  </a:cubicBezTo>
                  <a:lnTo>
                    <a:pt x="12142" y="14310"/>
                  </a:lnTo>
                  <a:cubicBezTo>
                    <a:pt x="12176" y="14319"/>
                    <a:pt x="12209" y="14323"/>
                    <a:pt x="12241" y="14323"/>
                  </a:cubicBezTo>
                  <a:cubicBezTo>
                    <a:pt x="12338" y="14323"/>
                    <a:pt x="12426" y="14285"/>
                    <a:pt x="12476" y="14210"/>
                  </a:cubicBezTo>
                  <a:lnTo>
                    <a:pt x="13076" y="13710"/>
                  </a:lnTo>
                  <a:cubicBezTo>
                    <a:pt x="13143" y="13643"/>
                    <a:pt x="13176" y="13543"/>
                    <a:pt x="13176" y="13443"/>
                  </a:cubicBezTo>
                  <a:lnTo>
                    <a:pt x="13110" y="12809"/>
                  </a:lnTo>
                  <a:cubicBezTo>
                    <a:pt x="13110" y="12709"/>
                    <a:pt x="13110" y="12609"/>
                    <a:pt x="13176" y="12542"/>
                  </a:cubicBezTo>
                  <a:cubicBezTo>
                    <a:pt x="13243" y="12476"/>
                    <a:pt x="13343" y="12442"/>
                    <a:pt x="13443" y="12442"/>
                  </a:cubicBezTo>
                  <a:lnTo>
                    <a:pt x="14077" y="12376"/>
                  </a:lnTo>
                  <a:cubicBezTo>
                    <a:pt x="14177" y="12376"/>
                    <a:pt x="14277" y="12309"/>
                    <a:pt x="14344" y="12209"/>
                  </a:cubicBezTo>
                  <a:lnTo>
                    <a:pt x="14744" y="11542"/>
                  </a:lnTo>
                  <a:cubicBezTo>
                    <a:pt x="14777" y="11475"/>
                    <a:pt x="14777" y="11342"/>
                    <a:pt x="14744" y="11208"/>
                  </a:cubicBezTo>
                  <a:lnTo>
                    <a:pt x="14444" y="10674"/>
                  </a:lnTo>
                  <a:cubicBezTo>
                    <a:pt x="14377" y="10608"/>
                    <a:pt x="14377" y="10508"/>
                    <a:pt x="14444" y="10374"/>
                  </a:cubicBezTo>
                  <a:cubicBezTo>
                    <a:pt x="14477" y="10308"/>
                    <a:pt x="14511" y="10207"/>
                    <a:pt x="14611" y="10174"/>
                  </a:cubicBezTo>
                  <a:lnTo>
                    <a:pt x="15144" y="9941"/>
                  </a:lnTo>
                  <a:cubicBezTo>
                    <a:pt x="15278" y="9874"/>
                    <a:pt x="15311" y="9807"/>
                    <a:pt x="15344" y="9674"/>
                  </a:cubicBezTo>
                  <a:lnTo>
                    <a:pt x="15478" y="8940"/>
                  </a:lnTo>
                  <a:cubicBezTo>
                    <a:pt x="15478" y="8806"/>
                    <a:pt x="15478" y="8706"/>
                    <a:pt x="15411" y="8640"/>
                  </a:cubicBezTo>
                  <a:lnTo>
                    <a:pt x="14844" y="8106"/>
                  </a:lnTo>
                  <a:cubicBezTo>
                    <a:pt x="14811" y="8006"/>
                    <a:pt x="14844" y="7973"/>
                    <a:pt x="14844" y="7939"/>
                  </a:cubicBezTo>
                  <a:lnTo>
                    <a:pt x="14844" y="7772"/>
                  </a:lnTo>
                  <a:lnTo>
                    <a:pt x="15411" y="7205"/>
                  </a:lnTo>
                  <a:cubicBezTo>
                    <a:pt x="15478" y="7139"/>
                    <a:pt x="15511" y="7005"/>
                    <a:pt x="15478" y="6938"/>
                  </a:cubicBezTo>
                  <a:lnTo>
                    <a:pt x="15344" y="6171"/>
                  </a:lnTo>
                  <a:cubicBezTo>
                    <a:pt x="15344" y="6038"/>
                    <a:pt x="15278" y="5971"/>
                    <a:pt x="15144" y="5938"/>
                  </a:cubicBezTo>
                  <a:lnTo>
                    <a:pt x="14611" y="5671"/>
                  </a:lnTo>
                  <a:cubicBezTo>
                    <a:pt x="14511" y="5638"/>
                    <a:pt x="14444" y="5537"/>
                    <a:pt x="14444" y="5471"/>
                  </a:cubicBezTo>
                  <a:cubicBezTo>
                    <a:pt x="14377" y="5371"/>
                    <a:pt x="14377" y="5271"/>
                    <a:pt x="14444" y="5171"/>
                  </a:cubicBezTo>
                  <a:lnTo>
                    <a:pt x="14744" y="4637"/>
                  </a:lnTo>
                  <a:cubicBezTo>
                    <a:pt x="14777" y="4537"/>
                    <a:pt x="14777" y="4437"/>
                    <a:pt x="14744" y="4303"/>
                  </a:cubicBezTo>
                  <a:lnTo>
                    <a:pt x="14344" y="3636"/>
                  </a:lnTo>
                  <a:cubicBezTo>
                    <a:pt x="14310" y="3536"/>
                    <a:pt x="14177" y="3469"/>
                    <a:pt x="14077" y="3469"/>
                  </a:cubicBezTo>
                  <a:lnTo>
                    <a:pt x="13443" y="3436"/>
                  </a:lnTo>
                  <a:cubicBezTo>
                    <a:pt x="13343" y="3436"/>
                    <a:pt x="13276" y="3369"/>
                    <a:pt x="13176" y="3303"/>
                  </a:cubicBezTo>
                  <a:cubicBezTo>
                    <a:pt x="13143" y="3202"/>
                    <a:pt x="13110" y="3136"/>
                    <a:pt x="13110" y="3036"/>
                  </a:cubicBezTo>
                  <a:lnTo>
                    <a:pt x="13176" y="2435"/>
                  </a:lnTo>
                  <a:cubicBezTo>
                    <a:pt x="13176" y="2302"/>
                    <a:pt x="13143" y="2202"/>
                    <a:pt x="13076" y="2135"/>
                  </a:cubicBezTo>
                  <a:lnTo>
                    <a:pt x="12476" y="1635"/>
                  </a:lnTo>
                  <a:cubicBezTo>
                    <a:pt x="12409" y="1535"/>
                    <a:pt x="12276" y="1535"/>
                    <a:pt x="12142" y="1535"/>
                  </a:cubicBezTo>
                  <a:lnTo>
                    <a:pt x="11575" y="1701"/>
                  </a:lnTo>
                  <a:cubicBezTo>
                    <a:pt x="11544" y="1722"/>
                    <a:pt x="11510" y="1730"/>
                    <a:pt x="11475" y="1730"/>
                  </a:cubicBezTo>
                  <a:cubicBezTo>
                    <a:pt x="11399" y="1730"/>
                    <a:pt x="11321" y="1691"/>
                    <a:pt x="11275" y="1668"/>
                  </a:cubicBezTo>
                  <a:cubicBezTo>
                    <a:pt x="11175" y="1635"/>
                    <a:pt x="11141" y="1535"/>
                    <a:pt x="11108" y="1468"/>
                  </a:cubicBezTo>
                  <a:lnTo>
                    <a:pt x="10975" y="867"/>
                  </a:lnTo>
                  <a:cubicBezTo>
                    <a:pt x="10941" y="767"/>
                    <a:pt x="10841" y="667"/>
                    <a:pt x="10775" y="634"/>
                  </a:cubicBezTo>
                  <a:lnTo>
                    <a:pt x="10074" y="367"/>
                  </a:lnTo>
                  <a:cubicBezTo>
                    <a:pt x="10025" y="355"/>
                    <a:pt x="9981" y="347"/>
                    <a:pt x="9939" y="347"/>
                  </a:cubicBezTo>
                  <a:cubicBezTo>
                    <a:pt x="9867" y="347"/>
                    <a:pt x="9804" y="370"/>
                    <a:pt x="9740" y="434"/>
                  </a:cubicBezTo>
                  <a:lnTo>
                    <a:pt x="9240" y="801"/>
                  </a:lnTo>
                  <a:cubicBezTo>
                    <a:pt x="9169" y="824"/>
                    <a:pt x="9115" y="848"/>
                    <a:pt x="9054" y="848"/>
                  </a:cubicBezTo>
                  <a:cubicBezTo>
                    <a:pt x="9029" y="848"/>
                    <a:pt x="9003" y="844"/>
                    <a:pt x="8973" y="834"/>
                  </a:cubicBezTo>
                  <a:cubicBezTo>
                    <a:pt x="8907" y="834"/>
                    <a:pt x="8806" y="767"/>
                    <a:pt x="8773" y="667"/>
                  </a:cubicBezTo>
                  <a:lnTo>
                    <a:pt x="8440" y="167"/>
                  </a:lnTo>
                  <a:cubicBezTo>
                    <a:pt x="8339" y="100"/>
                    <a:pt x="8273"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5"/>
            <p:cNvSpPr/>
            <p:nvPr/>
          </p:nvSpPr>
          <p:spPr>
            <a:xfrm>
              <a:off x="5251425" y="1358925"/>
              <a:ext cx="214350" cy="214325"/>
            </a:xfrm>
            <a:custGeom>
              <a:avLst/>
              <a:gdLst/>
              <a:ahLst/>
              <a:cxnLst/>
              <a:rect l="l" t="t" r="r" b="b"/>
              <a:pathLst>
                <a:path w="8574" h="8573" extrusionOk="0">
                  <a:moveTo>
                    <a:pt x="4303" y="0"/>
                  </a:moveTo>
                  <a:cubicBezTo>
                    <a:pt x="1935" y="0"/>
                    <a:pt x="0" y="1901"/>
                    <a:pt x="0" y="4303"/>
                  </a:cubicBezTo>
                  <a:cubicBezTo>
                    <a:pt x="0" y="6672"/>
                    <a:pt x="1935" y="8573"/>
                    <a:pt x="4303" y="8573"/>
                  </a:cubicBezTo>
                  <a:cubicBezTo>
                    <a:pt x="6672" y="8573"/>
                    <a:pt x="8573" y="6672"/>
                    <a:pt x="8573" y="4303"/>
                  </a:cubicBezTo>
                  <a:cubicBezTo>
                    <a:pt x="8573" y="1901"/>
                    <a:pt x="6672" y="0"/>
                    <a:pt x="4303" y="0"/>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5"/>
            <p:cNvSpPr/>
            <p:nvPr/>
          </p:nvSpPr>
          <p:spPr>
            <a:xfrm>
              <a:off x="5251425" y="1358925"/>
              <a:ext cx="214350" cy="214325"/>
            </a:xfrm>
            <a:custGeom>
              <a:avLst/>
              <a:gdLst/>
              <a:ahLst/>
              <a:cxnLst/>
              <a:rect l="l" t="t" r="r" b="b"/>
              <a:pathLst>
                <a:path w="8574" h="8573" extrusionOk="0">
                  <a:moveTo>
                    <a:pt x="4303" y="0"/>
                  </a:moveTo>
                  <a:cubicBezTo>
                    <a:pt x="1935" y="0"/>
                    <a:pt x="0" y="1901"/>
                    <a:pt x="0" y="4303"/>
                  </a:cubicBezTo>
                  <a:cubicBezTo>
                    <a:pt x="0" y="6672"/>
                    <a:pt x="1935" y="8573"/>
                    <a:pt x="4303" y="8573"/>
                  </a:cubicBezTo>
                  <a:cubicBezTo>
                    <a:pt x="6672" y="8573"/>
                    <a:pt x="8573" y="6672"/>
                    <a:pt x="8573" y="4303"/>
                  </a:cubicBezTo>
                  <a:cubicBezTo>
                    <a:pt x="8573" y="1901"/>
                    <a:pt x="6672" y="0"/>
                    <a:pt x="4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5"/>
            <p:cNvSpPr/>
            <p:nvPr/>
          </p:nvSpPr>
          <p:spPr>
            <a:xfrm>
              <a:off x="5251425" y="1367950"/>
              <a:ext cx="215175" cy="196300"/>
            </a:xfrm>
            <a:custGeom>
              <a:avLst/>
              <a:gdLst/>
              <a:ahLst/>
              <a:cxnLst/>
              <a:rect l="l" t="t" r="r" b="b"/>
              <a:pathLst>
                <a:path w="8607" h="7852" extrusionOk="0">
                  <a:moveTo>
                    <a:pt x="4295" y="1"/>
                  </a:moveTo>
                  <a:cubicBezTo>
                    <a:pt x="4001" y="1"/>
                    <a:pt x="3702" y="35"/>
                    <a:pt x="3403" y="106"/>
                  </a:cubicBezTo>
                  <a:cubicBezTo>
                    <a:pt x="1301" y="606"/>
                    <a:pt x="0" y="2708"/>
                    <a:pt x="467" y="4809"/>
                  </a:cubicBezTo>
                  <a:cubicBezTo>
                    <a:pt x="895" y="6636"/>
                    <a:pt x="2520" y="7852"/>
                    <a:pt x="4296" y="7852"/>
                  </a:cubicBezTo>
                  <a:cubicBezTo>
                    <a:pt x="4596" y="7852"/>
                    <a:pt x="4900" y="7817"/>
                    <a:pt x="5204" y="7745"/>
                  </a:cubicBezTo>
                  <a:cubicBezTo>
                    <a:pt x="7306" y="7245"/>
                    <a:pt x="8606" y="5143"/>
                    <a:pt x="8106" y="3042"/>
                  </a:cubicBezTo>
                  <a:cubicBezTo>
                    <a:pt x="7677" y="1239"/>
                    <a:pt x="6070" y="1"/>
                    <a:pt x="42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5"/>
            <p:cNvSpPr/>
            <p:nvPr/>
          </p:nvSpPr>
          <p:spPr>
            <a:xfrm>
              <a:off x="5300625" y="1408125"/>
              <a:ext cx="116775" cy="116775"/>
            </a:xfrm>
            <a:custGeom>
              <a:avLst/>
              <a:gdLst/>
              <a:ahLst/>
              <a:cxnLst/>
              <a:rect l="l" t="t" r="r" b="b"/>
              <a:pathLst>
                <a:path w="4671" h="4671" extrusionOk="0">
                  <a:moveTo>
                    <a:pt x="2335" y="0"/>
                  </a:moveTo>
                  <a:cubicBezTo>
                    <a:pt x="1034" y="0"/>
                    <a:pt x="0" y="1034"/>
                    <a:pt x="0" y="2335"/>
                  </a:cubicBezTo>
                  <a:cubicBezTo>
                    <a:pt x="0" y="3603"/>
                    <a:pt x="1034" y="4670"/>
                    <a:pt x="2335" y="4670"/>
                  </a:cubicBezTo>
                  <a:cubicBezTo>
                    <a:pt x="3636" y="4670"/>
                    <a:pt x="4670" y="3603"/>
                    <a:pt x="4670" y="2335"/>
                  </a:cubicBezTo>
                  <a:cubicBezTo>
                    <a:pt x="4670" y="1034"/>
                    <a:pt x="3636" y="0"/>
                    <a:pt x="2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5"/>
            <p:cNvSpPr/>
            <p:nvPr/>
          </p:nvSpPr>
          <p:spPr>
            <a:xfrm>
              <a:off x="5314800" y="1423125"/>
              <a:ext cx="85925" cy="85925"/>
            </a:xfrm>
            <a:custGeom>
              <a:avLst/>
              <a:gdLst/>
              <a:ahLst/>
              <a:cxnLst/>
              <a:rect l="l" t="t" r="r" b="b"/>
              <a:pathLst>
                <a:path w="3437" h="3437" extrusionOk="0">
                  <a:moveTo>
                    <a:pt x="1702" y="1"/>
                  </a:moveTo>
                  <a:cubicBezTo>
                    <a:pt x="801" y="1"/>
                    <a:pt x="0" y="768"/>
                    <a:pt x="0" y="1735"/>
                  </a:cubicBezTo>
                  <a:cubicBezTo>
                    <a:pt x="0" y="2636"/>
                    <a:pt x="768" y="3436"/>
                    <a:pt x="1702" y="3436"/>
                  </a:cubicBezTo>
                  <a:cubicBezTo>
                    <a:pt x="2669" y="3436"/>
                    <a:pt x="3436" y="2636"/>
                    <a:pt x="3436" y="1735"/>
                  </a:cubicBezTo>
                  <a:cubicBezTo>
                    <a:pt x="3436" y="801"/>
                    <a:pt x="2669" y="1"/>
                    <a:pt x="17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5"/>
            <p:cNvSpPr/>
            <p:nvPr/>
          </p:nvSpPr>
          <p:spPr>
            <a:xfrm>
              <a:off x="5350650" y="1433975"/>
              <a:ext cx="14200" cy="14200"/>
            </a:xfrm>
            <a:custGeom>
              <a:avLst/>
              <a:gdLst/>
              <a:ahLst/>
              <a:cxnLst/>
              <a:rect l="l" t="t" r="r" b="b"/>
              <a:pathLst>
                <a:path w="568" h="568" extrusionOk="0">
                  <a:moveTo>
                    <a:pt x="301" y="0"/>
                  </a:moveTo>
                  <a:cubicBezTo>
                    <a:pt x="134" y="0"/>
                    <a:pt x="1" y="134"/>
                    <a:pt x="1" y="300"/>
                  </a:cubicBezTo>
                  <a:cubicBezTo>
                    <a:pt x="1" y="467"/>
                    <a:pt x="134" y="567"/>
                    <a:pt x="301" y="567"/>
                  </a:cubicBezTo>
                  <a:cubicBezTo>
                    <a:pt x="468" y="567"/>
                    <a:pt x="568" y="467"/>
                    <a:pt x="568" y="300"/>
                  </a:cubicBezTo>
                  <a:cubicBezTo>
                    <a:pt x="568" y="134"/>
                    <a:pt x="468"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5"/>
            <p:cNvSpPr/>
            <p:nvPr/>
          </p:nvSpPr>
          <p:spPr>
            <a:xfrm>
              <a:off x="5334825" y="1439700"/>
              <a:ext cx="15850" cy="13600"/>
            </a:xfrm>
            <a:custGeom>
              <a:avLst/>
              <a:gdLst/>
              <a:ahLst/>
              <a:cxnLst/>
              <a:rect l="l" t="t" r="r" b="b"/>
              <a:pathLst>
                <a:path w="634" h="544" extrusionOk="0">
                  <a:moveTo>
                    <a:pt x="301" y="0"/>
                  </a:moveTo>
                  <a:cubicBezTo>
                    <a:pt x="231" y="0"/>
                    <a:pt x="164" y="25"/>
                    <a:pt x="133" y="71"/>
                  </a:cubicBezTo>
                  <a:cubicBezTo>
                    <a:pt x="0" y="138"/>
                    <a:pt x="0" y="338"/>
                    <a:pt x="100" y="438"/>
                  </a:cubicBezTo>
                  <a:cubicBezTo>
                    <a:pt x="136" y="510"/>
                    <a:pt x="210" y="543"/>
                    <a:pt x="286" y="543"/>
                  </a:cubicBezTo>
                  <a:cubicBezTo>
                    <a:pt x="353" y="543"/>
                    <a:pt x="421" y="518"/>
                    <a:pt x="467" y="472"/>
                  </a:cubicBezTo>
                  <a:cubicBezTo>
                    <a:pt x="600" y="405"/>
                    <a:pt x="634" y="238"/>
                    <a:pt x="500" y="105"/>
                  </a:cubicBezTo>
                  <a:cubicBezTo>
                    <a:pt x="465" y="33"/>
                    <a:pt x="38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5"/>
            <p:cNvSpPr/>
            <p:nvPr/>
          </p:nvSpPr>
          <p:spPr>
            <a:xfrm>
              <a:off x="5325650" y="1454650"/>
              <a:ext cx="15850" cy="13700"/>
            </a:xfrm>
            <a:custGeom>
              <a:avLst/>
              <a:gdLst/>
              <a:ahLst/>
              <a:cxnLst/>
              <a:rect l="l" t="t" r="r" b="b"/>
              <a:pathLst>
                <a:path w="634" h="548" extrusionOk="0">
                  <a:moveTo>
                    <a:pt x="303" y="1"/>
                  </a:moveTo>
                  <a:cubicBezTo>
                    <a:pt x="167" y="1"/>
                    <a:pt x="62" y="91"/>
                    <a:pt x="33" y="207"/>
                  </a:cubicBezTo>
                  <a:cubicBezTo>
                    <a:pt x="0" y="341"/>
                    <a:pt x="134" y="508"/>
                    <a:pt x="234" y="541"/>
                  </a:cubicBezTo>
                  <a:cubicBezTo>
                    <a:pt x="251" y="545"/>
                    <a:pt x="269" y="547"/>
                    <a:pt x="288" y="547"/>
                  </a:cubicBezTo>
                  <a:cubicBezTo>
                    <a:pt x="409" y="547"/>
                    <a:pt x="538" y="457"/>
                    <a:pt x="567" y="341"/>
                  </a:cubicBezTo>
                  <a:cubicBezTo>
                    <a:pt x="634" y="174"/>
                    <a:pt x="534" y="41"/>
                    <a:pt x="367" y="7"/>
                  </a:cubicBezTo>
                  <a:cubicBezTo>
                    <a:pt x="345" y="3"/>
                    <a:pt x="324"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5"/>
            <p:cNvSpPr/>
            <p:nvPr/>
          </p:nvSpPr>
          <p:spPr>
            <a:xfrm>
              <a:off x="5328975" y="1471650"/>
              <a:ext cx="15025" cy="13225"/>
            </a:xfrm>
            <a:custGeom>
              <a:avLst/>
              <a:gdLst/>
              <a:ahLst/>
              <a:cxnLst/>
              <a:rect l="l" t="t" r="r" b="b"/>
              <a:pathLst>
                <a:path w="601" h="529" extrusionOk="0">
                  <a:moveTo>
                    <a:pt x="275" y="1"/>
                  </a:moveTo>
                  <a:cubicBezTo>
                    <a:pt x="234" y="1"/>
                    <a:pt x="195" y="9"/>
                    <a:pt x="167" y="28"/>
                  </a:cubicBezTo>
                  <a:cubicBezTo>
                    <a:pt x="34" y="128"/>
                    <a:pt x="1" y="295"/>
                    <a:pt x="67" y="395"/>
                  </a:cubicBezTo>
                  <a:cubicBezTo>
                    <a:pt x="134" y="484"/>
                    <a:pt x="230" y="528"/>
                    <a:pt x="317" y="528"/>
                  </a:cubicBezTo>
                  <a:cubicBezTo>
                    <a:pt x="360" y="528"/>
                    <a:pt x="401" y="517"/>
                    <a:pt x="434" y="495"/>
                  </a:cubicBezTo>
                  <a:cubicBezTo>
                    <a:pt x="568" y="395"/>
                    <a:pt x="601" y="228"/>
                    <a:pt x="534" y="128"/>
                  </a:cubicBezTo>
                  <a:cubicBezTo>
                    <a:pt x="510" y="56"/>
                    <a:pt x="382"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5"/>
            <p:cNvSpPr/>
            <p:nvPr/>
          </p:nvSpPr>
          <p:spPr>
            <a:xfrm>
              <a:off x="5342325" y="1483000"/>
              <a:ext cx="15025" cy="14575"/>
            </a:xfrm>
            <a:custGeom>
              <a:avLst/>
              <a:gdLst/>
              <a:ahLst/>
              <a:cxnLst/>
              <a:rect l="l" t="t" r="r" b="b"/>
              <a:pathLst>
                <a:path w="601" h="583" extrusionOk="0">
                  <a:moveTo>
                    <a:pt x="266" y="1"/>
                  </a:moveTo>
                  <a:cubicBezTo>
                    <a:pt x="152" y="1"/>
                    <a:pt x="58" y="87"/>
                    <a:pt x="34" y="207"/>
                  </a:cubicBezTo>
                  <a:cubicBezTo>
                    <a:pt x="0" y="341"/>
                    <a:pt x="67" y="508"/>
                    <a:pt x="200" y="574"/>
                  </a:cubicBezTo>
                  <a:cubicBezTo>
                    <a:pt x="223" y="580"/>
                    <a:pt x="247" y="583"/>
                    <a:pt x="271" y="583"/>
                  </a:cubicBezTo>
                  <a:cubicBezTo>
                    <a:pt x="388" y="583"/>
                    <a:pt x="512" y="518"/>
                    <a:pt x="567" y="408"/>
                  </a:cubicBezTo>
                  <a:cubicBezTo>
                    <a:pt x="601" y="274"/>
                    <a:pt x="534" y="107"/>
                    <a:pt x="401" y="41"/>
                  </a:cubicBezTo>
                  <a:cubicBezTo>
                    <a:pt x="355" y="13"/>
                    <a:pt x="309"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5"/>
            <p:cNvSpPr/>
            <p:nvPr/>
          </p:nvSpPr>
          <p:spPr>
            <a:xfrm>
              <a:off x="5359000" y="1482650"/>
              <a:ext cx="16700" cy="14100"/>
            </a:xfrm>
            <a:custGeom>
              <a:avLst/>
              <a:gdLst/>
              <a:ahLst/>
              <a:cxnLst/>
              <a:rect l="l" t="t" r="r" b="b"/>
              <a:pathLst>
                <a:path w="668" h="564" extrusionOk="0">
                  <a:moveTo>
                    <a:pt x="343" y="0"/>
                  </a:moveTo>
                  <a:cubicBezTo>
                    <a:pt x="307" y="0"/>
                    <a:pt x="270" y="7"/>
                    <a:pt x="234" y="21"/>
                  </a:cubicBezTo>
                  <a:cubicBezTo>
                    <a:pt x="67" y="88"/>
                    <a:pt x="0" y="255"/>
                    <a:pt x="67" y="388"/>
                  </a:cubicBezTo>
                  <a:cubicBezTo>
                    <a:pt x="122" y="499"/>
                    <a:pt x="246" y="564"/>
                    <a:pt x="382" y="564"/>
                  </a:cubicBezTo>
                  <a:cubicBezTo>
                    <a:pt x="410" y="564"/>
                    <a:pt x="439" y="561"/>
                    <a:pt x="467" y="555"/>
                  </a:cubicBezTo>
                  <a:cubicBezTo>
                    <a:pt x="567" y="522"/>
                    <a:pt x="668" y="355"/>
                    <a:pt x="634" y="188"/>
                  </a:cubicBezTo>
                  <a:cubicBezTo>
                    <a:pt x="582" y="84"/>
                    <a:pt x="469" y="0"/>
                    <a:pt x="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5"/>
            <p:cNvSpPr/>
            <p:nvPr/>
          </p:nvSpPr>
          <p:spPr>
            <a:xfrm>
              <a:off x="5372350" y="1472325"/>
              <a:ext cx="15850" cy="13775"/>
            </a:xfrm>
            <a:custGeom>
              <a:avLst/>
              <a:gdLst/>
              <a:ahLst/>
              <a:cxnLst/>
              <a:rect l="l" t="t" r="r" b="b"/>
              <a:pathLst>
                <a:path w="634" h="551" extrusionOk="0">
                  <a:moveTo>
                    <a:pt x="328" y="1"/>
                  </a:moveTo>
                  <a:cubicBezTo>
                    <a:pt x="234" y="1"/>
                    <a:pt x="145" y="45"/>
                    <a:pt x="100" y="134"/>
                  </a:cubicBezTo>
                  <a:cubicBezTo>
                    <a:pt x="0" y="268"/>
                    <a:pt x="33" y="434"/>
                    <a:pt x="167" y="501"/>
                  </a:cubicBezTo>
                  <a:cubicBezTo>
                    <a:pt x="213" y="536"/>
                    <a:pt x="264" y="551"/>
                    <a:pt x="313" y="551"/>
                  </a:cubicBezTo>
                  <a:cubicBezTo>
                    <a:pt x="404" y="551"/>
                    <a:pt x="490" y="500"/>
                    <a:pt x="534" y="434"/>
                  </a:cubicBezTo>
                  <a:cubicBezTo>
                    <a:pt x="634" y="301"/>
                    <a:pt x="601" y="134"/>
                    <a:pt x="467" y="34"/>
                  </a:cubicBezTo>
                  <a:cubicBezTo>
                    <a:pt x="423" y="12"/>
                    <a:pt x="374"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5"/>
            <p:cNvSpPr/>
            <p:nvPr/>
          </p:nvSpPr>
          <p:spPr>
            <a:xfrm>
              <a:off x="5375675" y="1454600"/>
              <a:ext cx="15875" cy="13800"/>
            </a:xfrm>
            <a:custGeom>
              <a:avLst/>
              <a:gdLst/>
              <a:ahLst/>
              <a:cxnLst/>
              <a:rect l="l" t="t" r="r" b="b"/>
              <a:pathLst>
                <a:path w="635" h="552" extrusionOk="0">
                  <a:moveTo>
                    <a:pt x="314" y="1"/>
                  </a:moveTo>
                  <a:cubicBezTo>
                    <a:pt x="289" y="1"/>
                    <a:pt x="262" y="4"/>
                    <a:pt x="234" y="9"/>
                  </a:cubicBezTo>
                  <a:cubicBezTo>
                    <a:pt x="67" y="43"/>
                    <a:pt x="1" y="176"/>
                    <a:pt x="34" y="343"/>
                  </a:cubicBezTo>
                  <a:cubicBezTo>
                    <a:pt x="34" y="482"/>
                    <a:pt x="150" y="551"/>
                    <a:pt x="285" y="551"/>
                  </a:cubicBezTo>
                  <a:cubicBezTo>
                    <a:pt x="312" y="551"/>
                    <a:pt x="340" y="548"/>
                    <a:pt x="367" y="543"/>
                  </a:cubicBezTo>
                  <a:cubicBezTo>
                    <a:pt x="534" y="510"/>
                    <a:pt x="634" y="376"/>
                    <a:pt x="568" y="209"/>
                  </a:cubicBezTo>
                  <a:cubicBezTo>
                    <a:pt x="540" y="70"/>
                    <a:pt x="443" y="1"/>
                    <a:pt x="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5"/>
            <p:cNvSpPr/>
            <p:nvPr/>
          </p:nvSpPr>
          <p:spPr>
            <a:xfrm>
              <a:off x="5367325" y="1440525"/>
              <a:ext cx="14225" cy="13600"/>
            </a:xfrm>
            <a:custGeom>
              <a:avLst/>
              <a:gdLst/>
              <a:ahLst/>
              <a:cxnLst/>
              <a:rect l="l" t="t" r="r" b="b"/>
              <a:pathLst>
                <a:path w="569" h="544" extrusionOk="0">
                  <a:moveTo>
                    <a:pt x="266" y="0"/>
                  </a:moveTo>
                  <a:cubicBezTo>
                    <a:pt x="194" y="0"/>
                    <a:pt x="121" y="34"/>
                    <a:pt x="68" y="105"/>
                  </a:cubicBezTo>
                  <a:cubicBezTo>
                    <a:pt x="1" y="239"/>
                    <a:pt x="1" y="405"/>
                    <a:pt x="134" y="472"/>
                  </a:cubicBezTo>
                  <a:cubicBezTo>
                    <a:pt x="181" y="519"/>
                    <a:pt x="242" y="543"/>
                    <a:pt x="304" y="543"/>
                  </a:cubicBezTo>
                  <a:cubicBezTo>
                    <a:pt x="375" y="543"/>
                    <a:pt x="448" y="510"/>
                    <a:pt x="501" y="439"/>
                  </a:cubicBezTo>
                  <a:cubicBezTo>
                    <a:pt x="568" y="305"/>
                    <a:pt x="568" y="139"/>
                    <a:pt x="435" y="72"/>
                  </a:cubicBezTo>
                  <a:cubicBezTo>
                    <a:pt x="388" y="25"/>
                    <a:pt x="32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5"/>
            <p:cNvSpPr/>
            <p:nvPr/>
          </p:nvSpPr>
          <p:spPr>
            <a:xfrm>
              <a:off x="4497550" y="1325550"/>
              <a:ext cx="179325" cy="180150"/>
            </a:xfrm>
            <a:custGeom>
              <a:avLst/>
              <a:gdLst/>
              <a:ahLst/>
              <a:cxnLst/>
              <a:rect l="l" t="t" r="r" b="b"/>
              <a:pathLst>
                <a:path w="7173" h="7206" extrusionOk="0">
                  <a:moveTo>
                    <a:pt x="434" y="1"/>
                  </a:moveTo>
                  <a:cubicBezTo>
                    <a:pt x="234" y="1"/>
                    <a:pt x="0" y="168"/>
                    <a:pt x="0" y="401"/>
                  </a:cubicBezTo>
                  <a:lnTo>
                    <a:pt x="0" y="1569"/>
                  </a:lnTo>
                  <a:lnTo>
                    <a:pt x="4904" y="7206"/>
                  </a:lnTo>
                  <a:lnTo>
                    <a:pt x="7172" y="5405"/>
                  </a:lnTo>
                  <a:lnTo>
                    <a:pt x="1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5"/>
            <p:cNvSpPr/>
            <p:nvPr/>
          </p:nvSpPr>
          <p:spPr>
            <a:xfrm>
              <a:off x="4428325" y="1339725"/>
              <a:ext cx="319425" cy="321100"/>
            </a:xfrm>
            <a:custGeom>
              <a:avLst/>
              <a:gdLst/>
              <a:ahLst/>
              <a:cxnLst/>
              <a:rect l="l" t="t" r="r" b="b"/>
              <a:pathLst>
                <a:path w="12777" h="12844" extrusionOk="0">
                  <a:moveTo>
                    <a:pt x="6072" y="1"/>
                  </a:moveTo>
                  <a:cubicBezTo>
                    <a:pt x="6005" y="1"/>
                    <a:pt x="5905" y="68"/>
                    <a:pt x="5838" y="134"/>
                  </a:cubicBezTo>
                  <a:lnTo>
                    <a:pt x="5538" y="568"/>
                  </a:lnTo>
                  <a:cubicBezTo>
                    <a:pt x="5505" y="635"/>
                    <a:pt x="5405" y="668"/>
                    <a:pt x="5338" y="668"/>
                  </a:cubicBezTo>
                  <a:cubicBezTo>
                    <a:pt x="5238" y="668"/>
                    <a:pt x="5171" y="668"/>
                    <a:pt x="5104" y="635"/>
                  </a:cubicBezTo>
                  <a:lnTo>
                    <a:pt x="4704" y="334"/>
                  </a:lnTo>
                  <a:cubicBezTo>
                    <a:pt x="4633" y="311"/>
                    <a:pt x="4579" y="287"/>
                    <a:pt x="4518" y="287"/>
                  </a:cubicBezTo>
                  <a:cubicBezTo>
                    <a:pt x="4493" y="287"/>
                    <a:pt x="4467" y="291"/>
                    <a:pt x="4437" y="301"/>
                  </a:cubicBezTo>
                  <a:lnTo>
                    <a:pt x="3870" y="501"/>
                  </a:lnTo>
                  <a:cubicBezTo>
                    <a:pt x="3770" y="568"/>
                    <a:pt x="3703" y="635"/>
                    <a:pt x="3703" y="735"/>
                  </a:cubicBezTo>
                  <a:lnTo>
                    <a:pt x="3570" y="1235"/>
                  </a:lnTo>
                  <a:cubicBezTo>
                    <a:pt x="3570" y="1302"/>
                    <a:pt x="3503" y="1335"/>
                    <a:pt x="3437" y="1402"/>
                  </a:cubicBezTo>
                  <a:cubicBezTo>
                    <a:pt x="3370" y="1435"/>
                    <a:pt x="3270" y="1435"/>
                    <a:pt x="3236" y="1435"/>
                  </a:cubicBezTo>
                  <a:lnTo>
                    <a:pt x="2736" y="1302"/>
                  </a:lnTo>
                  <a:cubicBezTo>
                    <a:pt x="2717" y="1292"/>
                    <a:pt x="2691" y="1288"/>
                    <a:pt x="2665" y="1288"/>
                  </a:cubicBezTo>
                  <a:cubicBezTo>
                    <a:pt x="2600" y="1288"/>
                    <a:pt x="2526" y="1312"/>
                    <a:pt x="2503" y="1335"/>
                  </a:cubicBezTo>
                  <a:lnTo>
                    <a:pt x="2036" y="1769"/>
                  </a:lnTo>
                  <a:cubicBezTo>
                    <a:pt x="1936" y="1802"/>
                    <a:pt x="1902" y="1936"/>
                    <a:pt x="1936" y="2002"/>
                  </a:cubicBezTo>
                  <a:lnTo>
                    <a:pt x="2002" y="2503"/>
                  </a:lnTo>
                  <a:cubicBezTo>
                    <a:pt x="2002" y="2603"/>
                    <a:pt x="2002" y="2669"/>
                    <a:pt x="1902" y="2736"/>
                  </a:cubicBezTo>
                  <a:cubicBezTo>
                    <a:pt x="1869" y="2770"/>
                    <a:pt x="1769" y="2803"/>
                    <a:pt x="1702" y="2803"/>
                  </a:cubicBezTo>
                  <a:lnTo>
                    <a:pt x="1202" y="2836"/>
                  </a:lnTo>
                  <a:cubicBezTo>
                    <a:pt x="1102" y="2836"/>
                    <a:pt x="1035" y="2903"/>
                    <a:pt x="1002" y="2970"/>
                  </a:cubicBezTo>
                  <a:lnTo>
                    <a:pt x="701" y="3503"/>
                  </a:lnTo>
                  <a:cubicBezTo>
                    <a:pt x="668" y="3603"/>
                    <a:pt x="668" y="3670"/>
                    <a:pt x="701" y="3770"/>
                  </a:cubicBezTo>
                  <a:lnTo>
                    <a:pt x="901" y="4237"/>
                  </a:lnTo>
                  <a:cubicBezTo>
                    <a:pt x="935" y="4304"/>
                    <a:pt x="935" y="4404"/>
                    <a:pt x="901" y="4437"/>
                  </a:cubicBezTo>
                  <a:cubicBezTo>
                    <a:pt x="868" y="4504"/>
                    <a:pt x="835" y="4571"/>
                    <a:pt x="735" y="4604"/>
                  </a:cubicBezTo>
                  <a:lnTo>
                    <a:pt x="268" y="4804"/>
                  </a:lnTo>
                  <a:cubicBezTo>
                    <a:pt x="201" y="4838"/>
                    <a:pt x="101" y="4938"/>
                    <a:pt x="101" y="5004"/>
                  </a:cubicBezTo>
                  <a:lnTo>
                    <a:pt x="1" y="5638"/>
                  </a:lnTo>
                  <a:cubicBezTo>
                    <a:pt x="1" y="5738"/>
                    <a:pt x="1" y="5838"/>
                    <a:pt x="68" y="5905"/>
                  </a:cubicBezTo>
                  <a:lnTo>
                    <a:pt x="535" y="6305"/>
                  </a:lnTo>
                  <a:lnTo>
                    <a:pt x="535" y="6439"/>
                  </a:lnTo>
                  <a:lnTo>
                    <a:pt x="535" y="6572"/>
                  </a:lnTo>
                  <a:lnTo>
                    <a:pt x="68" y="6973"/>
                  </a:lnTo>
                  <a:cubicBezTo>
                    <a:pt x="1" y="7073"/>
                    <a:pt x="1" y="7139"/>
                    <a:pt x="1" y="7206"/>
                  </a:cubicBezTo>
                  <a:lnTo>
                    <a:pt x="101" y="7840"/>
                  </a:lnTo>
                  <a:cubicBezTo>
                    <a:pt x="101" y="7940"/>
                    <a:pt x="201" y="8007"/>
                    <a:pt x="268" y="8040"/>
                  </a:cubicBezTo>
                  <a:lnTo>
                    <a:pt x="735" y="8273"/>
                  </a:lnTo>
                  <a:cubicBezTo>
                    <a:pt x="835" y="8307"/>
                    <a:pt x="868" y="8340"/>
                    <a:pt x="901" y="8440"/>
                  </a:cubicBezTo>
                  <a:cubicBezTo>
                    <a:pt x="935" y="8507"/>
                    <a:pt x="935" y="8607"/>
                    <a:pt x="901" y="8640"/>
                  </a:cubicBezTo>
                  <a:lnTo>
                    <a:pt x="701" y="9107"/>
                  </a:lnTo>
                  <a:cubicBezTo>
                    <a:pt x="668" y="9174"/>
                    <a:pt x="668" y="9274"/>
                    <a:pt x="701" y="9341"/>
                  </a:cubicBezTo>
                  <a:lnTo>
                    <a:pt x="1002" y="9908"/>
                  </a:lnTo>
                  <a:cubicBezTo>
                    <a:pt x="1035" y="9975"/>
                    <a:pt x="1102" y="10008"/>
                    <a:pt x="1202" y="10008"/>
                  </a:cubicBezTo>
                  <a:lnTo>
                    <a:pt x="1702" y="10075"/>
                  </a:lnTo>
                  <a:cubicBezTo>
                    <a:pt x="1769" y="10075"/>
                    <a:pt x="1869" y="10108"/>
                    <a:pt x="1902" y="10141"/>
                  </a:cubicBezTo>
                  <a:cubicBezTo>
                    <a:pt x="1936" y="10175"/>
                    <a:pt x="2002" y="10275"/>
                    <a:pt x="2002" y="10342"/>
                  </a:cubicBezTo>
                  <a:lnTo>
                    <a:pt x="1936" y="10842"/>
                  </a:lnTo>
                  <a:cubicBezTo>
                    <a:pt x="1936" y="10942"/>
                    <a:pt x="2002" y="11009"/>
                    <a:pt x="2036" y="11109"/>
                  </a:cubicBezTo>
                  <a:lnTo>
                    <a:pt x="2503" y="11509"/>
                  </a:lnTo>
                  <a:cubicBezTo>
                    <a:pt x="2549" y="11532"/>
                    <a:pt x="2611" y="11571"/>
                    <a:pt x="2666" y="11571"/>
                  </a:cubicBezTo>
                  <a:cubicBezTo>
                    <a:pt x="2692" y="11571"/>
                    <a:pt x="2715" y="11563"/>
                    <a:pt x="2736" y="11542"/>
                  </a:cubicBezTo>
                  <a:lnTo>
                    <a:pt x="3236" y="11442"/>
                  </a:lnTo>
                  <a:cubicBezTo>
                    <a:pt x="3268" y="11422"/>
                    <a:pt x="3295" y="11414"/>
                    <a:pt x="3320" y="11414"/>
                  </a:cubicBezTo>
                  <a:cubicBezTo>
                    <a:pt x="3375" y="11414"/>
                    <a:pt x="3414" y="11453"/>
                    <a:pt x="3437" y="11476"/>
                  </a:cubicBezTo>
                  <a:cubicBezTo>
                    <a:pt x="3537" y="11509"/>
                    <a:pt x="3570" y="11542"/>
                    <a:pt x="3570" y="11643"/>
                  </a:cubicBezTo>
                  <a:lnTo>
                    <a:pt x="3703" y="12143"/>
                  </a:lnTo>
                  <a:cubicBezTo>
                    <a:pt x="3737" y="12210"/>
                    <a:pt x="3770" y="12310"/>
                    <a:pt x="3870" y="12343"/>
                  </a:cubicBezTo>
                  <a:lnTo>
                    <a:pt x="4437" y="12543"/>
                  </a:lnTo>
                  <a:cubicBezTo>
                    <a:pt x="4468" y="12564"/>
                    <a:pt x="4503" y="12572"/>
                    <a:pt x="4536" y="12572"/>
                  </a:cubicBezTo>
                  <a:cubicBezTo>
                    <a:pt x="4611" y="12572"/>
                    <a:pt x="4681" y="12533"/>
                    <a:pt x="4704" y="12510"/>
                  </a:cubicBezTo>
                  <a:lnTo>
                    <a:pt x="5104" y="12210"/>
                  </a:lnTo>
                  <a:cubicBezTo>
                    <a:pt x="5175" y="12186"/>
                    <a:pt x="5213" y="12162"/>
                    <a:pt x="5264" y="12162"/>
                  </a:cubicBezTo>
                  <a:cubicBezTo>
                    <a:pt x="5285" y="12162"/>
                    <a:pt x="5309" y="12166"/>
                    <a:pt x="5338" y="12176"/>
                  </a:cubicBezTo>
                  <a:cubicBezTo>
                    <a:pt x="5405" y="12176"/>
                    <a:pt x="5438" y="12210"/>
                    <a:pt x="5538" y="12310"/>
                  </a:cubicBezTo>
                  <a:lnTo>
                    <a:pt x="5838" y="12710"/>
                  </a:lnTo>
                  <a:cubicBezTo>
                    <a:pt x="5872" y="12810"/>
                    <a:pt x="5938" y="12843"/>
                    <a:pt x="6072" y="12843"/>
                  </a:cubicBezTo>
                  <a:lnTo>
                    <a:pt x="6706" y="12843"/>
                  </a:lnTo>
                  <a:cubicBezTo>
                    <a:pt x="6772" y="12843"/>
                    <a:pt x="6872" y="12810"/>
                    <a:pt x="6939" y="12710"/>
                  </a:cubicBezTo>
                  <a:lnTo>
                    <a:pt x="7239" y="12310"/>
                  </a:lnTo>
                  <a:cubicBezTo>
                    <a:pt x="7273" y="12243"/>
                    <a:pt x="7373" y="12176"/>
                    <a:pt x="7439" y="12176"/>
                  </a:cubicBezTo>
                  <a:cubicBezTo>
                    <a:pt x="7540" y="12176"/>
                    <a:pt x="7606" y="12176"/>
                    <a:pt x="7673" y="12210"/>
                  </a:cubicBezTo>
                  <a:lnTo>
                    <a:pt x="8073" y="12510"/>
                  </a:lnTo>
                  <a:cubicBezTo>
                    <a:pt x="8142" y="12533"/>
                    <a:pt x="8195" y="12572"/>
                    <a:pt x="8255" y="12572"/>
                  </a:cubicBezTo>
                  <a:cubicBezTo>
                    <a:pt x="8281" y="12572"/>
                    <a:pt x="8309" y="12564"/>
                    <a:pt x="8340" y="12543"/>
                  </a:cubicBezTo>
                  <a:lnTo>
                    <a:pt x="8907" y="12343"/>
                  </a:lnTo>
                  <a:cubicBezTo>
                    <a:pt x="9007" y="12310"/>
                    <a:pt x="9074" y="12210"/>
                    <a:pt x="9074" y="12143"/>
                  </a:cubicBezTo>
                  <a:lnTo>
                    <a:pt x="9207" y="11643"/>
                  </a:lnTo>
                  <a:cubicBezTo>
                    <a:pt x="9207" y="11542"/>
                    <a:pt x="9274" y="11509"/>
                    <a:pt x="9341" y="11476"/>
                  </a:cubicBezTo>
                  <a:cubicBezTo>
                    <a:pt x="9408" y="11442"/>
                    <a:pt x="9508" y="11442"/>
                    <a:pt x="9541" y="11442"/>
                  </a:cubicBezTo>
                  <a:lnTo>
                    <a:pt x="10041" y="11542"/>
                  </a:lnTo>
                  <a:cubicBezTo>
                    <a:pt x="10062" y="11563"/>
                    <a:pt x="10089" y="11571"/>
                    <a:pt x="10118" y="11571"/>
                  </a:cubicBezTo>
                  <a:cubicBezTo>
                    <a:pt x="10181" y="11571"/>
                    <a:pt x="10252" y="11532"/>
                    <a:pt x="10275" y="11509"/>
                  </a:cubicBezTo>
                  <a:lnTo>
                    <a:pt x="10742" y="11109"/>
                  </a:lnTo>
                  <a:cubicBezTo>
                    <a:pt x="10842" y="11042"/>
                    <a:pt x="10875" y="10942"/>
                    <a:pt x="10842" y="10842"/>
                  </a:cubicBezTo>
                  <a:lnTo>
                    <a:pt x="10775" y="10342"/>
                  </a:lnTo>
                  <a:cubicBezTo>
                    <a:pt x="10775" y="10275"/>
                    <a:pt x="10775" y="10175"/>
                    <a:pt x="10875" y="10141"/>
                  </a:cubicBezTo>
                  <a:cubicBezTo>
                    <a:pt x="10909" y="10108"/>
                    <a:pt x="11009" y="10075"/>
                    <a:pt x="11075" y="10075"/>
                  </a:cubicBezTo>
                  <a:lnTo>
                    <a:pt x="11576" y="10008"/>
                  </a:lnTo>
                  <a:cubicBezTo>
                    <a:pt x="11676" y="10008"/>
                    <a:pt x="11743" y="9975"/>
                    <a:pt x="11776" y="9908"/>
                  </a:cubicBezTo>
                  <a:lnTo>
                    <a:pt x="12076" y="9341"/>
                  </a:lnTo>
                  <a:cubicBezTo>
                    <a:pt x="12109" y="9274"/>
                    <a:pt x="12109" y="9174"/>
                    <a:pt x="12076" y="9107"/>
                  </a:cubicBezTo>
                  <a:lnTo>
                    <a:pt x="11876" y="8640"/>
                  </a:lnTo>
                  <a:cubicBezTo>
                    <a:pt x="11843" y="8574"/>
                    <a:pt x="11843" y="8474"/>
                    <a:pt x="11876" y="8440"/>
                  </a:cubicBezTo>
                  <a:cubicBezTo>
                    <a:pt x="11909" y="8340"/>
                    <a:pt x="11943" y="8307"/>
                    <a:pt x="12043" y="8273"/>
                  </a:cubicBezTo>
                  <a:lnTo>
                    <a:pt x="12510" y="8073"/>
                  </a:lnTo>
                  <a:cubicBezTo>
                    <a:pt x="12576" y="8007"/>
                    <a:pt x="12677" y="7940"/>
                    <a:pt x="12677" y="7840"/>
                  </a:cubicBezTo>
                  <a:lnTo>
                    <a:pt x="12777" y="7239"/>
                  </a:lnTo>
                  <a:cubicBezTo>
                    <a:pt x="12777" y="7139"/>
                    <a:pt x="12777" y="7006"/>
                    <a:pt x="12710" y="6973"/>
                  </a:cubicBezTo>
                  <a:lnTo>
                    <a:pt x="12243" y="6572"/>
                  </a:lnTo>
                  <a:lnTo>
                    <a:pt x="12243" y="6439"/>
                  </a:lnTo>
                  <a:lnTo>
                    <a:pt x="12243" y="6305"/>
                  </a:lnTo>
                  <a:lnTo>
                    <a:pt x="12710" y="5905"/>
                  </a:lnTo>
                  <a:cubicBezTo>
                    <a:pt x="12777" y="5805"/>
                    <a:pt x="12777" y="5738"/>
                    <a:pt x="12777" y="5638"/>
                  </a:cubicBezTo>
                  <a:lnTo>
                    <a:pt x="12677" y="5004"/>
                  </a:lnTo>
                  <a:cubicBezTo>
                    <a:pt x="12677" y="4938"/>
                    <a:pt x="12576" y="4838"/>
                    <a:pt x="12510" y="4804"/>
                  </a:cubicBezTo>
                  <a:lnTo>
                    <a:pt x="12043" y="4604"/>
                  </a:lnTo>
                  <a:cubicBezTo>
                    <a:pt x="11943" y="4571"/>
                    <a:pt x="11909" y="4504"/>
                    <a:pt x="11876" y="4437"/>
                  </a:cubicBezTo>
                  <a:cubicBezTo>
                    <a:pt x="11843" y="4337"/>
                    <a:pt x="11843" y="4271"/>
                    <a:pt x="11876" y="4237"/>
                  </a:cubicBezTo>
                  <a:lnTo>
                    <a:pt x="12076" y="3770"/>
                  </a:lnTo>
                  <a:cubicBezTo>
                    <a:pt x="12109" y="3670"/>
                    <a:pt x="12109" y="3603"/>
                    <a:pt x="12076" y="3503"/>
                  </a:cubicBezTo>
                  <a:lnTo>
                    <a:pt x="11776" y="2970"/>
                  </a:lnTo>
                  <a:cubicBezTo>
                    <a:pt x="11743" y="2903"/>
                    <a:pt x="11676" y="2836"/>
                    <a:pt x="11576" y="2836"/>
                  </a:cubicBezTo>
                  <a:lnTo>
                    <a:pt x="11075" y="2803"/>
                  </a:lnTo>
                  <a:cubicBezTo>
                    <a:pt x="11009" y="2803"/>
                    <a:pt x="10909" y="2770"/>
                    <a:pt x="10875" y="2736"/>
                  </a:cubicBezTo>
                  <a:cubicBezTo>
                    <a:pt x="10842" y="2669"/>
                    <a:pt x="10775" y="2603"/>
                    <a:pt x="10775" y="2503"/>
                  </a:cubicBezTo>
                  <a:lnTo>
                    <a:pt x="10842" y="2002"/>
                  </a:lnTo>
                  <a:cubicBezTo>
                    <a:pt x="10842" y="1936"/>
                    <a:pt x="10775" y="1836"/>
                    <a:pt x="10742" y="1769"/>
                  </a:cubicBezTo>
                  <a:lnTo>
                    <a:pt x="10275" y="1335"/>
                  </a:lnTo>
                  <a:cubicBezTo>
                    <a:pt x="10228" y="1312"/>
                    <a:pt x="10164" y="1288"/>
                    <a:pt x="10107" y="1288"/>
                  </a:cubicBezTo>
                  <a:cubicBezTo>
                    <a:pt x="10083" y="1288"/>
                    <a:pt x="10061" y="1292"/>
                    <a:pt x="10041" y="1302"/>
                  </a:cubicBezTo>
                  <a:lnTo>
                    <a:pt x="9541" y="1435"/>
                  </a:lnTo>
                  <a:cubicBezTo>
                    <a:pt x="9512" y="1445"/>
                    <a:pt x="9485" y="1449"/>
                    <a:pt x="9462" y="1449"/>
                  </a:cubicBezTo>
                  <a:cubicBezTo>
                    <a:pt x="9405" y="1449"/>
                    <a:pt x="9364" y="1425"/>
                    <a:pt x="9341" y="1402"/>
                  </a:cubicBezTo>
                  <a:cubicBezTo>
                    <a:pt x="9241" y="1335"/>
                    <a:pt x="9207" y="1302"/>
                    <a:pt x="9207" y="1235"/>
                  </a:cubicBezTo>
                  <a:lnTo>
                    <a:pt x="9074" y="735"/>
                  </a:lnTo>
                  <a:cubicBezTo>
                    <a:pt x="9041" y="635"/>
                    <a:pt x="9007" y="568"/>
                    <a:pt x="8907" y="501"/>
                  </a:cubicBezTo>
                  <a:lnTo>
                    <a:pt x="8340" y="301"/>
                  </a:lnTo>
                  <a:cubicBezTo>
                    <a:pt x="8311" y="291"/>
                    <a:pt x="8279" y="287"/>
                    <a:pt x="8247" y="287"/>
                  </a:cubicBezTo>
                  <a:cubicBezTo>
                    <a:pt x="8170" y="287"/>
                    <a:pt x="8097" y="311"/>
                    <a:pt x="8073" y="334"/>
                  </a:cubicBezTo>
                  <a:lnTo>
                    <a:pt x="7673" y="635"/>
                  </a:lnTo>
                  <a:cubicBezTo>
                    <a:pt x="7604" y="658"/>
                    <a:pt x="7567" y="697"/>
                    <a:pt x="7517" y="697"/>
                  </a:cubicBezTo>
                  <a:cubicBezTo>
                    <a:pt x="7495" y="697"/>
                    <a:pt x="7471" y="689"/>
                    <a:pt x="7439" y="668"/>
                  </a:cubicBezTo>
                  <a:cubicBezTo>
                    <a:pt x="7373" y="668"/>
                    <a:pt x="7339" y="635"/>
                    <a:pt x="7239" y="568"/>
                  </a:cubicBezTo>
                  <a:lnTo>
                    <a:pt x="6939" y="134"/>
                  </a:lnTo>
                  <a:cubicBezTo>
                    <a:pt x="6906" y="68"/>
                    <a:pt x="6839" y="1"/>
                    <a:pt x="6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5"/>
            <p:cNvSpPr/>
            <p:nvPr/>
          </p:nvSpPr>
          <p:spPr>
            <a:xfrm>
              <a:off x="4490875" y="1411650"/>
              <a:ext cx="195175" cy="177050"/>
            </a:xfrm>
            <a:custGeom>
              <a:avLst/>
              <a:gdLst/>
              <a:ahLst/>
              <a:cxnLst/>
              <a:rect l="l" t="t" r="r" b="b"/>
              <a:pathLst>
                <a:path w="7807" h="7082" extrusionOk="0">
                  <a:moveTo>
                    <a:pt x="3903" y="1"/>
                  </a:moveTo>
                  <a:cubicBezTo>
                    <a:pt x="2994" y="1"/>
                    <a:pt x="2085" y="343"/>
                    <a:pt x="1402" y="1027"/>
                  </a:cubicBezTo>
                  <a:cubicBezTo>
                    <a:pt x="1" y="2428"/>
                    <a:pt x="1" y="4663"/>
                    <a:pt x="1402" y="6030"/>
                  </a:cubicBezTo>
                  <a:cubicBezTo>
                    <a:pt x="2085" y="6731"/>
                    <a:pt x="2994" y="7081"/>
                    <a:pt x="3903" y="7081"/>
                  </a:cubicBezTo>
                  <a:cubicBezTo>
                    <a:pt x="4812" y="7081"/>
                    <a:pt x="5721" y="6731"/>
                    <a:pt x="6405" y="6030"/>
                  </a:cubicBezTo>
                  <a:cubicBezTo>
                    <a:pt x="7806" y="4663"/>
                    <a:pt x="7806" y="2428"/>
                    <a:pt x="6405" y="1027"/>
                  </a:cubicBezTo>
                  <a:cubicBezTo>
                    <a:pt x="5721" y="343"/>
                    <a:pt x="4812" y="1"/>
                    <a:pt x="3903" y="1"/>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5"/>
            <p:cNvSpPr/>
            <p:nvPr/>
          </p:nvSpPr>
          <p:spPr>
            <a:xfrm>
              <a:off x="4490875" y="1411650"/>
              <a:ext cx="195175" cy="177050"/>
            </a:xfrm>
            <a:custGeom>
              <a:avLst/>
              <a:gdLst/>
              <a:ahLst/>
              <a:cxnLst/>
              <a:rect l="l" t="t" r="r" b="b"/>
              <a:pathLst>
                <a:path w="7807" h="7082" extrusionOk="0">
                  <a:moveTo>
                    <a:pt x="3903" y="1"/>
                  </a:moveTo>
                  <a:cubicBezTo>
                    <a:pt x="2994" y="1"/>
                    <a:pt x="2085" y="343"/>
                    <a:pt x="1402" y="1027"/>
                  </a:cubicBezTo>
                  <a:cubicBezTo>
                    <a:pt x="1" y="2428"/>
                    <a:pt x="1" y="4663"/>
                    <a:pt x="1402" y="6030"/>
                  </a:cubicBezTo>
                  <a:cubicBezTo>
                    <a:pt x="2085" y="6731"/>
                    <a:pt x="2994" y="7081"/>
                    <a:pt x="3903" y="7081"/>
                  </a:cubicBezTo>
                  <a:cubicBezTo>
                    <a:pt x="4812" y="7081"/>
                    <a:pt x="5721" y="6731"/>
                    <a:pt x="6405" y="6030"/>
                  </a:cubicBezTo>
                  <a:cubicBezTo>
                    <a:pt x="7806" y="4663"/>
                    <a:pt x="7806" y="2428"/>
                    <a:pt x="6405" y="1027"/>
                  </a:cubicBezTo>
                  <a:cubicBezTo>
                    <a:pt x="5721" y="343"/>
                    <a:pt x="4812" y="1"/>
                    <a:pt x="3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5"/>
            <p:cNvSpPr/>
            <p:nvPr/>
          </p:nvSpPr>
          <p:spPr>
            <a:xfrm>
              <a:off x="4499225" y="1418550"/>
              <a:ext cx="178475" cy="162625"/>
            </a:xfrm>
            <a:custGeom>
              <a:avLst/>
              <a:gdLst/>
              <a:ahLst/>
              <a:cxnLst/>
              <a:rect l="l" t="t" r="r" b="b"/>
              <a:pathLst>
                <a:path w="7139" h="6505" extrusionOk="0">
                  <a:moveTo>
                    <a:pt x="3569" y="0"/>
                  </a:moveTo>
                  <a:cubicBezTo>
                    <a:pt x="2735" y="0"/>
                    <a:pt x="1902" y="317"/>
                    <a:pt x="1268" y="951"/>
                  </a:cubicBezTo>
                  <a:cubicBezTo>
                    <a:pt x="0" y="2218"/>
                    <a:pt x="0" y="4287"/>
                    <a:pt x="1268" y="5554"/>
                  </a:cubicBezTo>
                  <a:cubicBezTo>
                    <a:pt x="1902" y="6188"/>
                    <a:pt x="2735" y="6505"/>
                    <a:pt x="3569" y="6505"/>
                  </a:cubicBezTo>
                  <a:cubicBezTo>
                    <a:pt x="4403" y="6505"/>
                    <a:pt x="5237" y="6188"/>
                    <a:pt x="5871" y="5554"/>
                  </a:cubicBezTo>
                  <a:cubicBezTo>
                    <a:pt x="7139" y="4287"/>
                    <a:pt x="7139" y="2218"/>
                    <a:pt x="5871" y="951"/>
                  </a:cubicBezTo>
                  <a:cubicBezTo>
                    <a:pt x="5237" y="317"/>
                    <a:pt x="4403" y="0"/>
                    <a:pt x="35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5"/>
            <p:cNvSpPr/>
            <p:nvPr/>
          </p:nvSpPr>
          <p:spPr>
            <a:xfrm>
              <a:off x="4540075" y="1452325"/>
              <a:ext cx="96775" cy="95925"/>
            </a:xfrm>
            <a:custGeom>
              <a:avLst/>
              <a:gdLst/>
              <a:ahLst/>
              <a:cxnLst/>
              <a:rect l="l" t="t" r="r" b="b"/>
              <a:pathLst>
                <a:path w="3871" h="3837" extrusionOk="0">
                  <a:moveTo>
                    <a:pt x="1935" y="0"/>
                  </a:moveTo>
                  <a:cubicBezTo>
                    <a:pt x="901" y="0"/>
                    <a:pt x="1" y="901"/>
                    <a:pt x="1" y="1935"/>
                  </a:cubicBezTo>
                  <a:cubicBezTo>
                    <a:pt x="1" y="2969"/>
                    <a:pt x="901" y="3836"/>
                    <a:pt x="1935" y="3836"/>
                  </a:cubicBezTo>
                  <a:cubicBezTo>
                    <a:pt x="2969" y="3836"/>
                    <a:pt x="3870" y="2969"/>
                    <a:pt x="3870" y="1935"/>
                  </a:cubicBezTo>
                  <a:cubicBezTo>
                    <a:pt x="3870" y="901"/>
                    <a:pt x="2969" y="0"/>
                    <a:pt x="1935"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5"/>
            <p:cNvSpPr/>
            <p:nvPr/>
          </p:nvSpPr>
          <p:spPr>
            <a:xfrm>
              <a:off x="4554250" y="1466500"/>
              <a:ext cx="68425" cy="68400"/>
            </a:xfrm>
            <a:custGeom>
              <a:avLst/>
              <a:gdLst/>
              <a:ahLst/>
              <a:cxnLst/>
              <a:rect l="l" t="t" r="r" b="b"/>
              <a:pathLst>
                <a:path w="2737" h="2736" extrusionOk="0">
                  <a:moveTo>
                    <a:pt x="1368" y="0"/>
                  </a:moveTo>
                  <a:cubicBezTo>
                    <a:pt x="635" y="0"/>
                    <a:pt x="1" y="601"/>
                    <a:pt x="1" y="1368"/>
                  </a:cubicBezTo>
                  <a:cubicBezTo>
                    <a:pt x="1" y="2102"/>
                    <a:pt x="635" y="2735"/>
                    <a:pt x="1368" y="2735"/>
                  </a:cubicBezTo>
                  <a:cubicBezTo>
                    <a:pt x="2136" y="2735"/>
                    <a:pt x="2736" y="2102"/>
                    <a:pt x="2736" y="1368"/>
                  </a:cubicBezTo>
                  <a:cubicBezTo>
                    <a:pt x="2736" y="601"/>
                    <a:pt x="2136" y="0"/>
                    <a:pt x="1368" y="0"/>
                  </a:cubicBezTo>
                  <a:close/>
                </a:path>
              </a:pathLst>
            </a:custGeom>
            <a:solidFill>
              <a:srgbClr val="AEA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5"/>
            <p:cNvSpPr/>
            <p:nvPr/>
          </p:nvSpPr>
          <p:spPr>
            <a:xfrm>
              <a:off x="4580950" y="1473175"/>
              <a:ext cx="12525" cy="12525"/>
            </a:xfrm>
            <a:custGeom>
              <a:avLst/>
              <a:gdLst/>
              <a:ahLst/>
              <a:cxnLst/>
              <a:rect l="l" t="t" r="r" b="b"/>
              <a:pathLst>
                <a:path w="501" h="501" extrusionOk="0">
                  <a:moveTo>
                    <a:pt x="267" y="0"/>
                  </a:moveTo>
                  <a:cubicBezTo>
                    <a:pt x="134" y="0"/>
                    <a:pt x="0" y="100"/>
                    <a:pt x="0" y="267"/>
                  </a:cubicBezTo>
                  <a:cubicBezTo>
                    <a:pt x="0" y="434"/>
                    <a:pt x="100" y="500"/>
                    <a:pt x="267" y="500"/>
                  </a:cubicBezTo>
                  <a:cubicBezTo>
                    <a:pt x="434" y="467"/>
                    <a:pt x="501" y="400"/>
                    <a:pt x="501" y="267"/>
                  </a:cubicBezTo>
                  <a:cubicBezTo>
                    <a:pt x="501" y="133"/>
                    <a:pt x="434" y="0"/>
                    <a:pt x="267"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5"/>
            <p:cNvSpPr/>
            <p:nvPr/>
          </p:nvSpPr>
          <p:spPr>
            <a:xfrm>
              <a:off x="4567600" y="1478550"/>
              <a:ext cx="13375" cy="11750"/>
            </a:xfrm>
            <a:custGeom>
              <a:avLst/>
              <a:gdLst/>
              <a:ahLst/>
              <a:cxnLst/>
              <a:rect l="l" t="t" r="r" b="b"/>
              <a:pathLst>
                <a:path w="535" h="470" extrusionOk="0">
                  <a:moveTo>
                    <a:pt x="269" y="1"/>
                  </a:moveTo>
                  <a:cubicBezTo>
                    <a:pt x="227" y="1"/>
                    <a:pt x="183" y="15"/>
                    <a:pt x="134" y="52"/>
                  </a:cubicBezTo>
                  <a:cubicBezTo>
                    <a:pt x="34" y="119"/>
                    <a:pt x="0" y="252"/>
                    <a:pt x="101" y="385"/>
                  </a:cubicBezTo>
                  <a:cubicBezTo>
                    <a:pt x="143" y="428"/>
                    <a:pt x="212" y="470"/>
                    <a:pt x="290" y="470"/>
                  </a:cubicBezTo>
                  <a:cubicBezTo>
                    <a:pt x="336" y="470"/>
                    <a:pt x="385" y="456"/>
                    <a:pt x="434" y="419"/>
                  </a:cubicBezTo>
                  <a:cubicBezTo>
                    <a:pt x="534" y="352"/>
                    <a:pt x="534" y="185"/>
                    <a:pt x="467" y="85"/>
                  </a:cubicBezTo>
                  <a:cubicBezTo>
                    <a:pt x="404" y="43"/>
                    <a:pt x="341" y="1"/>
                    <a:pt x="269"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5"/>
            <p:cNvSpPr/>
            <p:nvPr/>
          </p:nvSpPr>
          <p:spPr>
            <a:xfrm>
              <a:off x="4560925" y="1490975"/>
              <a:ext cx="13375" cy="10775"/>
            </a:xfrm>
            <a:custGeom>
              <a:avLst/>
              <a:gdLst/>
              <a:ahLst/>
              <a:cxnLst/>
              <a:rect l="l" t="t" r="r" b="b"/>
              <a:pathLst>
                <a:path w="535" h="431" extrusionOk="0">
                  <a:moveTo>
                    <a:pt x="232" y="1"/>
                  </a:moveTo>
                  <a:cubicBezTo>
                    <a:pt x="149" y="1"/>
                    <a:pt x="67" y="84"/>
                    <a:pt x="67" y="189"/>
                  </a:cubicBezTo>
                  <a:cubicBezTo>
                    <a:pt x="1" y="289"/>
                    <a:pt x="101" y="422"/>
                    <a:pt x="234" y="422"/>
                  </a:cubicBezTo>
                  <a:cubicBezTo>
                    <a:pt x="257" y="428"/>
                    <a:pt x="279" y="431"/>
                    <a:pt x="300" y="431"/>
                  </a:cubicBezTo>
                  <a:cubicBezTo>
                    <a:pt x="399" y="431"/>
                    <a:pt x="468" y="366"/>
                    <a:pt x="468" y="255"/>
                  </a:cubicBezTo>
                  <a:cubicBezTo>
                    <a:pt x="534" y="122"/>
                    <a:pt x="434" y="55"/>
                    <a:pt x="301" y="22"/>
                  </a:cubicBezTo>
                  <a:cubicBezTo>
                    <a:pt x="279" y="7"/>
                    <a:pt x="255" y="1"/>
                    <a:pt x="232"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5"/>
            <p:cNvSpPr/>
            <p:nvPr/>
          </p:nvSpPr>
          <p:spPr>
            <a:xfrm>
              <a:off x="4562600" y="1505225"/>
              <a:ext cx="14200" cy="12150"/>
            </a:xfrm>
            <a:custGeom>
              <a:avLst/>
              <a:gdLst/>
              <a:ahLst/>
              <a:cxnLst/>
              <a:rect l="l" t="t" r="r" b="b"/>
              <a:pathLst>
                <a:path w="568" h="486" extrusionOk="0">
                  <a:moveTo>
                    <a:pt x="305" y="0"/>
                  </a:moveTo>
                  <a:cubicBezTo>
                    <a:pt x="260" y="0"/>
                    <a:pt x="212" y="8"/>
                    <a:pt x="167" y="19"/>
                  </a:cubicBezTo>
                  <a:cubicBezTo>
                    <a:pt x="34" y="119"/>
                    <a:pt x="0" y="219"/>
                    <a:pt x="67" y="353"/>
                  </a:cubicBezTo>
                  <a:cubicBezTo>
                    <a:pt x="134" y="441"/>
                    <a:pt x="215" y="486"/>
                    <a:pt x="292" y="486"/>
                  </a:cubicBezTo>
                  <a:cubicBezTo>
                    <a:pt x="330" y="486"/>
                    <a:pt x="367" y="475"/>
                    <a:pt x="401" y="453"/>
                  </a:cubicBezTo>
                  <a:cubicBezTo>
                    <a:pt x="534" y="353"/>
                    <a:pt x="567" y="219"/>
                    <a:pt x="501" y="119"/>
                  </a:cubicBezTo>
                  <a:cubicBezTo>
                    <a:pt x="478" y="30"/>
                    <a:pt x="397" y="0"/>
                    <a:pt x="305"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5"/>
            <p:cNvSpPr/>
            <p:nvPr/>
          </p:nvSpPr>
          <p:spPr>
            <a:xfrm>
              <a:off x="4574275" y="1513725"/>
              <a:ext cx="14200" cy="12650"/>
            </a:xfrm>
            <a:custGeom>
              <a:avLst/>
              <a:gdLst/>
              <a:ahLst/>
              <a:cxnLst/>
              <a:rect l="l" t="t" r="r" b="b"/>
              <a:pathLst>
                <a:path w="568" h="506" extrusionOk="0">
                  <a:moveTo>
                    <a:pt x="261" y="1"/>
                  </a:moveTo>
                  <a:cubicBezTo>
                    <a:pt x="230" y="1"/>
                    <a:pt x="199" y="5"/>
                    <a:pt x="167" y="13"/>
                  </a:cubicBezTo>
                  <a:cubicBezTo>
                    <a:pt x="34" y="79"/>
                    <a:pt x="0" y="246"/>
                    <a:pt x="67" y="346"/>
                  </a:cubicBezTo>
                  <a:cubicBezTo>
                    <a:pt x="91" y="444"/>
                    <a:pt x="187" y="506"/>
                    <a:pt x="276" y="506"/>
                  </a:cubicBezTo>
                  <a:cubicBezTo>
                    <a:pt x="309" y="506"/>
                    <a:pt x="340" y="497"/>
                    <a:pt x="367" y="480"/>
                  </a:cubicBezTo>
                  <a:cubicBezTo>
                    <a:pt x="501" y="413"/>
                    <a:pt x="567" y="279"/>
                    <a:pt x="501" y="146"/>
                  </a:cubicBezTo>
                  <a:cubicBezTo>
                    <a:pt x="450" y="44"/>
                    <a:pt x="360" y="1"/>
                    <a:pt x="261"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5"/>
            <p:cNvSpPr/>
            <p:nvPr/>
          </p:nvSpPr>
          <p:spPr>
            <a:xfrm>
              <a:off x="4588450" y="1514550"/>
              <a:ext cx="12525" cy="11475"/>
            </a:xfrm>
            <a:custGeom>
              <a:avLst/>
              <a:gdLst/>
              <a:ahLst/>
              <a:cxnLst/>
              <a:rect l="l" t="t" r="r" b="b"/>
              <a:pathLst>
                <a:path w="501" h="459" extrusionOk="0">
                  <a:moveTo>
                    <a:pt x="260" y="1"/>
                  </a:moveTo>
                  <a:cubicBezTo>
                    <a:pt x="230" y="1"/>
                    <a:pt x="199" y="5"/>
                    <a:pt x="167" y="13"/>
                  </a:cubicBezTo>
                  <a:cubicBezTo>
                    <a:pt x="100" y="13"/>
                    <a:pt x="0" y="180"/>
                    <a:pt x="34" y="313"/>
                  </a:cubicBezTo>
                  <a:cubicBezTo>
                    <a:pt x="85" y="415"/>
                    <a:pt x="155" y="459"/>
                    <a:pt x="245" y="459"/>
                  </a:cubicBezTo>
                  <a:cubicBezTo>
                    <a:pt x="273" y="459"/>
                    <a:pt x="302" y="454"/>
                    <a:pt x="334" y="447"/>
                  </a:cubicBezTo>
                  <a:cubicBezTo>
                    <a:pt x="467" y="413"/>
                    <a:pt x="501" y="280"/>
                    <a:pt x="467" y="146"/>
                  </a:cubicBezTo>
                  <a:cubicBezTo>
                    <a:pt x="442" y="44"/>
                    <a:pt x="358" y="1"/>
                    <a:pt x="260"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5"/>
            <p:cNvSpPr/>
            <p:nvPr/>
          </p:nvSpPr>
          <p:spPr>
            <a:xfrm>
              <a:off x="4599300" y="1504850"/>
              <a:ext cx="14200" cy="12525"/>
            </a:xfrm>
            <a:custGeom>
              <a:avLst/>
              <a:gdLst/>
              <a:ahLst/>
              <a:cxnLst/>
              <a:rect l="l" t="t" r="r" b="b"/>
              <a:pathLst>
                <a:path w="568" h="501" extrusionOk="0">
                  <a:moveTo>
                    <a:pt x="269" y="1"/>
                  </a:moveTo>
                  <a:cubicBezTo>
                    <a:pt x="185" y="1"/>
                    <a:pt x="111" y="45"/>
                    <a:pt x="67" y="134"/>
                  </a:cubicBezTo>
                  <a:cubicBezTo>
                    <a:pt x="0" y="234"/>
                    <a:pt x="33" y="368"/>
                    <a:pt x="133" y="468"/>
                  </a:cubicBezTo>
                  <a:cubicBezTo>
                    <a:pt x="178" y="490"/>
                    <a:pt x="222" y="501"/>
                    <a:pt x="266" y="501"/>
                  </a:cubicBezTo>
                  <a:cubicBezTo>
                    <a:pt x="352" y="501"/>
                    <a:pt x="434" y="456"/>
                    <a:pt x="500" y="368"/>
                  </a:cubicBezTo>
                  <a:cubicBezTo>
                    <a:pt x="567" y="234"/>
                    <a:pt x="534" y="134"/>
                    <a:pt x="400" y="34"/>
                  </a:cubicBezTo>
                  <a:cubicBezTo>
                    <a:pt x="356" y="12"/>
                    <a:pt x="311" y="1"/>
                    <a:pt x="269"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5"/>
            <p:cNvSpPr/>
            <p:nvPr/>
          </p:nvSpPr>
          <p:spPr>
            <a:xfrm>
              <a:off x="4601800" y="1492125"/>
              <a:ext cx="12525" cy="10250"/>
            </a:xfrm>
            <a:custGeom>
              <a:avLst/>
              <a:gdLst/>
              <a:ahLst/>
              <a:cxnLst/>
              <a:rect l="l" t="t" r="r" b="b"/>
              <a:pathLst>
                <a:path w="501" h="410" extrusionOk="0">
                  <a:moveTo>
                    <a:pt x="266" y="1"/>
                  </a:moveTo>
                  <a:cubicBezTo>
                    <a:pt x="245" y="1"/>
                    <a:pt x="223" y="4"/>
                    <a:pt x="200" y="9"/>
                  </a:cubicBezTo>
                  <a:cubicBezTo>
                    <a:pt x="100" y="43"/>
                    <a:pt x="0" y="143"/>
                    <a:pt x="33" y="243"/>
                  </a:cubicBezTo>
                  <a:cubicBezTo>
                    <a:pt x="33" y="343"/>
                    <a:pt x="167" y="410"/>
                    <a:pt x="300" y="410"/>
                  </a:cubicBezTo>
                  <a:cubicBezTo>
                    <a:pt x="434" y="376"/>
                    <a:pt x="500" y="309"/>
                    <a:pt x="467" y="176"/>
                  </a:cubicBezTo>
                  <a:cubicBezTo>
                    <a:pt x="439" y="65"/>
                    <a:pt x="366" y="1"/>
                    <a:pt x="266"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5"/>
            <p:cNvSpPr/>
            <p:nvPr/>
          </p:nvSpPr>
          <p:spPr>
            <a:xfrm>
              <a:off x="4594275" y="1478050"/>
              <a:ext cx="14200" cy="12775"/>
            </a:xfrm>
            <a:custGeom>
              <a:avLst/>
              <a:gdLst/>
              <a:ahLst/>
              <a:cxnLst/>
              <a:rect l="l" t="t" r="r" b="b"/>
              <a:pathLst>
                <a:path w="568" h="511" extrusionOk="0">
                  <a:moveTo>
                    <a:pt x="269" y="1"/>
                  </a:moveTo>
                  <a:cubicBezTo>
                    <a:pt x="201" y="1"/>
                    <a:pt x="137" y="34"/>
                    <a:pt x="101" y="105"/>
                  </a:cubicBezTo>
                  <a:cubicBezTo>
                    <a:pt x="1" y="205"/>
                    <a:pt x="1" y="372"/>
                    <a:pt x="134" y="439"/>
                  </a:cubicBezTo>
                  <a:cubicBezTo>
                    <a:pt x="181" y="485"/>
                    <a:pt x="242" y="510"/>
                    <a:pt x="300" y="510"/>
                  </a:cubicBezTo>
                  <a:cubicBezTo>
                    <a:pt x="368" y="510"/>
                    <a:pt x="432" y="477"/>
                    <a:pt x="468" y="405"/>
                  </a:cubicBezTo>
                  <a:cubicBezTo>
                    <a:pt x="568" y="305"/>
                    <a:pt x="568" y="139"/>
                    <a:pt x="435" y="72"/>
                  </a:cubicBezTo>
                  <a:cubicBezTo>
                    <a:pt x="388" y="25"/>
                    <a:pt x="327" y="1"/>
                    <a:pt x="269"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5"/>
            <p:cNvSpPr/>
            <p:nvPr/>
          </p:nvSpPr>
          <p:spPr>
            <a:xfrm>
              <a:off x="4387475" y="1446475"/>
              <a:ext cx="501200" cy="108450"/>
            </a:xfrm>
            <a:custGeom>
              <a:avLst/>
              <a:gdLst/>
              <a:ahLst/>
              <a:cxnLst/>
              <a:rect l="l" t="t" r="r" b="b"/>
              <a:pathLst>
                <a:path w="20048" h="4338" extrusionOk="0">
                  <a:moveTo>
                    <a:pt x="768" y="1"/>
                  </a:moveTo>
                  <a:cubicBezTo>
                    <a:pt x="334" y="1"/>
                    <a:pt x="0" y="368"/>
                    <a:pt x="0" y="801"/>
                  </a:cubicBezTo>
                  <a:lnTo>
                    <a:pt x="0" y="3536"/>
                  </a:lnTo>
                  <a:cubicBezTo>
                    <a:pt x="0" y="4003"/>
                    <a:pt x="367" y="4337"/>
                    <a:pt x="768" y="4337"/>
                  </a:cubicBezTo>
                  <a:lnTo>
                    <a:pt x="19247" y="4337"/>
                  </a:lnTo>
                  <a:cubicBezTo>
                    <a:pt x="19714" y="4337"/>
                    <a:pt x="20048" y="3970"/>
                    <a:pt x="20048" y="3536"/>
                  </a:cubicBezTo>
                  <a:lnTo>
                    <a:pt x="20048" y="801"/>
                  </a:lnTo>
                  <a:cubicBezTo>
                    <a:pt x="20048" y="334"/>
                    <a:pt x="19681" y="1"/>
                    <a:pt x="19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5"/>
            <p:cNvSpPr/>
            <p:nvPr/>
          </p:nvSpPr>
          <p:spPr>
            <a:xfrm>
              <a:off x="4386625" y="1446475"/>
              <a:ext cx="502050" cy="108450"/>
            </a:xfrm>
            <a:custGeom>
              <a:avLst/>
              <a:gdLst/>
              <a:ahLst/>
              <a:cxnLst/>
              <a:rect l="l" t="t" r="r" b="b"/>
              <a:pathLst>
                <a:path w="20082" h="4338" extrusionOk="0">
                  <a:moveTo>
                    <a:pt x="768" y="1"/>
                  </a:moveTo>
                  <a:cubicBezTo>
                    <a:pt x="301" y="1"/>
                    <a:pt x="1" y="368"/>
                    <a:pt x="1" y="801"/>
                  </a:cubicBezTo>
                  <a:lnTo>
                    <a:pt x="1" y="3536"/>
                  </a:lnTo>
                  <a:cubicBezTo>
                    <a:pt x="1" y="4003"/>
                    <a:pt x="368" y="4337"/>
                    <a:pt x="768" y="4337"/>
                  </a:cubicBezTo>
                  <a:lnTo>
                    <a:pt x="19248" y="4337"/>
                  </a:lnTo>
                  <a:cubicBezTo>
                    <a:pt x="19715" y="4337"/>
                    <a:pt x="20049" y="3970"/>
                    <a:pt x="20049" y="3536"/>
                  </a:cubicBezTo>
                  <a:lnTo>
                    <a:pt x="20049" y="801"/>
                  </a:lnTo>
                  <a:cubicBezTo>
                    <a:pt x="20082" y="334"/>
                    <a:pt x="19715" y="1"/>
                    <a:pt x="19281" y="1"/>
                  </a:cubicBezTo>
                  <a:lnTo>
                    <a:pt x="15012" y="1"/>
                  </a:lnTo>
                  <a:cubicBezTo>
                    <a:pt x="15012" y="1201"/>
                    <a:pt x="14044" y="2169"/>
                    <a:pt x="12843" y="2169"/>
                  </a:cubicBezTo>
                  <a:lnTo>
                    <a:pt x="4738" y="2169"/>
                  </a:lnTo>
                  <a:cubicBezTo>
                    <a:pt x="3537" y="2169"/>
                    <a:pt x="2569" y="1201"/>
                    <a:pt x="2569" y="1"/>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5"/>
            <p:cNvSpPr/>
            <p:nvPr/>
          </p:nvSpPr>
          <p:spPr>
            <a:xfrm>
              <a:off x="4518400" y="1192975"/>
              <a:ext cx="191000" cy="63400"/>
            </a:xfrm>
            <a:custGeom>
              <a:avLst/>
              <a:gdLst/>
              <a:ahLst/>
              <a:cxnLst/>
              <a:rect l="l" t="t" r="r" b="b"/>
              <a:pathLst>
                <a:path w="7640" h="2536" extrusionOk="0">
                  <a:moveTo>
                    <a:pt x="5071" y="0"/>
                  </a:moveTo>
                  <a:cubicBezTo>
                    <a:pt x="4904" y="0"/>
                    <a:pt x="4670" y="33"/>
                    <a:pt x="4570" y="133"/>
                  </a:cubicBezTo>
                  <a:lnTo>
                    <a:pt x="401" y="2202"/>
                  </a:lnTo>
                  <a:cubicBezTo>
                    <a:pt x="267" y="2335"/>
                    <a:pt x="134" y="2435"/>
                    <a:pt x="0" y="2535"/>
                  </a:cubicBezTo>
                  <a:lnTo>
                    <a:pt x="7639" y="2535"/>
                  </a:lnTo>
                  <a:lnTo>
                    <a:pt x="7639" y="701"/>
                  </a:lnTo>
                  <a:cubicBezTo>
                    <a:pt x="7639" y="334"/>
                    <a:pt x="7339" y="0"/>
                    <a:pt x="6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5"/>
            <p:cNvSpPr/>
            <p:nvPr/>
          </p:nvSpPr>
          <p:spPr>
            <a:xfrm>
              <a:off x="4539250" y="1279700"/>
              <a:ext cx="129275" cy="33375"/>
            </a:xfrm>
            <a:custGeom>
              <a:avLst/>
              <a:gdLst/>
              <a:ahLst/>
              <a:cxnLst/>
              <a:rect l="l" t="t" r="r" b="b"/>
              <a:pathLst>
                <a:path w="5171" h="1335" extrusionOk="0">
                  <a:moveTo>
                    <a:pt x="0" y="0"/>
                  </a:moveTo>
                  <a:lnTo>
                    <a:pt x="0" y="34"/>
                  </a:lnTo>
                  <a:cubicBezTo>
                    <a:pt x="0" y="334"/>
                    <a:pt x="267" y="567"/>
                    <a:pt x="567" y="567"/>
                  </a:cubicBezTo>
                  <a:lnTo>
                    <a:pt x="3736" y="567"/>
                  </a:lnTo>
                  <a:cubicBezTo>
                    <a:pt x="4003" y="567"/>
                    <a:pt x="4270" y="834"/>
                    <a:pt x="4270" y="1134"/>
                  </a:cubicBezTo>
                  <a:lnTo>
                    <a:pt x="4270" y="1334"/>
                  </a:lnTo>
                  <a:lnTo>
                    <a:pt x="5171" y="1334"/>
                  </a:lnTo>
                  <a:lnTo>
                    <a:pt x="5171" y="701"/>
                  </a:lnTo>
                  <a:cubicBezTo>
                    <a:pt x="5171" y="334"/>
                    <a:pt x="4837" y="0"/>
                    <a:pt x="4470"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5"/>
            <p:cNvSpPr/>
            <p:nvPr/>
          </p:nvSpPr>
          <p:spPr>
            <a:xfrm>
              <a:off x="4950375" y="1313050"/>
              <a:ext cx="87575" cy="14200"/>
            </a:xfrm>
            <a:custGeom>
              <a:avLst/>
              <a:gdLst/>
              <a:ahLst/>
              <a:cxnLst/>
              <a:rect l="l" t="t" r="r" b="b"/>
              <a:pathLst>
                <a:path w="3503" h="568" extrusionOk="0">
                  <a:moveTo>
                    <a:pt x="301" y="0"/>
                  </a:moveTo>
                  <a:cubicBezTo>
                    <a:pt x="134" y="0"/>
                    <a:pt x="0" y="134"/>
                    <a:pt x="0" y="301"/>
                  </a:cubicBezTo>
                  <a:cubicBezTo>
                    <a:pt x="0" y="467"/>
                    <a:pt x="134" y="568"/>
                    <a:pt x="301" y="568"/>
                  </a:cubicBezTo>
                  <a:lnTo>
                    <a:pt x="3203" y="568"/>
                  </a:lnTo>
                  <a:cubicBezTo>
                    <a:pt x="3336" y="568"/>
                    <a:pt x="3470" y="467"/>
                    <a:pt x="3503" y="301"/>
                  </a:cubicBezTo>
                  <a:cubicBezTo>
                    <a:pt x="3503" y="134"/>
                    <a:pt x="3369"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5"/>
            <p:cNvSpPr/>
            <p:nvPr/>
          </p:nvSpPr>
          <p:spPr>
            <a:xfrm>
              <a:off x="4950375" y="1333075"/>
              <a:ext cx="87575" cy="14200"/>
            </a:xfrm>
            <a:custGeom>
              <a:avLst/>
              <a:gdLst/>
              <a:ahLst/>
              <a:cxnLst/>
              <a:rect l="l" t="t" r="r" b="b"/>
              <a:pathLst>
                <a:path w="3503" h="568" extrusionOk="0">
                  <a:moveTo>
                    <a:pt x="301" y="0"/>
                  </a:moveTo>
                  <a:cubicBezTo>
                    <a:pt x="134" y="0"/>
                    <a:pt x="0" y="100"/>
                    <a:pt x="0" y="267"/>
                  </a:cubicBezTo>
                  <a:cubicBezTo>
                    <a:pt x="0" y="434"/>
                    <a:pt x="134" y="567"/>
                    <a:pt x="301" y="567"/>
                  </a:cubicBezTo>
                  <a:lnTo>
                    <a:pt x="3203" y="567"/>
                  </a:lnTo>
                  <a:cubicBezTo>
                    <a:pt x="3336" y="567"/>
                    <a:pt x="3470" y="434"/>
                    <a:pt x="3503" y="267"/>
                  </a:cubicBezTo>
                  <a:cubicBezTo>
                    <a:pt x="3503" y="100"/>
                    <a:pt x="3369"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5"/>
            <p:cNvSpPr/>
            <p:nvPr/>
          </p:nvSpPr>
          <p:spPr>
            <a:xfrm>
              <a:off x="4950375" y="1352250"/>
              <a:ext cx="87575" cy="15025"/>
            </a:xfrm>
            <a:custGeom>
              <a:avLst/>
              <a:gdLst/>
              <a:ahLst/>
              <a:cxnLst/>
              <a:rect l="l" t="t" r="r" b="b"/>
              <a:pathLst>
                <a:path w="3503" h="601" extrusionOk="0">
                  <a:moveTo>
                    <a:pt x="301" y="0"/>
                  </a:moveTo>
                  <a:cubicBezTo>
                    <a:pt x="134" y="0"/>
                    <a:pt x="0" y="134"/>
                    <a:pt x="0" y="300"/>
                  </a:cubicBezTo>
                  <a:cubicBezTo>
                    <a:pt x="0" y="467"/>
                    <a:pt x="134" y="601"/>
                    <a:pt x="301" y="601"/>
                  </a:cubicBezTo>
                  <a:lnTo>
                    <a:pt x="3203" y="601"/>
                  </a:lnTo>
                  <a:cubicBezTo>
                    <a:pt x="3336" y="601"/>
                    <a:pt x="3470" y="467"/>
                    <a:pt x="3503" y="300"/>
                  </a:cubicBezTo>
                  <a:cubicBezTo>
                    <a:pt x="3503" y="134"/>
                    <a:pt x="3369"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5"/>
            <p:cNvSpPr/>
            <p:nvPr/>
          </p:nvSpPr>
          <p:spPr>
            <a:xfrm>
              <a:off x="4950375" y="1371425"/>
              <a:ext cx="87575" cy="14200"/>
            </a:xfrm>
            <a:custGeom>
              <a:avLst/>
              <a:gdLst/>
              <a:ahLst/>
              <a:cxnLst/>
              <a:rect l="l" t="t" r="r" b="b"/>
              <a:pathLst>
                <a:path w="3503" h="568" extrusionOk="0">
                  <a:moveTo>
                    <a:pt x="301" y="0"/>
                  </a:moveTo>
                  <a:cubicBezTo>
                    <a:pt x="134" y="0"/>
                    <a:pt x="0" y="101"/>
                    <a:pt x="0" y="301"/>
                  </a:cubicBezTo>
                  <a:cubicBezTo>
                    <a:pt x="0" y="467"/>
                    <a:pt x="134" y="568"/>
                    <a:pt x="301" y="568"/>
                  </a:cubicBezTo>
                  <a:lnTo>
                    <a:pt x="3203" y="568"/>
                  </a:lnTo>
                  <a:cubicBezTo>
                    <a:pt x="3336" y="568"/>
                    <a:pt x="3470" y="467"/>
                    <a:pt x="3503" y="301"/>
                  </a:cubicBezTo>
                  <a:cubicBezTo>
                    <a:pt x="3503" y="101"/>
                    <a:pt x="3369"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5"/>
            <p:cNvSpPr/>
            <p:nvPr/>
          </p:nvSpPr>
          <p:spPr>
            <a:xfrm>
              <a:off x="5022100" y="1313050"/>
              <a:ext cx="15025" cy="14200"/>
            </a:xfrm>
            <a:custGeom>
              <a:avLst/>
              <a:gdLst/>
              <a:ahLst/>
              <a:cxnLst/>
              <a:rect l="l" t="t" r="r" b="b"/>
              <a:pathLst>
                <a:path w="601" h="568" extrusionOk="0">
                  <a:moveTo>
                    <a:pt x="0" y="0"/>
                  </a:moveTo>
                  <a:cubicBezTo>
                    <a:pt x="167" y="34"/>
                    <a:pt x="300" y="167"/>
                    <a:pt x="300" y="301"/>
                  </a:cubicBezTo>
                  <a:cubicBezTo>
                    <a:pt x="300" y="467"/>
                    <a:pt x="167" y="568"/>
                    <a:pt x="0" y="568"/>
                  </a:cubicBezTo>
                  <a:lnTo>
                    <a:pt x="300" y="568"/>
                  </a:lnTo>
                  <a:cubicBezTo>
                    <a:pt x="467" y="568"/>
                    <a:pt x="601" y="467"/>
                    <a:pt x="601" y="301"/>
                  </a:cubicBezTo>
                  <a:cubicBezTo>
                    <a:pt x="601" y="134"/>
                    <a:pt x="467" y="0"/>
                    <a:pt x="300"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5"/>
            <p:cNvSpPr/>
            <p:nvPr/>
          </p:nvSpPr>
          <p:spPr>
            <a:xfrm>
              <a:off x="5022100" y="1333075"/>
              <a:ext cx="15025" cy="14200"/>
            </a:xfrm>
            <a:custGeom>
              <a:avLst/>
              <a:gdLst/>
              <a:ahLst/>
              <a:cxnLst/>
              <a:rect l="l" t="t" r="r" b="b"/>
              <a:pathLst>
                <a:path w="601" h="568" extrusionOk="0">
                  <a:moveTo>
                    <a:pt x="0" y="0"/>
                  </a:moveTo>
                  <a:cubicBezTo>
                    <a:pt x="167" y="33"/>
                    <a:pt x="300" y="167"/>
                    <a:pt x="300" y="267"/>
                  </a:cubicBezTo>
                  <a:cubicBezTo>
                    <a:pt x="300" y="434"/>
                    <a:pt x="167" y="567"/>
                    <a:pt x="0" y="567"/>
                  </a:cubicBezTo>
                  <a:lnTo>
                    <a:pt x="300" y="567"/>
                  </a:lnTo>
                  <a:cubicBezTo>
                    <a:pt x="467" y="567"/>
                    <a:pt x="601" y="434"/>
                    <a:pt x="601" y="267"/>
                  </a:cubicBezTo>
                  <a:cubicBezTo>
                    <a:pt x="601" y="100"/>
                    <a:pt x="467" y="0"/>
                    <a:pt x="300"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5"/>
            <p:cNvSpPr/>
            <p:nvPr/>
          </p:nvSpPr>
          <p:spPr>
            <a:xfrm>
              <a:off x="5022100" y="1352250"/>
              <a:ext cx="15025" cy="15025"/>
            </a:xfrm>
            <a:custGeom>
              <a:avLst/>
              <a:gdLst/>
              <a:ahLst/>
              <a:cxnLst/>
              <a:rect l="l" t="t" r="r" b="b"/>
              <a:pathLst>
                <a:path w="601" h="601" extrusionOk="0">
                  <a:moveTo>
                    <a:pt x="0" y="0"/>
                  </a:moveTo>
                  <a:cubicBezTo>
                    <a:pt x="167" y="0"/>
                    <a:pt x="300" y="134"/>
                    <a:pt x="300" y="300"/>
                  </a:cubicBezTo>
                  <a:cubicBezTo>
                    <a:pt x="300" y="467"/>
                    <a:pt x="167" y="601"/>
                    <a:pt x="0" y="601"/>
                  </a:cubicBezTo>
                  <a:lnTo>
                    <a:pt x="300" y="601"/>
                  </a:lnTo>
                  <a:cubicBezTo>
                    <a:pt x="467" y="601"/>
                    <a:pt x="601" y="467"/>
                    <a:pt x="601" y="300"/>
                  </a:cubicBezTo>
                  <a:cubicBezTo>
                    <a:pt x="601" y="134"/>
                    <a:pt x="467" y="0"/>
                    <a:pt x="300"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5"/>
            <p:cNvSpPr/>
            <p:nvPr/>
          </p:nvSpPr>
          <p:spPr>
            <a:xfrm>
              <a:off x="5022100" y="1371425"/>
              <a:ext cx="15025" cy="15050"/>
            </a:xfrm>
            <a:custGeom>
              <a:avLst/>
              <a:gdLst/>
              <a:ahLst/>
              <a:cxnLst/>
              <a:rect l="l" t="t" r="r" b="b"/>
              <a:pathLst>
                <a:path w="601" h="602" extrusionOk="0">
                  <a:moveTo>
                    <a:pt x="0" y="1"/>
                  </a:moveTo>
                  <a:cubicBezTo>
                    <a:pt x="167" y="1"/>
                    <a:pt x="300" y="134"/>
                    <a:pt x="300" y="301"/>
                  </a:cubicBezTo>
                  <a:cubicBezTo>
                    <a:pt x="300" y="468"/>
                    <a:pt x="167" y="601"/>
                    <a:pt x="0" y="601"/>
                  </a:cubicBezTo>
                  <a:lnTo>
                    <a:pt x="300" y="601"/>
                  </a:lnTo>
                  <a:cubicBezTo>
                    <a:pt x="467" y="601"/>
                    <a:pt x="601" y="468"/>
                    <a:pt x="601" y="301"/>
                  </a:cubicBezTo>
                  <a:cubicBezTo>
                    <a:pt x="601" y="134"/>
                    <a:pt x="467" y="1"/>
                    <a:pt x="300"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5"/>
            <p:cNvSpPr/>
            <p:nvPr/>
          </p:nvSpPr>
          <p:spPr>
            <a:xfrm>
              <a:off x="4696850" y="1104775"/>
              <a:ext cx="115125" cy="112200"/>
            </a:xfrm>
            <a:custGeom>
              <a:avLst/>
              <a:gdLst/>
              <a:ahLst/>
              <a:cxnLst/>
              <a:rect l="l" t="t" r="r" b="b"/>
              <a:pathLst>
                <a:path w="4605" h="4488" extrusionOk="0">
                  <a:moveTo>
                    <a:pt x="489" y="0"/>
                  </a:moveTo>
                  <a:cubicBezTo>
                    <a:pt x="368" y="0"/>
                    <a:pt x="251" y="42"/>
                    <a:pt x="168" y="126"/>
                  </a:cubicBezTo>
                  <a:cubicBezTo>
                    <a:pt x="1" y="326"/>
                    <a:pt x="1" y="626"/>
                    <a:pt x="168" y="793"/>
                  </a:cubicBezTo>
                  <a:lnTo>
                    <a:pt x="3770" y="4362"/>
                  </a:lnTo>
                  <a:cubicBezTo>
                    <a:pt x="3870" y="4445"/>
                    <a:pt x="3995" y="4487"/>
                    <a:pt x="4116" y="4487"/>
                  </a:cubicBezTo>
                  <a:cubicBezTo>
                    <a:pt x="4237" y="4487"/>
                    <a:pt x="4354" y="4445"/>
                    <a:pt x="4437" y="4362"/>
                  </a:cubicBezTo>
                  <a:cubicBezTo>
                    <a:pt x="4604" y="4195"/>
                    <a:pt x="4604" y="3895"/>
                    <a:pt x="4437" y="3695"/>
                  </a:cubicBezTo>
                  <a:lnTo>
                    <a:pt x="835" y="126"/>
                  </a:lnTo>
                  <a:cubicBezTo>
                    <a:pt x="735" y="42"/>
                    <a:pt x="610" y="0"/>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5"/>
            <p:cNvSpPr/>
            <p:nvPr/>
          </p:nvSpPr>
          <p:spPr>
            <a:xfrm>
              <a:off x="4690175" y="1154600"/>
              <a:ext cx="70925" cy="70900"/>
            </a:xfrm>
            <a:custGeom>
              <a:avLst/>
              <a:gdLst/>
              <a:ahLst/>
              <a:cxnLst/>
              <a:rect l="l" t="t" r="r" b="b"/>
              <a:pathLst>
                <a:path w="2837" h="2836" extrusionOk="0">
                  <a:moveTo>
                    <a:pt x="2336" y="1"/>
                  </a:moveTo>
                  <a:lnTo>
                    <a:pt x="1" y="2336"/>
                  </a:lnTo>
                  <a:lnTo>
                    <a:pt x="501" y="2836"/>
                  </a:lnTo>
                  <a:lnTo>
                    <a:pt x="2836" y="501"/>
                  </a:lnTo>
                  <a:lnTo>
                    <a:pt x="2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5"/>
            <p:cNvSpPr/>
            <p:nvPr/>
          </p:nvSpPr>
          <p:spPr>
            <a:xfrm>
              <a:off x="5120500" y="1127075"/>
              <a:ext cx="209325" cy="29225"/>
            </a:xfrm>
            <a:custGeom>
              <a:avLst/>
              <a:gdLst/>
              <a:ahLst/>
              <a:cxnLst/>
              <a:rect l="l" t="t" r="r" b="b"/>
              <a:pathLst>
                <a:path w="8373" h="1169" extrusionOk="0">
                  <a:moveTo>
                    <a:pt x="567" y="1"/>
                  </a:moveTo>
                  <a:cubicBezTo>
                    <a:pt x="234" y="1"/>
                    <a:pt x="0" y="301"/>
                    <a:pt x="0" y="601"/>
                  </a:cubicBezTo>
                  <a:cubicBezTo>
                    <a:pt x="0" y="935"/>
                    <a:pt x="267" y="1168"/>
                    <a:pt x="567" y="1168"/>
                  </a:cubicBezTo>
                  <a:lnTo>
                    <a:pt x="7772" y="1168"/>
                  </a:lnTo>
                  <a:cubicBezTo>
                    <a:pt x="8073" y="1168"/>
                    <a:pt x="8340" y="935"/>
                    <a:pt x="8373" y="601"/>
                  </a:cubicBezTo>
                  <a:cubicBezTo>
                    <a:pt x="8373" y="268"/>
                    <a:pt x="8073" y="1"/>
                    <a:pt x="7772" y="1"/>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5"/>
            <p:cNvSpPr/>
            <p:nvPr/>
          </p:nvSpPr>
          <p:spPr>
            <a:xfrm>
              <a:off x="5119650" y="1137925"/>
              <a:ext cx="210175" cy="20050"/>
            </a:xfrm>
            <a:custGeom>
              <a:avLst/>
              <a:gdLst/>
              <a:ahLst/>
              <a:cxnLst/>
              <a:rect l="l" t="t" r="r" b="b"/>
              <a:pathLst>
                <a:path w="8407" h="802" extrusionOk="0">
                  <a:moveTo>
                    <a:pt x="68" y="0"/>
                  </a:moveTo>
                  <a:cubicBezTo>
                    <a:pt x="1" y="67"/>
                    <a:pt x="1" y="134"/>
                    <a:pt x="1" y="201"/>
                  </a:cubicBezTo>
                  <a:cubicBezTo>
                    <a:pt x="1" y="501"/>
                    <a:pt x="268" y="801"/>
                    <a:pt x="601" y="801"/>
                  </a:cubicBezTo>
                  <a:lnTo>
                    <a:pt x="7806" y="801"/>
                  </a:lnTo>
                  <a:cubicBezTo>
                    <a:pt x="8107" y="801"/>
                    <a:pt x="8407" y="534"/>
                    <a:pt x="8407" y="201"/>
                  </a:cubicBezTo>
                  <a:cubicBezTo>
                    <a:pt x="8407" y="134"/>
                    <a:pt x="8407" y="34"/>
                    <a:pt x="8340" y="0"/>
                  </a:cubicBezTo>
                  <a:cubicBezTo>
                    <a:pt x="8240" y="167"/>
                    <a:pt x="8040" y="334"/>
                    <a:pt x="7806" y="334"/>
                  </a:cubicBezTo>
                  <a:lnTo>
                    <a:pt x="601" y="334"/>
                  </a:lnTo>
                  <a:cubicBezTo>
                    <a:pt x="334" y="334"/>
                    <a:pt x="201" y="201"/>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5"/>
            <p:cNvSpPr/>
            <p:nvPr/>
          </p:nvSpPr>
          <p:spPr>
            <a:xfrm>
              <a:off x="5141350" y="1212975"/>
              <a:ext cx="94250" cy="126775"/>
            </a:xfrm>
            <a:custGeom>
              <a:avLst/>
              <a:gdLst/>
              <a:ahLst/>
              <a:cxnLst/>
              <a:rect l="l" t="t" r="r" b="b"/>
              <a:pathLst>
                <a:path w="3770" h="5071" extrusionOk="0">
                  <a:moveTo>
                    <a:pt x="1368" y="1"/>
                  </a:moveTo>
                  <a:cubicBezTo>
                    <a:pt x="601" y="1"/>
                    <a:pt x="0" y="634"/>
                    <a:pt x="0" y="1368"/>
                  </a:cubicBezTo>
                  <a:lnTo>
                    <a:pt x="0" y="5071"/>
                  </a:lnTo>
                  <a:lnTo>
                    <a:pt x="334" y="5071"/>
                  </a:lnTo>
                  <a:cubicBezTo>
                    <a:pt x="867" y="5071"/>
                    <a:pt x="1334" y="4637"/>
                    <a:pt x="1334" y="4070"/>
                  </a:cubicBezTo>
                  <a:lnTo>
                    <a:pt x="1334" y="3703"/>
                  </a:lnTo>
                  <a:cubicBezTo>
                    <a:pt x="1334" y="2969"/>
                    <a:pt x="1935" y="2336"/>
                    <a:pt x="2702" y="2336"/>
                  </a:cubicBezTo>
                  <a:lnTo>
                    <a:pt x="3236" y="2336"/>
                  </a:lnTo>
                  <a:cubicBezTo>
                    <a:pt x="3569" y="2336"/>
                    <a:pt x="3770" y="2002"/>
                    <a:pt x="3669" y="1702"/>
                  </a:cubicBezTo>
                  <a:lnTo>
                    <a:pt x="3069" y="301"/>
                  </a:lnTo>
                  <a:cubicBezTo>
                    <a:pt x="3002" y="134"/>
                    <a:pt x="2836" y="1"/>
                    <a:pt x="2602"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75"/>
          <p:cNvGrpSpPr/>
          <p:nvPr/>
        </p:nvGrpSpPr>
        <p:grpSpPr>
          <a:xfrm rot="-5400000">
            <a:off x="6595362" y="1843480"/>
            <a:ext cx="764348" cy="1222881"/>
            <a:chOff x="-526450" y="2500625"/>
            <a:chExt cx="1329300" cy="2126750"/>
          </a:xfrm>
        </p:grpSpPr>
        <p:sp>
          <p:nvSpPr>
            <p:cNvPr id="4031" name="Google Shape;4031;p75"/>
            <p:cNvSpPr/>
            <p:nvPr/>
          </p:nvSpPr>
          <p:spPr>
            <a:xfrm>
              <a:off x="22275" y="3978550"/>
              <a:ext cx="154300" cy="232700"/>
            </a:xfrm>
            <a:custGeom>
              <a:avLst/>
              <a:gdLst/>
              <a:ahLst/>
              <a:cxnLst/>
              <a:rect l="l" t="t" r="r" b="b"/>
              <a:pathLst>
                <a:path w="6172" h="9308" extrusionOk="0">
                  <a:moveTo>
                    <a:pt x="4236" y="1"/>
                  </a:moveTo>
                  <a:lnTo>
                    <a:pt x="2202" y="868"/>
                  </a:lnTo>
                  <a:cubicBezTo>
                    <a:pt x="867" y="1435"/>
                    <a:pt x="0" y="2736"/>
                    <a:pt x="0" y="4204"/>
                  </a:cubicBezTo>
                  <a:lnTo>
                    <a:pt x="0" y="8140"/>
                  </a:lnTo>
                  <a:cubicBezTo>
                    <a:pt x="0" y="8140"/>
                    <a:pt x="2068" y="9307"/>
                    <a:pt x="2268" y="9307"/>
                  </a:cubicBezTo>
                  <a:cubicBezTo>
                    <a:pt x="2435" y="9307"/>
                    <a:pt x="5671" y="6772"/>
                    <a:pt x="5671" y="6605"/>
                  </a:cubicBezTo>
                  <a:cubicBezTo>
                    <a:pt x="5671" y="6439"/>
                    <a:pt x="6171" y="234"/>
                    <a:pt x="6171" y="234"/>
                  </a:cubicBezTo>
                  <a:lnTo>
                    <a:pt x="42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5"/>
            <p:cNvSpPr/>
            <p:nvPr/>
          </p:nvSpPr>
          <p:spPr>
            <a:xfrm>
              <a:off x="-526450" y="3735050"/>
              <a:ext cx="1305100" cy="892325"/>
            </a:xfrm>
            <a:custGeom>
              <a:avLst/>
              <a:gdLst/>
              <a:ahLst/>
              <a:cxnLst/>
              <a:rect l="l" t="t" r="r" b="b"/>
              <a:pathLst>
                <a:path w="52204" h="35693" extrusionOk="0">
                  <a:moveTo>
                    <a:pt x="26185" y="0"/>
                  </a:moveTo>
                  <a:lnTo>
                    <a:pt x="26185" y="11509"/>
                  </a:lnTo>
                  <a:cubicBezTo>
                    <a:pt x="26185" y="13143"/>
                    <a:pt x="25151" y="14611"/>
                    <a:pt x="23617" y="15111"/>
                  </a:cubicBezTo>
                  <a:lnTo>
                    <a:pt x="18647" y="16779"/>
                  </a:lnTo>
                  <a:cubicBezTo>
                    <a:pt x="17646" y="17313"/>
                    <a:pt x="16945" y="18313"/>
                    <a:pt x="16779" y="19448"/>
                  </a:cubicBezTo>
                  <a:cubicBezTo>
                    <a:pt x="16679" y="19981"/>
                    <a:pt x="16345" y="20482"/>
                    <a:pt x="15911" y="20715"/>
                  </a:cubicBezTo>
                  <a:lnTo>
                    <a:pt x="7172" y="25585"/>
                  </a:lnTo>
                  <a:cubicBezTo>
                    <a:pt x="6563" y="25901"/>
                    <a:pt x="5847" y="26080"/>
                    <a:pt x="5128" y="26080"/>
                  </a:cubicBezTo>
                  <a:cubicBezTo>
                    <a:pt x="4783" y="26080"/>
                    <a:pt x="4438" y="26039"/>
                    <a:pt x="4103" y="25952"/>
                  </a:cubicBezTo>
                  <a:lnTo>
                    <a:pt x="2235" y="25452"/>
                  </a:lnTo>
                  <a:cubicBezTo>
                    <a:pt x="2108" y="25418"/>
                    <a:pt x="1974" y="25401"/>
                    <a:pt x="1839" y="25401"/>
                  </a:cubicBezTo>
                  <a:cubicBezTo>
                    <a:pt x="1442" y="25401"/>
                    <a:pt x="1032" y="25545"/>
                    <a:pt x="734" y="25819"/>
                  </a:cubicBezTo>
                  <a:cubicBezTo>
                    <a:pt x="133" y="26352"/>
                    <a:pt x="0" y="27320"/>
                    <a:pt x="467" y="27987"/>
                  </a:cubicBezTo>
                  <a:lnTo>
                    <a:pt x="5771" y="35692"/>
                  </a:lnTo>
                  <a:lnTo>
                    <a:pt x="28754" y="29521"/>
                  </a:lnTo>
                  <a:cubicBezTo>
                    <a:pt x="29249" y="29391"/>
                    <a:pt x="29769" y="29327"/>
                    <a:pt x="30297" y="29327"/>
                  </a:cubicBezTo>
                  <a:cubicBezTo>
                    <a:pt x="31121" y="29327"/>
                    <a:pt x="31964" y="29483"/>
                    <a:pt x="32757" y="29788"/>
                  </a:cubicBezTo>
                  <a:lnTo>
                    <a:pt x="35826" y="30989"/>
                  </a:lnTo>
                  <a:cubicBezTo>
                    <a:pt x="36593" y="31289"/>
                    <a:pt x="37427" y="31456"/>
                    <a:pt x="38194" y="31456"/>
                  </a:cubicBezTo>
                  <a:lnTo>
                    <a:pt x="44332" y="31456"/>
                  </a:lnTo>
                  <a:lnTo>
                    <a:pt x="48134" y="28154"/>
                  </a:lnTo>
                  <a:lnTo>
                    <a:pt x="48768" y="11609"/>
                  </a:lnTo>
                  <a:cubicBezTo>
                    <a:pt x="48802" y="10675"/>
                    <a:pt x="49302" y="9841"/>
                    <a:pt x="50136" y="9440"/>
                  </a:cubicBezTo>
                  <a:cubicBezTo>
                    <a:pt x="50936" y="9007"/>
                    <a:pt x="51470" y="8206"/>
                    <a:pt x="51503" y="7305"/>
                  </a:cubicBezTo>
                  <a:lnTo>
                    <a:pt x="52204" y="134"/>
                  </a:lnTo>
                  <a:lnTo>
                    <a:pt x="52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5"/>
            <p:cNvSpPr/>
            <p:nvPr/>
          </p:nvSpPr>
          <p:spPr>
            <a:xfrm>
              <a:off x="334150" y="3821775"/>
              <a:ext cx="108450" cy="406975"/>
            </a:xfrm>
            <a:custGeom>
              <a:avLst/>
              <a:gdLst/>
              <a:ahLst/>
              <a:cxnLst/>
              <a:rect l="l" t="t" r="r" b="b"/>
              <a:pathLst>
                <a:path w="4338" h="16279" extrusionOk="0">
                  <a:moveTo>
                    <a:pt x="1" y="0"/>
                  </a:moveTo>
                  <a:lnTo>
                    <a:pt x="1435" y="15578"/>
                  </a:lnTo>
                  <a:cubicBezTo>
                    <a:pt x="1435" y="15979"/>
                    <a:pt x="1769" y="16279"/>
                    <a:pt x="2169" y="16279"/>
                  </a:cubicBezTo>
                  <a:cubicBezTo>
                    <a:pt x="2536" y="16279"/>
                    <a:pt x="2836" y="15979"/>
                    <a:pt x="2869" y="15578"/>
                  </a:cubicBezTo>
                  <a:lnTo>
                    <a:pt x="4337" y="0"/>
                  </a:lnTo>
                  <a:close/>
                </a:path>
              </a:pathLst>
            </a:custGeom>
            <a:solidFill>
              <a:srgbClr val="1D2947">
                <a:alpha val="3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5"/>
            <p:cNvSpPr/>
            <p:nvPr/>
          </p:nvSpPr>
          <p:spPr>
            <a:xfrm>
              <a:off x="98150" y="3333925"/>
              <a:ext cx="704700" cy="487875"/>
            </a:xfrm>
            <a:custGeom>
              <a:avLst/>
              <a:gdLst/>
              <a:ahLst/>
              <a:cxnLst/>
              <a:rect l="l" t="t" r="r" b="b"/>
              <a:pathLst>
                <a:path w="28188" h="19515" extrusionOk="0">
                  <a:moveTo>
                    <a:pt x="10641" y="0"/>
                  </a:moveTo>
                  <a:cubicBezTo>
                    <a:pt x="10174" y="0"/>
                    <a:pt x="9774" y="134"/>
                    <a:pt x="9407" y="401"/>
                  </a:cubicBezTo>
                  <a:lnTo>
                    <a:pt x="701" y="7472"/>
                  </a:lnTo>
                  <a:cubicBezTo>
                    <a:pt x="267" y="7806"/>
                    <a:pt x="1" y="8340"/>
                    <a:pt x="1" y="8940"/>
                  </a:cubicBezTo>
                  <a:lnTo>
                    <a:pt x="1" y="17646"/>
                  </a:lnTo>
                  <a:cubicBezTo>
                    <a:pt x="1" y="18680"/>
                    <a:pt x="834" y="19514"/>
                    <a:pt x="1902" y="19514"/>
                  </a:cubicBezTo>
                  <a:lnTo>
                    <a:pt x="26319" y="19514"/>
                  </a:lnTo>
                  <a:cubicBezTo>
                    <a:pt x="27353" y="19514"/>
                    <a:pt x="28187" y="18680"/>
                    <a:pt x="28187" y="17646"/>
                  </a:cubicBezTo>
                  <a:lnTo>
                    <a:pt x="28187" y="1868"/>
                  </a:lnTo>
                  <a:cubicBezTo>
                    <a:pt x="28187" y="834"/>
                    <a:pt x="27353" y="0"/>
                    <a:pt x="26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5"/>
            <p:cNvSpPr/>
            <p:nvPr/>
          </p:nvSpPr>
          <p:spPr>
            <a:xfrm>
              <a:off x="-523125" y="3800925"/>
              <a:ext cx="738875" cy="641025"/>
            </a:xfrm>
            <a:custGeom>
              <a:avLst/>
              <a:gdLst/>
              <a:ahLst/>
              <a:cxnLst/>
              <a:rect l="l" t="t" r="r" b="b"/>
              <a:pathLst>
                <a:path w="29555" h="25641" extrusionOk="0">
                  <a:moveTo>
                    <a:pt x="26052" y="0"/>
                  </a:moveTo>
                  <a:lnTo>
                    <a:pt x="26052" y="9074"/>
                  </a:lnTo>
                  <a:cubicBezTo>
                    <a:pt x="26052" y="10641"/>
                    <a:pt x="25018" y="12042"/>
                    <a:pt x="23484" y="12576"/>
                  </a:cubicBezTo>
                  <a:lnTo>
                    <a:pt x="18514" y="14244"/>
                  </a:lnTo>
                  <a:cubicBezTo>
                    <a:pt x="17480" y="14744"/>
                    <a:pt x="16779" y="15778"/>
                    <a:pt x="16646" y="16913"/>
                  </a:cubicBezTo>
                  <a:cubicBezTo>
                    <a:pt x="16546" y="17480"/>
                    <a:pt x="16279" y="17913"/>
                    <a:pt x="15778" y="18214"/>
                  </a:cubicBezTo>
                  <a:lnTo>
                    <a:pt x="7039" y="23050"/>
                  </a:lnTo>
                  <a:cubicBezTo>
                    <a:pt x="6445" y="23411"/>
                    <a:pt x="5783" y="23583"/>
                    <a:pt x="5114" y="23583"/>
                  </a:cubicBezTo>
                  <a:cubicBezTo>
                    <a:pt x="4732" y="23583"/>
                    <a:pt x="4346" y="23527"/>
                    <a:pt x="3970" y="23417"/>
                  </a:cubicBezTo>
                  <a:lnTo>
                    <a:pt x="2102" y="22950"/>
                  </a:lnTo>
                  <a:cubicBezTo>
                    <a:pt x="1958" y="22916"/>
                    <a:pt x="1816" y="22900"/>
                    <a:pt x="1678" y="22900"/>
                  </a:cubicBezTo>
                  <a:cubicBezTo>
                    <a:pt x="1272" y="22900"/>
                    <a:pt x="899" y="23043"/>
                    <a:pt x="601" y="23317"/>
                  </a:cubicBezTo>
                  <a:cubicBezTo>
                    <a:pt x="167" y="23684"/>
                    <a:pt x="0" y="24218"/>
                    <a:pt x="34" y="24752"/>
                  </a:cubicBezTo>
                  <a:cubicBezTo>
                    <a:pt x="34" y="24752"/>
                    <a:pt x="324" y="24713"/>
                    <a:pt x="793" y="24713"/>
                  </a:cubicBezTo>
                  <a:cubicBezTo>
                    <a:pt x="1554" y="24713"/>
                    <a:pt x="2785" y="24815"/>
                    <a:pt x="4003" y="25352"/>
                  </a:cubicBezTo>
                  <a:cubicBezTo>
                    <a:pt x="4485" y="25561"/>
                    <a:pt x="4963" y="25640"/>
                    <a:pt x="5411" y="25640"/>
                  </a:cubicBezTo>
                  <a:cubicBezTo>
                    <a:pt x="6824" y="25640"/>
                    <a:pt x="7939" y="24852"/>
                    <a:pt x="7939" y="24852"/>
                  </a:cubicBezTo>
                  <a:lnTo>
                    <a:pt x="18147" y="19715"/>
                  </a:lnTo>
                  <a:cubicBezTo>
                    <a:pt x="18147" y="17546"/>
                    <a:pt x="19948" y="16979"/>
                    <a:pt x="19948" y="16979"/>
                  </a:cubicBezTo>
                  <a:lnTo>
                    <a:pt x="25552" y="15145"/>
                  </a:lnTo>
                  <a:cubicBezTo>
                    <a:pt x="28954" y="13810"/>
                    <a:pt x="29555" y="10341"/>
                    <a:pt x="29555" y="10341"/>
                  </a:cubicBezTo>
                  <a:lnTo>
                    <a:pt x="29555" y="901"/>
                  </a:lnTo>
                  <a:lnTo>
                    <a:pt x="26052" y="0"/>
                  </a:lnTo>
                  <a:close/>
                </a:path>
              </a:pathLst>
            </a:custGeom>
            <a:solidFill>
              <a:srgbClr val="1D2947">
                <a:alpha val="3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5"/>
            <p:cNvSpPr/>
            <p:nvPr/>
          </p:nvSpPr>
          <p:spPr>
            <a:xfrm>
              <a:off x="574325" y="4017750"/>
              <a:ext cx="118450" cy="505375"/>
            </a:xfrm>
            <a:custGeom>
              <a:avLst/>
              <a:gdLst/>
              <a:ahLst/>
              <a:cxnLst/>
              <a:rect l="l" t="t" r="r" b="b"/>
              <a:pathLst>
                <a:path w="4738" h="20215" extrusionOk="0">
                  <a:moveTo>
                    <a:pt x="4737" y="0"/>
                  </a:moveTo>
                  <a:lnTo>
                    <a:pt x="2235" y="2169"/>
                  </a:lnTo>
                  <a:cubicBezTo>
                    <a:pt x="801" y="3369"/>
                    <a:pt x="0" y="5171"/>
                    <a:pt x="67" y="7039"/>
                  </a:cubicBezTo>
                  <a:lnTo>
                    <a:pt x="301" y="20215"/>
                  </a:lnTo>
                  <a:lnTo>
                    <a:pt x="4103" y="16946"/>
                  </a:lnTo>
                  <a:lnTo>
                    <a:pt x="4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5"/>
            <p:cNvSpPr/>
            <p:nvPr/>
          </p:nvSpPr>
          <p:spPr>
            <a:xfrm>
              <a:off x="395875" y="2978675"/>
              <a:ext cx="322750" cy="354450"/>
            </a:xfrm>
            <a:custGeom>
              <a:avLst/>
              <a:gdLst/>
              <a:ahLst/>
              <a:cxnLst/>
              <a:rect l="l" t="t" r="r" b="b"/>
              <a:pathLst>
                <a:path w="12910" h="14178" extrusionOk="0">
                  <a:moveTo>
                    <a:pt x="4103" y="0"/>
                  </a:moveTo>
                  <a:lnTo>
                    <a:pt x="0" y="5704"/>
                  </a:lnTo>
                  <a:lnTo>
                    <a:pt x="0" y="14177"/>
                  </a:lnTo>
                  <a:lnTo>
                    <a:pt x="12909" y="14177"/>
                  </a:lnTo>
                  <a:lnTo>
                    <a:pt x="12909" y="5704"/>
                  </a:lnTo>
                  <a:lnTo>
                    <a:pt x="88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5"/>
            <p:cNvSpPr/>
            <p:nvPr/>
          </p:nvSpPr>
          <p:spPr>
            <a:xfrm>
              <a:off x="536800" y="2500625"/>
              <a:ext cx="48400" cy="478075"/>
            </a:xfrm>
            <a:custGeom>
              <a:avLst/>
              <a:gdLst/>
              <a:ahLst/>
              <a:cxnLst/>
              <a:rect l="l" t="t" r="r" b="b"/>
              <a:pathLst>
                <a:path w="1936" h="19123" extrusionOk="0">
                  <a:moveTo>
                    <a:pt x="968" y="0"/>
                  </a:moveTo>
                  <a:cubicBezTo>
                    <a:pt x="843" y="0"/>
                    <a:pt x="718" y="59"/>
                    <a:pt x="634" y="175"/>
                  </a:cubicBezTo>
                  <a:lnTo>
                    <a:pt x="100" y="976"/>
                  </a:lnTo>
                  <a:cubicBezTo>
                    <a:pt x="34" y="1076"/>
                    <a:pt x="0" y="1143"/>
                    <a:pt x="0" y="1243"/>
                  </a:cubicBezTo>
                  <a:lnTo>
                    <a:pt x="0" y="19122"/>
                  </a:lnTo>
                  <a:lnTo>
                    <a:pt x="1935" y="19122"/>
                  </a:lnTo>
                  <a:lnTo>
                    <a:pt x="1935" y="1243"/>
                  </a:lnTo>
                  <a:cubicBezTo>
                    <a:pt x="1935" y="1143"/>
                    <a:pt x="1868" y="1076"/>
                    <a:pt x="1835" y="976"/>
                  </a:cubicBezTo>
                  <a:lnTo>
                    <a:pt x="1301" y="175"/>
                  </a:lnTo>
                  <a:cubicBezTo>
                    <a:pt x="1218" y="59"/>
                    <a:pt x="1093" y="0"/>
                    <a:pt x="968" y="0"/>
                  </a:cubicBezTo>
                  <a:close/>
                </a:path>
              </a:pathLst>
            </a:custGeom>
            <a:solidFill>
              <a:srgbClr val="D9D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5"/>
            <p:cNvSpPr/>
            <p:nvPr/>
          </p:nvSpPr>
          <p:spPr>
            <a:xfrm>
              <a:off x="535975" y="2506675"/>
              <a:ext cx="49225" cy="472025"/>
            </a:xfrm>
            <a:custGeom>
              <a:avLst/>
              <a:gdLst/>
              <a:ahLst/>
              <a:cxnLst/>
              <a:rect l="l" t="t" r="r" b="b"/>
              <a:pathLst>
                <a:path w="1969" h="18881" extrusionOk="0">
                  <a:moveTo>
                    <a:pt x="1334" y="0"/>
                  </a:moveTo>
                  <a:lnTo>
                    <a:pt x="367" y="367"/>
                  </a:lnTo>
                  <a:lnTo>
                    <a:pt x="100" y="767"/>
                  </a:lnTo>
                  <a:cubicBezTo>
                    <a:pt x="33" y="867"/>
                    <a:pt x="0" y="934"/>
                    <a:pt x="0" y="1034"/>
                  </a:cubicBezTo>
                  <a:lnTo>
                    <a:pt x="0" y="1168"/>
                  </a:lnTo>
                  <a:lnTo>
                    <a:pt x="1668" y="534"/>
                  </a:lnTo>
                  <a:lnTo>
                    <a:pt x="1334" y="0"/>
                  </a:lnTo>
                  <a:close/>
                  <a:moveTo>
                    <a:pt x="1968" y="1101"/>
                  </a:moveTo>
                  <a:lnTo>
                    <a:pt x="0" y="1835"/>
                  </a:lnTo>
                  <a:lnTo>
                    <a:pt x="0" y="2435"/>
                  </a:lnTo>
                  <a:lnTo>
                    <a:pt x="1968" y="1735"/>
                  </a:lnTo>
                  <a:lnTo>
                    <a:pt x="1968" y="1101"/>
                  </a:lnTo>
                  <a:close/>
                  <a:moveTo>
                    <a:pt x="1968" y="2435"/>
                  </a:moveTo>
                  <a:lnTo>
                    <a:pt x="0" y="3169"/>
                  </a:lnTo>
                  <a:lnTo>
                    <a:pt x="0" y="3769"/>
                  </a:lnTo>
                  <a:lnTo>
                    <a:pt x="1968" y="3069"/>
                  </a:lnTo>
                  <a:lnTo>
                    <a:pt x="1968" y="2435"/>
                  </a:lnTo>
                  <a:close/>
                  <a:moveTo>
                    <a:pt x="1968" y="3769"/>
                  </a:moveTo>
                  <a:lnTo>
                    <a:pt x="0" y="4503"/>
                  </a:lnTo>
                  <a:lnTo>
                    <a:pt x="0" y="5104"/>
                  </a:lnTo>
                  <a:lnTo>
                    <a:pt x="1968" y="4403"/>
                  </a:lnTo>
                  <a:lnTo>
                    <a:pt x="1968" y="3769"/>
                  </a:lnTo>
                  <a:close/>
                  <a:moveTo>
                    <a:pt x="1968" y="5104"/>
                  </a:moveTo>
                  <a:lnTo>
                    <a:pt x="0" y="5838"/>
                  </a:lnTo>
                  <a:lnTo>
                    <a:pt x="0" y="6438"/>
                  </a:lnTo>
                  <a:lnTo>
                    <a:pt x="1968" y="5738"/>
                  </a:lnTo>
                  <a:lnTo>
                    <a:pt x="1968" y="5104"/>
                  </a:lnTo>
                  <a:close/>
                  <a:moveTo>
                    <a:pt x="1968" y="6438"/>
                  </a:moveTo>
                  <a:lnTo>
                    <a:pt x="0" y="7172"/>
                  </a:lnTo>
                  <a:lnTo>
                    <a:pt x="0" y="7772"/>
                  </a:lnTo>
                  <a:lnTo>
                    <a:pt x="1968" y="7072"/>
                  </a:lnTo>
                  <a:lnTo>
                    <a:pt x="1968" y="6438"/>
                  </a:lnTo>
                  <a:close/>
                  <a:moveTo>
                    <a:pt x="1968" y="7839"/>
                  </a:moveTo>
                  <a:lnTo>
                    <a:pt x="0" y="8540"/>
                  </a:lnTo>
                  <a:lnTo>
                    <a:pt x="0" y="9173"/>
                  </a:lnTo>
                  <a:lnTo>
                    <a:pt x="1968" y="8439"/>
                  </a:lnTo>
                  <a:lnTo>
                    <a:pt x="1968" y="7839"/>
                  </a:lnTo>
                  <a:close/>
                  <a:moveTo>
                    <a:pt x="1968" y="9173"/>
                  </a:moveTo>
                  <a:lnTo>
                    <a:pt x="0" y="9874"/>
                  </a:lnTo>
                  <a:lnTo>
                    <a:pt x="0" y="10474"/>
                  </a:lnTo>
                  <a:lnTo>
                    <a:pt x="1968" y="9774"/>
                  </a:lnTo>
                  <a:lnTo>
                    <a:pt x="1968" y="9173"/>
                  </a:lnTo>
                  <a:close/>
                  <a:moveTo>
                    <a:pt x="1968" y="10474"/>
                  </a:moveTo>
                  <a:lnTo>
                    <a:pt x="0" y="11208"/>
                  </a:lnTo>
                  <a:lnTo>
                    <a:pt x="0" y="11809"/>
                  </a:lnTo>
                  <a:lnTo>
                    <a:pt x="1968" y="11108"/>
                  </a:lnTo>
                  <a:lnTo>
                    <a:pt x="1968" y="10474"/>
                  </a:lnTo>
                  <a:close/>
                  <a:moveTo>
                    <a:pt x="1968" y="11842"/>
                  </a:moveTo>
                  <a:lnTo>
                    <a:pt x="0" y="12542"/>
                  </a:lnTo>
                  <a:lnTo>
                    <a:pt x="0" y="13176"/>
                  </a:lnTo>
                  <a:lnTo>
                    <a:pt x="1968" y="12442"/>
                  </a:lnTo>
                  <a:lnTo>
                    <a:pt x="1968" y="11842"/>
                  </a:lnTo>
                  <a:close/>
                  <a:moveTo>
                    <a:pt x="1968" y="13176"/>
                  </a:moveTo>
                  <a:lnTo>
                    <a:pt x="0" y="13877"/>
                  </a:lnTo>
                  <a:lnTo>
                    <a:pt x="0" y="14477"/>
                  </a:lnTo>
                  <a:lnTo>
                    <a:pt x="1968" y="13777"/>
                  </a:lnTo>
                  <a:lnTo>
                    <a:pt x="1968" y="13176"/>
                  </a:lnTo>
                  <a:close/>
                  <a:moveTo>
                    <a:pt x="1968" y="14544"/>
                  </a:moveTo>
                  <a:lnTo>
                    <a:pt x="0" y="15244"/>
                  </a:lnTo>
                  <a:lnTo>
                    <a:pt x="0" y="15878"/>
                  </a:lnTo>
                  <a:lnTo>
                    <a:pt x="1968" y="15178"/>
                  </a:lnTo>
                  <a:lnTo>
                    <a:pt x="1968" y="14544"/>
                  </a:lnTo>
                  <a:close/>
                  <a:moveTo>
                    <a:pt x="1968" y="15878"/>
                  </a:moveTo>
                  <a:lnTo>
                    <a:pt x="0" y="16579"/>
                  </a:lnTo>
                  <a:lnTo>
                    <a:pt x="0" y="17212"/>
                  </a:lnTo>
                  <a:lnTo>
                    <a:pt x="1968" y="16512"/>
                  </a:lnTo>
                  <a:lnTo>
                    <a:pt x="1968" y="15878"/>
                  </a:lnTo>
                  <a:close/>
                  <a:moveTo>
                    <a:pt x="1968" y="17212"/>
                  </a:moveTo>
                  <a:lnTo>
                    <a:pt x="0" y="17913"/>
                  </a:lnTo>
                  <a:lnTo>
                    <a:pt x="0" y="18547"/>
                  </a:lnTo>
                  <a:lnTo>
                    <a:pt x="1968" y="17846"/>
                  </a:lnTo>
                  <a:lnTo>
                    <a:pt x="1968" y="17212"/>
                  </a:lnTo>
                  <a:close/>
                  <a:moveTo>
                    <a:pt x="1968" y="18547"/>
                  </a:moveTo>
                  <a:lnTo>
                    <a:pt x="1067" y="18880"/>
                  </a:lnTo>
                  <a:lnTo>
                    <a:pt x="1968" y="18880"/>
                  </a:lnTo>
                  <a:lnTo>
                    <a:pt x="1968" y="1854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5"/>
            <p:cNvSpPr/>
            <p:nvPr/>
          </p:nvSpPr>
          <p:spPr>
            <a:xfrm>
              <a:off x="374175" y="3154625"/>
              <a:ext cx="366125" cy="31725"/>
            </a:xfrm>
            <a:custGeom>
              <a:avLst/>
              <a:gdLst/>
              <a:ahLst/>
              <a:cxnLst/>
              <a:rect l="l" t="t" r="r" b="b"/>
              <a:pathLst>
                <a:path w="14645" h="1269" extrusionOk="0">
                  <a:moveTo>
                    <a:pt x="635" y="1"/>
                  </a:moveTo>
                  <a:cubicBezTo>
                    <a:pt x="301" y="1"/>
                    <a:pt x="1" y="301"/>
                    <a:pt x="1" y="634"/>
                  </a:cubicBezTo>
                  <a:cubicBezTo>
                    <a:pt x="1" y="968"/>
                    <a:pt x="301" y="1268"/>
                    <a:pt x="635" y="1268"/>
                  </a:cubicBezTo>
                  <a:lnTo>
                    <a:pt x="14011" y="1268"/>
                  </a:lnTo>
                  <a:cubicBezTo>
                    <a:pt x="14344" y="1268"/>
                    <a:pt x="14645" y="968"/>
                    <a:pt x="14645" y="634"/>
                  </a:cubicBezTo>
                  <a:cubicBezTo>
                    <a:pt x="14645" y="301"/>
                    <a:pt x="14344" y="1"/>
                    <a:pt x="1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5"/>
            <p:cNvSpPr/>
            <p:nvPr/>
          </p:nvSpPr>
          <p:spPr>
            <a:xfrm>
              <a:off x="374175" y="3211325"/>
              <a:ext cx="366125" cy="30900"/>
            </a:xfrm>
            <a:custGeom>
              <a:avLst/>
              <a:gdLst/>
              <a:ahLst/>
              <a:cxnLst/>
              <a:rect l="l" t="t" r="r" b="b"/>
              <a:pathLst>
                <a:path w="14645" h="1236" extrusionOk="0">
                  <a:moveTo>
                    <a:pt x="635" y="1"/>
                  </a:moveTo>
                  <a:cubicBezTo>
                    <a:pt x="301" y="1"/>
                    <a:pt x="1" y="268"/>
                    <a:pt x="1" y="601"/>
                  </a:cubicBezTo>
                  <a:cubicBezTo>
                    <a:pt x="1" y="935"/>
                    <a:pt x="301" y="1235"/>
                    <a:pt x="635" y="1235"/>
                  </a:cubicBezTo>
                  <a:lnTo>
                    <a:pt x="14011" y="1235"/>
                  </a:lnTo>
                  <a:cubicBezTo>
                    <a:pt x="14344" y="1235"/>
                    <a:pt x="14645" y="935"/>
                    <a:pt x="14645" y="601"/>
                  </a:cubicBezTo>
                  <a:cubicBezTo>
                    <a:pt x="14645" y="268"/>
                    <a:pt x="14344" y="1"/>
                    <a:pt x="1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5"/>
            <p:cNvSpPr/>
            <p:nvPr/>
          </p:nvSpPr>
          <p:spPr>
            <a:xfrm>
              <a:off x="374175" y="3267200"/>
              <a:ext cx="366125" cy="31725"/>
            </a:xfrm>
            <a:custGeom>
              <a:avLst/>
              <a:gdLst/>
              <a:ahLst/>
              <a:cxnLst/>
              <a:rect l="l" t="t" r="r" b="b"/>
              <a:pathLst>
                <a:path w="14645" h="1269" extrusionOk="0">
                  <a:moveTo>
                    <a:pt x="635" y="1"/>
                  </a:moveTo>
                  <a:cubicBezTo>
                    <a:pt x="301" y="1"/>
                    <a:pt x="1" y="301"/>
                    <a:pt x="1" y="635"/>
                  </a:cubicBezTo>
                  <a:cubicBezTo>
                    <a:pt x="1" y="968"/>
                    <a:pt x="301" y="1268"/>
                    <a:pt x="635" y="1268"/>
                  </a:cubicBezTo>
                  <a:lnTo>
                    <a:pt x="14011" y="1268"/>
                  </a:lnTo>
                  <a:cubicBezTo>
                    <a:pt x="14344" y="1268"/>
                    <a:pt x="14645" y="968"/>
                    <a:pt x="14645" y="635"/>
                  </a:cubicBezTo>
                  <a:cubicBezTo>
                    <a:pt x="14645" y="301"/>
                    <a:pt x="14344" y="1"/>
                    <a:pt x="1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5"/>
            <p:cNvSpPr/>
            <p:nvPr/>
          </p:nvSpPr>
          <p:spPr>
            <a:xfrm>
              <a:off x="98975" y="3540750"/>
              <a:ext cx="703875" cy="281050"/>
            </a:xfrm>
            <a:custGeom>
              <a:avLst/>
              <a:gdLst/>
              <a:ahLst/>
              <a:cxnLst/>
              <a:rect l="l" t="t" r="r" b="b"/>
              <a:pathLst>
                <a:path w="28155" h="11242" extrusionOk="0">
                  <a:moveTo>
                    <a:pt x="134" y="0"/>
                  </a:moveTo>
                  <a:cubicBezTo>
                    <a:pt x="68" y="200"/>
                    <a:pt x="1" y="434"/>
                    <a:pt x="1" y="667"/>
                  </a:cubicBezTo>
                  <a:lnTo>
                    <a:pt x="1" y="9373"/>
                  </a:lnTo>
                  <a:cubicBezTo>
                    <a:pt x="1" y="10407"/>
                    <a:pt x="835" y="11241"/>
                    <a:pt x="1869" y="11241"/>
                  </a:cubicBezTo>
                  <a:lnTo>
                    <a:pt x="26286" y="11241"/>
                  </a:lnTo>
                  <a:cubicBezTo>
                    <a:pt x="27287" y="11241"/>
                    <a:pt x="28154" y="10407"/>
                    <a:pt x="28154" y="9373"/>
                  </a:cubicBezTo>
                  <a:lnTo>
                    <a:pt x="28154" y="0"/>
                  </a:lnTo>
                  <a:close/>
                </a:path>
              </a:pathLst>
            </a:custGeom>
            <a:solidFill>
              <a:srgbClr val="FFFFFF">
                <a:alpha val="8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5"/>
            <p:cNvSpPr/>
            <p:nvPr/>
          </p:nvSpPr>
          <p:spPr>
            <a:xfrm>
              <a:off x="98150" y="3333100"/>
              <a:ext cx="316925" cy="487875"/>
            </a:xfrm>
            <a:custGeom>
              <a:avLst/>
              <a:gdLst/>
              <a:ahLst/>
              <a:cxnLst/>
              <a:rect l="l" t="t" r="r" b="b"/>
              <a:pathLst>
                <a:path w="12677" h="19515" extrusionOk="0">
                  <a:moveTo>
                    <a:pt x="10608" y="0"/>
                  </a:moveTo>
                  <a:cubicBezTo>
                    <a:pt x="10174" y="0"/>
                    <a:pt x="9774" y="167"/>
                    <a:pt x="9407" y="400"/>
                  </a:cubicBezTo>
                  <a:lnTo>
                    <a:pt x="701" y="7472"/>
                  </a:lnTo>
                  <a:cubicBezTo>
                    <a:pt x="267" y="7839"/>
                    <a:pt x="1" y="8373"/>
                    <a:pt x="1" y="8906"/>
                  </a:cubicBezTo>
                  <a:lnTo>
                    <a:pt x="1" y="17646"/>
                  </a:lnTo>
                  <a:cubicBezTo>
                    <a:pt x="1" y="18680"/>
                    <a:pt x="834" y="19514"/>
                    <a:pt x="1869" y="19514"/>
                  </a:cubicBezTo>
                  <a:lnTo>
                    <a:pt x="6505" y="19514"/>
                  </a:lnTo>
                  <a:lnTo>
                    <a:pt x="6505" y="8239"/>
                  </a:lnTo>
                  <a:lnTo>
                    <a:pt x="12676" y="0"/>
                  </a:lnTo>
                  <a:close/>
                </a:path>
              </a:pathLst>
            </a:custGeom>
            <a:solidFill>
              <a:srgbClr val="FFFFFF">
                <a:alpha val="8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5"/>
            <p:cNvSpPr/>
            <p:nvPr/>
          </p:nvSpPr>
          <p:spPr>
            <a:xfrm>
              <a:off x="693575" y="3333925"/>
              <a:ext cx="109275" cy="488700"/>
            </a:xfrm>
            <a:custGeom>
              <a:avLst/>
              <a:gdLst/>
              <a:ahLst/>
              <a:cxnLst/>
              <a:rect l="l" t="t" r="r" b="b"/>
              <a:pathLst>
                <a:path w="4371" h="19548" extrusionOk="0">
                  <a:moveTo>
                    <a:pt x="1" y="0"/>
                  </a:moveTo>
                  <a:lnTo>
                    <a:pt x="1" y="19548"/>
                  </a:lnTo>
                  <a:lnTo>
                    <a:pt x="2502" y="19548"/>
                  </a:lnTo>
                  <a:cubicBezTo>
                    <a:pt x="3503" y="19514"/>
                    <a:pt x="4370" y="18680"/>
                    <a:pt x="4370" y="17646"/>
                  </a:cubicBezTo>
                  <a:lnTo>
                    <a:pt x="4370" y="1868"/>
                  </a:lnTo>
                  <a:cubicBezTo>
                    <a:pt x="4370" y="834"/>
                    <a:pt x="3536" y="0"/>
                    <a:pt x="2502" y="0"/>
                  </a:cubicBezTo>
                  <a:close/>
                </a:path>
              </a:pathLst>
            </a:custGeom>
            <a:solidFill>
              <a:srgbClr val="FFFFFF">
                <a:alpha val="8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5"/>
            <p:cNvSpPr/>
            <p:nvPr/>
          </p:nvSpPr>
          <p:spPr>
            <a:xfrm>
              <a:off x="639375" y="3608275"/>
              <a:ext cx="25050" cy="145150"/>
            </a:xfrm>
            <a:custGeom>
              <a:avLst/>
              <a:gdLst/>
              <a:ahLst/>
              <a:cxnLst/>
              <a:rect l="l" t="t" r="r" b="b"/>
              <a:pathLst>
                <a:path w="1002" h="5806" extrusionOk="0">
                  <a:moveTo>
                    <a:pt x="501" y="1"/>
                  </a:moveTo>
                  <a:cubicBezTo>
                    <a:pt x="200" y="1"/>
                    <a:pt x="0" y="201"/>
                    <a:pt x="0" y="501"/>
                  </a:cubicBezTo>
                  <a:lnTo>
                    <a:pt x="0" y="5305"/>
                  </a:lnTo>
                  <a:cubicBezTo>
                    <a:pt x="0" y="5572"/>
                    <a:pt x="200" y="5805"/>
                    <a:pt x="501" y="5805"/>
                  </a:cubicBezTo>
                  <a:cubicBezTo>
                    <a:pt x="768" y="5805"/>
                    <a:pt x="1001" y="5572"/>
                    <a:pt x="1001" y="5305"/>
                  </a:cubicBezTo>
                  <a:lnTo>
                    <a:pt x="1001" y="501"/>
                  </a:lnTo>
                  <a:cubicBezTo>
                    <a:pt x="1001" y="201"/>
                    <a:pt x="76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5"/>
            <p:cNvSpPr/>
            <p:nvPr/>
          </p:nvSpPr>
          <p:spPr>
            <a:xfrm>
              <a:off x="589325" y="3608275"/>
              <a:ext cx="25050" cy="145150"/>
            </a:xfrm>
            <a:custGeom>
              <a:avLst/>
              <a:gdLst/>
              <a:ahLst/>
              <a:cxnLst/>
              <a:rect l="l" t="t" r="r" b="b"/>
              <a:pathLst>
                <a:path w="1002" h="5806" extrusionOk="0">
                  <a:moveTo>
                    <a:pt x="501" y="1"/>
                  </a:moveTo>
                  <a:cubicBezTo>
                    <a:pt x="201" y="1"/>
                    <a:pt x="1" y="201"/>
                    <a:pt x="1" y="501"/>
                  </a:cubicBezTo>
                  <a:lnTo>
                    <a:pt x="1" y="5305"/>
                  </a:lnTo>
                  <a:cubicBezTo>
                    <a:pt x="1" y="5572"/>
                    <a:pt x="234" y="5805"/>
                    <a:pt x="501" y="5805"/>
                  </a:cubicBezTo>
                  <a:cubicBezTo>
                    <a:pt x="768" y="5805"/>
                    <a:pt x="1002" y="5572"/>
                    <a:pt x="1002" y="5305"/>
                  </a:cubicBezTo>
                  <a:lnTo>
                    <a:pt x="1002" y="501"/>
                  </a:lnTo>
                  <a:cubicBezTo>
                    <a:pt x="1002" y="201"/>
                    <a:pt x="76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5"/>
            <p:cNvSpPr/>
            <p:nvPr/>
          </p:nvSpPr>
          <p:spPr>
            <a:xfrm>
              <a:off x="540125" y="3608275"/>
              <a:ext cx="25050" cy="145150"/>
            </a:xfrm>
            <a:custGeom>
              <a:avLst/>
              <a:gdLst/>
              <a:ahLst/>
              <a:cxnLst/>
              <a:rect l="l" t="t" r="r" b="b"/>
              <a:pathLst>
                <a:path w="1002" h="5806" extrusionOk="0">
                  <a:moveTo>
                    <a:pt x="501" y="1"/>
                  </a:moveTo>
                  <a:cubicBezTo>
                    <a:pt x="201" y="1"/>
                    <a:pt x="1" y="201"/>
                    <a:pt x="1" y="501"/>
                  </a:cubicBezTo>
                  <a:lnTo>
                    <a:pt x="1" y="5305"/>
                  </a:lnTo>
                  <a:cubicBezTo>
                    <a:pt x="1" y="5572"/>
                    <a:pt x="201" y="5805"/>
                    <a:pt x="501" y="5805"/>
                  </a:cubicBezTo>
                  <a:cubicBezTo>
                    <a:pt x="801" y="5805"/>
                    <a:pt x="1002" y="5572"/>
                    <a:pt x="1002" y="5305"/>
                  </a:cubicBezTo>
                  <a:lnTo>
                    <a:pt x="1002" y="501"/>
                  </a:lnTo>
                  <a:cubicBezTo>
                    <a:pt x="1002" y="201"/>
                    <a:pt x="801"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5"/>
            <p:cNvSpPr/>
            <p:nvPr/>
          </p:nvSpPr>
          <p:spPr>
            <a:xfrm>
              <a:off x="490100" y="3608275"/>
              <a:ext cx="25050" cy="145150"/>
            </a:xfrm>
            <a:custGeom>
              <a:avLst/>
              <a:gdLst/>
              <a:ahLst/>
              <a:cxnLst/>
              <a:rect l="l" t="t" r="r" b="b"/>
              <a:pathLst>
                <a:path w="1002" h="5806" extrusionOk="0">
                  <a:moveTo>
                    <a:pt x="501" y="1"/>
                  </a:moveTo>
                  <a:cubicBezTo>
                    <a:pt x="201" y="1"/>
                    <a:pt x="0" y="201"/>
                    <a:pt x="0" y="501"/>
                  </a:cubicBezTo>
                  <a:lnTo>
                    <a:pt x="0" y="5305"/>
                  </a:lnTo>
                  <a:cubicBezTo>
                    <a:pt x="0" y="5572"/>
                    <a:pt x="267" y="5805"/>
                    <a:pt x="501" y="5805"/>
                  </a:cubicBezTo>
                  <a:cubicBezTo>
                    <a:pt x="801" y="5805"/>
                    <a:pt x="1001" y="5572"/>
                    <a:pt x="1001" y="5305"/>
                  </a:cubicBezTo>
                  <a:lnTo>
                    <a:pt x="1001" y="501"/>
                  </a:lnTo>
                  <a:cubicBezTo>
                    <a:pt x="1001" y="201"/>
                    <a:pt x="801"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5"/>
            <p:cNvSpPr/>
            <p:nvPr/>
          </p:nvSpPr>
          <p:spPr>
            <a:xfrm>
              <a:off x="535125" y="4384675"/>
              <a:ext cx="18375" cy="109550"/>
            </a:xfrm>
            <a:custGeom>
              <a:avLst/>
              <a:gdLst/>
              <a:ahLst/>
              <a:cxnLst/>
              <a:rect l="l" t="t" r="r" b="b"/>
              <a:pathLst>
                <a:path w="735" h="4382" extrusionOk="0">
                  <a:moveTo>
                    <a:pt x="368" y="1"/>
                  </a:moveTo>
                  <a:cubicBezTo>
                    <a:pt x="167" y="1"/>
                    <a:pt x="1" y="167"/>
                    <a:pt x="1" y="367"/>
                  </a:cubicBezTo>
                  <a:lnTo>
                    <a:pt x="1" y="4003"/>
                  </a:lnTo>
                  <a:cubicBezTo>
                    <a:pt x="1" y="4180"/>
                    <a:pt x="156" y="4382"/>
                    <a:pt x="307" y="4382"/>
                  </a:cubicBezTo>
                  <a:cubicBezTo>
                    <a:pt x="327" y="4382"/>
                    <a:pt x="348" y="4378"/>
                    <a:pt x="368" y="4370"/>
                  </a:cubicBezTo>
                  <a:cubicBezTo>
                    <a:pt x="568" y="4370"/>
                    <a:pt x="735" y="4204"/>
                    <a:pt x="735" y="4003"/>
                  </a:cubicBezTo>
                  <a:lnTo>
                    <a:pt x="735" y="367"/>
                  </a:lnTo>
                  <a:cubicBezTo>
                    <a:pt x="735" y="167"/>
                    <a:pt x="568" y="1"/>
                    <a:pt x="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5"/>
            <p:cNvSpPr/>
            <p:nvPr/>
          </p:nvSpPr>
          <p:spPr>
            <a:xfrm>
              <a:off x="497600" y="4384675"/>
              <a:ext cx="18375" cy="109550"/>
            </a:xfrm>
            <a:custGeom>
              <a:avLst/>
              <a:gdLst/>
              <a:ahLst/>
              <a:cxnLst/>
              <a:rect l="l" t="t" r="r" b="b"/>
              <a:pathLst>
                <a:path w="735" h="4382" extrusionOk="0">
                  <a:moveTo>
                    <a:pt x="368" y="1"/>
                  </a:moveTo>
                  <a:cubicBezTo>
                    <a:pt x="167" y="1"/>
                    <a:pt x="1" y="167"/>
                    <a:pt x="1" y="367"/>
                  </a:cubicBezTo>
                  <a:lnTo>
                    <a:pt x="1" y="4003"/>
                  </a:lnTo>
                  <a:cubicBezTo>
                    <a:pt x="1" y="4180"/>
                    <a:pt x="156" y="4382"/>
                    <a:pt x="307" y="4382"/>
                  </a:cubicBezTo>
                  <a:cubicBezTo>
                    <a:pt x="327" y="4382"/>
                    <a:pt x="348" y="4378"/>
                    <a:pt x="368" y="4370"/>
                  </a:cubicBezTo>
                  <a:cubicBezTo>
                    <a:pt x="568" y="4370"/>
                    <a:pt x="734" y="4204"/>
                    <a:pt x="734" y="4003"/>
                  </a:cubicBezTo>
                  <a:lnTo>
                    <a:pt x="734" y="367"/>
                  </a:lnTo>
                  <a:cubicBezTo>
                    <a:pt x="734" y="167"/>
                    <a:pt x="568" y="1"/>
                    <a:pt x="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5"/>
            <p:cNvSpPr/>
            <p:nvPr/>
          </p:nvSpPr>
          <p:spPr>
            <a:xfrm>
              <a:off x="460075" y="4384675"/>
              <a:ext cx="18375" cy="109550"/>
            </a:xfrm>
            <a:custGeom>
              <a:avLst/>
              <a:gdLst/>
              <a:ahLst/>
              <a:cxnLst/>
              <a:rect l="l" t="t" r="r" b="b"/>
              <a:pathLst>
                <a:path w="735" h="4382" extrusionOk="0">
                  <a:moveTo>
                    <a:pt x="367" y="1"/>
                  </a:moveTo>
                  <a:cubicBezTo>
                    <a:pt x="167" y="1"/>
                    <a:pt x="1" y="167"/>
                    <a:pt x="1" y="367"/>
                  </a:cubicBezTo>
                  <a:lnTo>
                    <a:pt x="1" y="4003"/>
                  </a:lnTo>
                  <a:cubicBezTo>
                    <a:pt x="1" y="4180"/>
                    <a:pt x="130" y="4382"/>
                    <a:pt x="298" y="4382"/>
                  </a:cubicBezTo>
                  <a:cubicBezTo>
                    <a:pt x="320" y="4382"/>
                    <a:pt x="344" y="4378"/>
                    <a:pt x="367" y="4370"/>
                  </a:cubicBezTo>
                  <a:cubicBezTo>
                    <a:pt x="568" y="4370"/>
                    <a:pt x="734" y="4204"/>
                    <a:pt x="734" y="4003"/>
                  </a:cubicBezTo>
                  <a:lnTo>
                    <a:pt x="734" y="367"/>
                  </a:lnTo>
                  <a:cubicBezTo>
                    <a:pt x="734" y="167"/>
                    <a:pt x="568" y="1"/>
                    <a:pt x="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5"/>
            <p:cNvSpPr/>
            <p:nvPr/>
          </p:nvSpPr>
          <p:spPr>
            <a:xfrm>
              <a:off x="422550" y="4384675"/>
              <a:ext cx="18375" cy="109550"/>
            </a:xfrm>
            <a:custGeom>
              <a:avLst/>
              <a:gdLst/>
              <a:ahLst/>
              <a:cxnLst/>
              <a:rect l="l" t="t" r="r" b="b"/>
              <a:pathLst>
                <a:path w="735" h="4382" extrusionOk="0">
                  <a:moveTo>
                    <a:pt x="367" y="1"/>
                  </a:moveTo>
                  <a:cubicBezTo>
                    <a:pt x="167" y="1"/>
                    <a:pt x="0" y="167"/>
                    <a:pt x="0" y="367"/>
                  </a:cubicBezTo>
                  <a:lnTo>
                    <a:pt x="0" y="4003"/>
                  </a:lnTo>
                  <a:cubicBezTo>
                    <a:pt x="0" y="4180"/>
                    <a:pt x="130" y="4382"/>
                    <a:pt x="298" y="4382"/>
                  </a:cubicBezTo>
                  <a:cubicBezTo>
                    <a:pt x="320" y="4382"/>
                    <a:pt x="344" y="4378"/>
                    <a:pt x="367" y="4370"/>
                  </a:cubicBezTo>
                  <a:cubicBezTo>
                    <a:pt x="568" y="4370"/>
                    <a:pt x="734" y="4204"/>
                    <a:pt x="734" y="4003"/>
                  </a:cubicBezTo>
                  <a:lnTo>
                    <a:pt x="734" y="367"/>
                  </a:lnTo>
                  <a:cubicBezTo>
                    <a:pt x="734" y="167"/>
                    <a:pt x="568" y="1"/>
                    <a:pt x="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5"/>
            <p:cNvSpPr/>
            <p:nvPr/>
          </p:nvSpPr>
          <p:spPr>
            <a:xfrm>
              <a:off x="-363850" y="4427800"/>
              <a:ext cx="554600" cy="194575"/>
            </a:xfrm>
            <a:custGeom>
              <a:avLst/>
              <a:gdLst/>
              <a:ahLst/>
              <a:cxnLst/>
              <a:rect l="l" t="t" r="r" b="b"/>
              <a:pathLst>
                <a:path w="22184" h="7783" extrusionOk="0">
                  <a:moveTo>
                    <a:pt x="18740" y="1"/>
                  </a:moveTo>
                  <a:cubicBezTo>
                    <a:pt x="18575" y="1"/>
                    <a:pt x="18408" y="27"/>
                    <a:pt x="18247" y="77"/>
                  </a:cubicBezTo>
                  <a:lnTo>
                    <a:pt x="11642" y="2278"/>
                  </a:lnTo>
                  <a:cubicBezTo>
                    <a:pt x="11342" y="2378"/>
                    <a:pt x="11109" y="2579"/>
                    <a:pt x="10875" y="2779"/>
                  </a:cubicBezTo>
                  <a:lnTo>
                    <a:pt x="10275" y="3546"/>
                  </a:lnTo>
                  <a:cubicBezTo>
                    <a:pt x="10041" y="3779"/>
                    <a:pt x="9808" y="3946"/>
                    <a:pt x="9507" y="4080"/>
                  </a:cubicBezTo>
                  <a:lnTo>
                    <a:pt x="6339" y="5047"/>
                  </a:lnTo>
                  <a:cubicBezTo>
                    <a:pt x="6195" y="5083"/>
                    <a:pt x="6047" y="5102"/>
                    <a:pt x="5899" y="5102"/>
                  </a:cubicBezTo>
                  <a:cubicBezTo>
                    <a:pt x="5636" y="5102"/>
                    <a:pt x="5373" y="5042"/>
                    <a:pt x="5138" y="4914"/>
                  </a:cubicBezTo>
                  <a:lnTo>
                    <a:pt x="4938" y="4780"/>
                  </a:lnTo>
                  <a:cubicBezTo>
                    <a:pt x="4710" y="4667"/>
                    <a:pt x="4472" y="4607"/>
                    <a:pt x="4230" y="4607"/>
                  </a:cubicBezTo>
                  <a:cubicBezTo>
                    <a:pt x="4045" y="4607"/>
                    <a:pt x="3857" y="4641"/>
                    <a:pt x="3670" y="4713"/>
                  </a:cubicBezTo>
                  <a:lnTo>
                    <a:pt x="1302" y="5481"/>
                  </a:lnTo>
                  <a:cubicBezTo>
                    <a:pt x="768" y="5647"/>
                    <a:pt x="368" y="6114"/>
                    <a:pt x="268" y="6648"/>
                  </a:cubicBezTo>
                  <a:lnTo>
                    <a:pt x="1" y="7782"/>
                  </a:lnTo>
                  <a:lnTo>
                    <a:pt x="22183" y="1878"/>
                  </a:lnTo>
                  <a:lnTo>
                    <a:pt x="19548" y="244"/>
                  </a:lnTo>
                  <a:cubicBezTo>
                    <a:pt x="19297" y="76"/>
                    <a:pt x="19019" y="1"/>
                    <a:pt x="18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5" name="Google Shape;4055;p75"/>
          <p:cNvSpPr/>
          <p:nvPr/>
        </p:nvSpPr>
        <p:spPr>
          <a:xfrm>
            <a:off x="2796151" y="2088995"/>
            <a:ext cx="8096" cy="2500"/>
          </a:xfrm>
          <a:custGeom>
            <a:avLst/>
            <a:gdLst/>
            <a:ahLst/>
            <a:cxnLst/>
            <a:rect l="l" t="t" r="r" b="b"/>
            <a:pathLst>
              <a:path w="434" h="134" extrusionOk="0">
                <a:moveTo>
                  <a:pt x="434" y="0"/>
                </a:moveTo>
                <a:cubicBezTo>
                  <a:pt x="301" y="67"/>
                  <a:pt x="134" y="133"/>
                  <a:pt x="0" y="133"/>
                </a:cubicBezTo>
                <a:lnTo>
                  <a:pt x="434" y="133"/>
                </a:lnTo>
                <a:lnTo>
                  <a:pt x="4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6" name="Google Shape;4056;p75"/>
          <p:cNvGrpSpPr/>
          <p:nvPr/>
        </p:nvGrpSpPr>
        <p:grpSpPr>
          <a:xfrm>
            <a:off x="6518918" y="540043"/>
            <a:ext cx="448160" cy="1253092"/>
            <a:chOff x="3289001" y="1714997"/>
            <a:chExt cx="707547" cy="1978671"/>
          </a:xfrm>
        </p:grpSpPr>
        <p:sp>
          <p:nvSpPr>
            <p:cNvPr id="4057" name="Google Shape;4057;p75"/>
            <p:cNvSpPr/>
            <p:nvPr/>
          </p:nvSpPr>
          <p:spPr>
            <a:xfrm>
              <a:off x="3405987" y="1714997"/>
              <a:ext cx="558829" cy="1694825"/>
            </a:xfrm>
            <a:custGeom>
              <a:avLst/>
              <a:gdLst/>
              <a:ahLst/>
              <a:cxnLst/>
              <a:rect l="l" t="t" r="r" b="b"/>
              <a:pathLst>
                <a:path w="29956" h="90851" extrusionOk="0">
                  <a:moveTo>
                    <a:pt x="10408" y="0"/>
                  </a:moveTo>
                  <a:cubicBezTo>
                    <a:pt x="10007" y="0"/>
                    <a:pt x="9674" y="267"/>
                    <a:pt x="9641" y="667"/>
                  </a:cubicBezTo>
                  <a:lnTo>
                    <a:pt x="67" y="76822"/>
                  </a:lnTo>
                  <a:cubicBezTo>
                    <a:pt x="0" y="77156"/>
                    <a:pt x="167" y="77489"/>
                    <a:pt x="467" y="77623"/>
                  </a:cubicBezTo>
                  <a:lnTo>
                    <a:pt x="28654" y="90765"/>
                  </a:lnTo>
                  <a:cubicBezTo>
                    <a:pt x="28761" y="90824"/>
                    <a:pt x="28877" y="90851"/>
                    <a:pt x="28991" y="90851"/>
                  </a:cubicBezTo>
                  <a:cubicBezTo>
                    <a:pt x="29268" y="90851"/>
                    <a:pt x="29537" y="90691"/>
                    <a:pt x="29655" y="90432"/>
                  </a:cubicBezTo>
                  <a:lnTo>
                    <a:pt x="29788" y="90165"/>
                  </a:lnTo>
                  <a:cubicBezTo>
                    <a:pt x="29955" y="89898"/>
                    <a:pt x="29855" y="89498"/>
                    <a:pt x="29555" y="89164"/>
                  </a:cubicBezTo>
                  <a:lnTo>
                    <a:pt x="28788" y="88430"/>
                  </a:lnTo>
                  <a:cubicBezTo>
                    <a:pt x="28521" y="88163"/>
                    <a:pt x="28454" y="87796"/>
                    <a:pt x="28621" y="87496"/>
                  </a:cubicBezTo>
                  <a:lnTo>
                    <a:pt x="29555" y="85495"/>
                  </a:lnTo>
                  <a:lnTo>
                    <a:pt x="28487" y="84427"/>
                  </a:lnTo>
                  <a:cubicBezTo>
                    <a:pt x="28220" y="84194"/>
                    <a:pt x="28154" y="83827"/>
                    <a:pt x="28321" y="83527"/>
                  </a:cubicBezTo>
                  <a:lnTo>
                    <a:pt x="28988" y="82192"/>
                  </a:lnTo>
                  <a:cubicBezTo>
                    <a:pt x="29121" y="81926"/>
                    <a:pt x="29121" y="81625"/>
                    <a:pt x="28888" y="81359"/>
                  </a:cubicBezTo>
                  <a:lnTo>
                    <a:pt x="27820" y="80024"/>
                  </a:lnTo>
                  <a:cubicBezTo>
                    <a:pt x="27620" y="79824"/>
                    <a:pt x="27587" y="79491"/>
                    <a:pt x="27720" y="79190"/>
                  </a:cubicBezTo>
                  <a:lnTo>
                    <a:pt x="28721" y="77322"/>
                  </a:lnTo>
                  <a:lnTo>
                    <a:pt x="27487" y="75688"/>
                  </a:lnTo>
                  <a:cubicBezTo>
                    <a:pt x="27320" y="75488"/>
                    <a:pt x="27286" y="75154"/>
                    <a:pt x="27387" y="74921"/>
                  </a:cubicBezTo>
                  <a:lnTo>
                    <a:pt x="28321" y="72986"/>
                  </a:lnTo>
                  <a:lnTo>
                    <a:pt x="27186" y="71518"/>
                  </a:lnTo>
                  <a:cubicBezTo>
                    <a:pt x="27020" y="71318"/>
                    <a:pt x="26986" y="71085"/>
                    <a:pt x="27053" y="70818"/>
                  </a:cubicBezTo>
                  <a:lnTo>
                    <a:pt x="27720" y="68883"/>
                  </a:lnTo>
                  <a:cubicBezTo>
                    <a:pt x="27820" y="68649"/>
                    <a:pt x="27787" y="68416"/>
                    <a:pt x="27653" y="68216"/>
                  </a:cubicBezTo>
                  <a:lnTo>
                    <a:pt x="26819" y="66915"/>
                  </a:lnTo>
                  <a:cubicBezTo>
                    <a:pt x="26753" y="66715"/>
                    <a:pt x="26686" y="66481"/>
                    <a:pt x="26753" y="66281"/>
                  </a:cubicBezTo>
                  <a:lnTo>
                    <a:pt x="27320" y="63979"/>
                  </a:lnTo>
                  <a:cubicBezTo>
                    <a:pt x="27353" y="63779"/>
                    <a:pt x="27320" y="63546"/>
                    <a:pt x="27186" y="63379"/>
                  </a:cubicBezTo>
                  <a:lnTo>
                    <a:pt x="26386" y="62245"/>
                  </a:lnTo>
                  <a:cubicBezTo>
                    <a:pt x="26286" y="62045"/>
                    <a:pt x="26252" y="61778"/>
                    <a:pt x="26319" y="61578"/>
                  </a:cubicBezTo>
                  <a:lnTo>
                    <a:pt x="26986" y="59543"/>
                  </a:lnTo>
                  <a:lnTo>
                    <a:pt x="25852" y="58109"/>
                  </a:lnTo>
                  <a:cubicBezTo>
                    <a:pt x="25685" y="57908"/>
                    <a:pt x="25652" y="57608"/>
                    <a:pt x="25752" y="57375"/>
                  </a:cubicBezTo>
                  <a:lnTo>
                    <a:pt x="26586" y="55106"/>
                  </a:lnTo>
                  <a:lnTo>
                    <a:pt x="25352" y="53672"/>
                  </a:lnTo>
                  <a:cubicBezTo>
                    <a:pt x="25152" y="53439"/>
                    <a:pt x="25118" y="53105"/>
                    <a:pt x="25252" y="52838"/>
                  </a:cubicBezTo>
                  <a:lnTo>
                    <a:pt x="25952" y="51270"/>
                  </a:lnTo>
                  <a:cubicBezTo>
                    <a:pt x="26019" y="51070"/>
                    <a:pt x="26019" y="50770"/>
                    <a:pt x="25919" y="50570"/>
                  </a:cubicBezTo>
                  <a:lnTo>
                    <a:pt x="24918" y="48869"/>
                  </a:lnTo>
                  <a:cubicBezTo>
                    <a:pt x="24785" y="48668"/>
                    <a:pt x="24751" y="48435"/>
                    <a:pt x="24818" y="48235"/>
                  </a:cubicBezTo>
                  <a:lnTo>
                    <a:pt x="25619" y="45800"/>
                  </a:lnTo>
                  <a:lnTo>
                    <a:pt x="24484" y="44165"/>
                  </a:lnTo>
                  <a:cubicBezTo>
                    <a:pt x="24351" y="43965"/>
                    <a:pt x="24318" y="43732"/>
                    <a:pt x="24418" y="43465"/>
                  </a:cubicBezTo>
                  <a:lnTo>
                    <a:pt x="25152" y="41463"/>
                  </a:lnTo>
                  <a:lnTo>
                    <a:pt x="23984" y="39996"/>
                  </a:lnTo>
                  <a:cubicBezTo>
                    <a:pt x="23817" y="39829"/>
                    <a:pt x="23784" y="39562"/>
                    <a:pt x="23851" y="39295"/>
                  </a:cubicBezTo>
                  <a:lnTo>
                    <a:pt x="24685" y="36793"/>
                  </a:lnTo>
                  <a:lnTo>
                    <a:pt x="23484" y="34925"/>
                  </a:lnTo>
                  <a:cubicBezTo>
                    <a:pt x="23350" y="34725"/>
                    <a:pt x="23317" y="34458"/>
                    <a:pt x="23417" y="34258"/>
                  </a:cubicBezTo>
                  <a:lnTo>
                    <a:pt x="24184" y="31923"/>
                  </a:lnTo>
                  <a:lnTo>
                    <a:pt x="23083" y="30322"/>
                  </a:lnTo>
                  <a:cubicBezTo>
                    <a:pt x="22917" y="30122"/>
                    <a:pt x="22850" y="29822"/>
                    <a:pt x="22983" y="29588"/>
                  </a:cubicBezTo>
                  <a:lnTo>
                    <a:pt x="23784" y="27787"/>
                  </a:lnTo>
                  <a:lnTo>
                    <a:pt x="22750" y="26119"/>
                  </a:lnTo>
                  <a:cubicBezTo>
                    <a:pt x="22616" y="25919"/>
                    <a:pt x="22616" y="25619"/>
                    <a:pt x="22683" y="25419"/>
                  </a:cubicBezTo>
                  <a:lnTo>
                    <a:pt x="23250" y="24184"/>
                  </a:lnTo>
                  <a:cubicBezTo>
                    <a:pt x="23317" y="23917"/>
                    <a:pt x="23317" y="23617"/>
                    <a:pt x="23150" y="23417"/>
                  </a:cubicBezTo>
                  <a:lnTo>
                    <a:pt x="22250" y="22116"/>
                  </a:lnTo>
                  <a:cubicBezTo>
                    <a:pt x="22083" y="21883"/>
                    <a:pt x="22083" y="21582"/>
                    <a:pt x="22183" y="21349"/>
                  </a:cubicBezTo>
                  <a:lnTo>
                    <a:pt x="22750" y="20248"/>
                  </a:lnTo>
                  <a:cubicBezTo>
                    <a:pt x="22850" y="19948"/>
                    <a:pt x="22817" y="19614"/>
                    <a:pt x="22583" y="19381"/>
                  </a:cubicBezTo>
                  <a:lnTo>
                    <a:pt x="21916" y="18747"/>
                  </a:lnTo>
                  <a:cubicBezTo>
                    <a:pt x="21649" y="18514"/>
                    <a:pt x="21582" y="18113"/>
                    <a:pt x="21749" y="17846"/>
                  </a:cubicBezTo>
                  <a:lnTo>
                    <a:pt x="22583" y="16212"/>
                  </a:lnTo>
                  <a:lnTo>
                    <a:pt x="21582" y="15078"/>
                  </a:lnTo>
                  <a:cubicBezTo>
                    <a:pt x="21349" y="14844"/>
                    <a:pt x="21316" y="14511"/>
                    <a:pt x="21449" y="14210"/>
                  </a:cubicBezTo>
                  <a:lnTo>
                    <a:pt x="22183" y="12743"/>
                  </a:lnTo>
                  <a:lnTo>
                    <a:pt x="21115" y="11308"/>
                  </a:lnTo>
                  <a:cubicBezTo>
                    <a:pt x="20949" y="11075"/>
                    <a:pt x="20949" y="10741"/>
                    <a:pt x="21082" y="10474"/>
                  </a:cubicBezTo>
                  <a:lnTo>
                    <a:pt x="21816" y="9073"/>
                  </a:lnTo>
                  <a:lnTo>
                    <a:pt x="20949" y="8273"/>
                  </a:lnTo>
                  <a:cubicBezTo>
                    <a:pt x="20648" y="8039"/>
                    <a:pt x="20615" y="7606"/>
                    <a:pt x="20782" y="7339"/>
                  </a:cubicBezTo>
                  <a:lnTo>
                    <a:pt x="21482" y="6071"/>
                  </a:lnTo>
                  <a:lnTo>
                    <a:pt x="20648" y="5171"/>
                  </a:lnTo>
                  <a:cubicBezTo>
                    <a:pt x="20348" y="4904"/>
                    <a:pt x="20315" y="4437"/>
                    <a:pt x="20582" y="4170"/>
                  </a:cubicBezTo>
                  <a:lnTo>
                    <a:pt x="21249" y="3269"/>
                  </a:lnTo>
                  <a:lnTo>
                    <a:pt x="20181" y="2068"/>
                  </a:lnTo>
                  <a:cubicBezTo>
                    <a:pt x="19981" y="1802"/>
                    <a:pt x="19981" y="1435"/>
                    <a:pt x="20148" y="1134"/>
                  </a:cubicBezTo>
                  <a:cubicBezTo>
                    <a:pt x="20482" y="667"/>
                    <a:pt x="20115" y="0"/>
                    <a:pt x="19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5"/>
            <p:cNvSpPr/>
            <p:nvPr/>
          </p:nvSpPr>
          <p:spPr>
            <a:xfrm>
              <a:off x="3585823" y="1716247"/>
              <a:ext cx="378995" cy="1693762"/>
            </a:xfrm>
            <a:custGeom>
              <a:avLst/>
              <a:gdLst/>
              <a:ahLst/>
              <a:cxnLst/>
              <a:rect l="l" t="t" r="r" b="b"/>
              <a:pathLst>
                <a:path w="20316" h="90794" extrusionOk="0">
                  <a:moveTo>
                    <a:pt x="668" y="0"/>
                  </a:moveTo>
                  <a:cubicBezTo>
                    <a:pt x="367" y="0"/>
                    <a:pt x="134" y="167"/>
                    <a:pt x="1" y="434"/>
                  </a:cubicBezTo>
                  <a:lnTo>
                    <a:pt x="8974" y="434"/>
                  </a:lnTo>
                  <a:cubicBezTo>
                    <a:pt x="9541" y="434"/>
                    <a:pt x="9941" y="1101"/>
                    <a:pt x="9607" y="1601"/>
                  </a:cubicBezTo>
                  <a:cubicBezTo>
                    <a:pt x="9507" y="1701"/>
                    <a:pt x="9474" y="1868"/>
                    <a:pt x="9474" y="2001"/>
                  </a:cubicBezTo>
                  <a:cubicBezTo>
                    <a:pt x="9474" y="2168"/>
                    <a:pt x="9507" y="2368"/>
                    <a:pt x="9641" y="2502"/>
                  </a:cubicBezTo>
                  <a:lnTo>
                    <a:pt x="10675" y="3703"/>
                  </a:lnTo>
                  <a:lnTo>
                    <a:pt x="10008" y="4603"/>
                  </a:lnTo>
                  <a:cubicBezTo>
                    <a:pt x="9808" y="4870"/>
                    <a:pt x="9841" y="5337"/>
                    <a:pt x="10108" y="5604"/>
                  </a:cubicBezTo>
                  <a:lnTo>
                    <a:pt x="10975" y="6471"/>
                  </a:lnTo>
                  <a:lnTo>
                    <a:pt x="10275" y="7706"/>
                  </a:lnTo>
                  <a:cubicBezTo>
                    <a:pt x="10041" y="8039"/>
                    <a:pt x="10141" y="8439"/>
                    <a:pt x="10375" y="8673"/>
                  </a:cubicBezTo>
                  <a:lnTo>
                    <a:pt x="11275" y="9507"/>
                  </a:lnTo>
                  <a:lnTo>
                    <a:pt x="10508" y="10941"/>
                  </a:lnTo>
                  <a:cubicBezTo>
                    <a:pt x="10341" y="11175"/>
                    <a:pt x="10375" y="11508"/>
                    <a:pt x="10541" y="11775"/>
                  </a:cubicBezTo>
                  <a:lnTo>
                    <a:pt x="11642" y="13176"/>
                  </a:lnTo>
                  <a:lnTo>
                    <a:pt x="10875" y="14644"/>
                  </a:lnTo>
                  <a:cubicBezTo>
                    <a:pt x="10775" y="14944"/>
                    <a:pt x="10808" y="15278"/>
                    <a:pt x="11008" y="15511"/>
                  </a:cubicBezTo>
                  <a:lnTo>
                    <a:pt x="12009" y="16645"/>
                  </a:lnTo>
                  <a:lnTo>
                    <a:pt x="11175" y="18280"/>
                  </a:lnTo>
                  <a:cubicBezTo>
                    <a:pt x="11042" y="18613"/>
                    <a:pt x="11108" y="18947"/>
                    <a:pt x="11342" y="19180"/>
                  </a:cubicBezTo>
                  <a:lnTo>
                    <a:pt x="12009" y="19814"/>
                  </a:lnTo>
                  <a:cubicBezTo>
                    <a:pt x="12276" y="20014"/>
                    <a:pt x="12343" y="20381"/>
                    <a:pt x="12176" y="20682"/>
                  </a:cubicBezTo>
                  <a:lnTo>
                    <a:pt x="11642" y="21782"/>
                  </a:lnTo>
                  <a:cubicBezTo>
                    <a:pt x="11475" y="22016"/>
                    <a:pt x="11509" y="22316"/>
                    <a:pt x="11676" y="22550"/>
                  </a:cubicBezTo>
                  <a:lnTo>
                    <a:pt x="12610" y="23850"/>
                  </a:lnTo>
                  <a:cubicBezTo>
                    <a:pt x="12776" y="24117"/>
                    <a:pt x="12776" y="24351"/>
                    <a:pt x="12676" y="24618"/>
                  </a:cubicBezTo>
                  <a:lnTo>
                    <a:pt x="12176" y="25852"/>
                  </a:lnTo>
                  <a:cubicBezTo>
                    <a:pt x="12042" y="26119"/>
                    <a:pt x="12109" y="26352"/>
                    <a:pt x="12209" y="26552"/>
                  </a:cubicBezTo>
                  <a:lnTo>
                    <a:pt x="13277" y="28220"/>
                  </a:lnTo>
                  <a:lnTo>
                    <a:pt x="12476" y="30022"/>
                  </a:lnTo>
                  <a:cubicBezTo>
                    <a:pt x="12343" y="30288"/>
                    <a:pt x="12376" y="30555"/>
                    <a:pt x="12543" y="30789"/>
                  </a:cubicBezTo>
                  <a:lnTo>
                    <a:pt x="13677" y="32357"/>
                  </a:lnTo>
                  <a:lnTo>
                    <a:pt x="12843" y="34692"/>
                  </a:lnTo>
                  <a:cubicBezTo>
                    <a:pt x="12776" y="34892"/>
                    <a:pt x="12810" y="35159"/>
                    <a:pt x="12943" y="35359"/>
                  </a:cubicBezTo>
                  <a:lnTo>
                    <a:pt x="14144" y="37227"/>
                  </a:lnTo>
                  <a:lnTo>
                    <a:pt x="13310" y="39728"/>
                  </a:lnTo>
                  <a:cubicBezTo>
                    <a:pt x="13210" y="39995"/>
                    <a:pt x="13277" y="40229"/>
                    <a:pt x="13443" y="40462"/>
                  </a:cubicBezTo>
                  <a:lnTo>
                    <a:pt x="14611" y="41897"/>
                  </a:lnTo>
                  <a:lnTo>
                    <a:pt x="13844" y="43898"/>
                  </a:lnTo>
                  <a:cubicBezTo>
                    <a:pt x="13777" y="44165"/>
                    <a:pt x="13810" y="44398"/>
                    <a:pt x="13944" y="44632"/>
                  </a:cubicBezTo>
                  <a:lnTo>
                    <a:pt x="15045" y="46233"/>
                  </a:lnTo>
                  <a:lnTo>
                    <a:pt x="14277" y="48668"/>
                  </a:lnTo>
                  <a:cubicBezTo>
                    <a:pt x="14211" y="48868"/>
                    <a:pt x="14211" y="49068"/>
                    <a:pt x="14344" y="49302"/>
                  </a:cubicBezTo>
                  <a:lnTo>
                    <a:pt x="15345" y="51003"/>
                  </a:lnTo>
                  <a:cubicBezTo>
                    <a:pt x="15478" y="51203"/>
                    <a:pt x="15478" y="51504"/>
                    <a:pt x="15378" y="51704"/>
                  </a:cubicBezTo>
                  <a:lnTo>
                    <a:pt x="14678" y="53305"/>
                  </a:lnTo>
                  <a:cubicBezTo>
                    <a:pt x="14544" y="53572"/>
                    <a:pt x="14611" y="53905"/>
                    <a:pt x="14811" y="54139"/>
                  </a:cubicBezTo>
                  <a:lnTo>
                    <a:pt x="16012" y="55540"/>
                  </a:lnTo>
                  <a:lnTo>
                    <a:pt x="15178" y="57808"/>
                  </a:lnTo>
                  <a:cubicBezTo>
                    <a:pt x="15111" y="58042"/>
                    <a:pt x="15145" y="58342"/>
                    <a:pt x="15311" y="58542"/>
                  </a:cubicBezTo>
                  <a:lnTo>
                    <a:pt x="16446" y="59976"/>
                  </a:lnTo>
                  <a:lnTo>
                    <a:pt x="15778" y="62011"/>
                  </a:lnTo>
                  <a:cubicBezTo>
                    <a:pt x="15678" y="62211"/>
                    <a:pt x="15712" y="62478"/>
                    <a:pt x="15845" y="62678"/>
                  </a:cubicBezTo>
                  <a:lnTo>
                    <a:pt x="16646" y="63812"/>
                  </a:lnTo>
                  <a:cubicBezTo>
                    <a:pt x="16779" y="63979"/>
                    <a:pt x="16813" y="64213"/>
                    <a:pt x="16779" y="64413"/>
                  </a:cubicBezTo>
                  <a:lnTo>
                    <a:pt x="16179" y="66714"/>
                  </a:lnTo>
                  <a:cubicBezTo>
                    <a:pt x="16145" y="66915"/>
                    <a:pt x="16179" y="67181"/>
                    <a:pt x="16312" y="67348"/>
                  </a:cubicBezTo>
                  <a:lnTo>
                    <a:pt x="17146" y="68649"/>
                  </a:lnTo>
                  <a:cubicBezTo>
                    <a:pt x="17280" y="68849"/>
                    <a:pt x="17313" y="69083"/>
                    <a:pt x="17213" y="69316"/>
                  </a:cubicBezTo>
                  <a:lnTo>
                    <a:pt x="16546" y="71251"/>
                  </a:lnTo>
                  <a:cubicBezTo>
                    <a:pt x="16479" y="71518"/>
                    <a:pt x="16512" y="71751"/>
                    <a:pt x="16679" y="71985"/>
                  </a:cubicBezTo>
                  <a:lnTo>
                    <a:pt x="17813" y="73419"/>
                  </a:lnTo>
                  <a:lnTo>
                    <a:pt x="16946" y="75354"/>
                  </a:lnTo>
                  <a:cubicBezTo>
                    <a:pt x="16813" y="75587"/>
                    <a:pt x="16846" y="75921"/>
                    <a:pt x="17013" y="76155"/>
                  </a:cubicBezTo>
                  <a:lnTo>
                    <a:pt x="18280" y="77756"/>
                  </a:lnTo>
                  <a:lnTo>
                    <a:pt x="17280" y="79657"/>
                  </a:lnTo>
                  <a:cubicBezTo>
                    <a:pt x="17113" y="79891"/>
                    <a:pt x="17146" y="80224"/>
                    <a:pt x="17346" y="80491"/>
                  </a:cubicBezTo>
                  <a:lnTo>
                    <a:pt x="18447" y="81825"/>
                  </a:lnTo>
                  <a:cubicBezTo>
                    <a:pt x="18614" y="82059"/>
                    <a:pt x="18647" y="82359"/>
                    <a:pt x="18514" y="82659"/>
                  </a:cubicBezTo>
                  <a:lnTo>
                    <a:pt x="17847" y="83993"/>
                  </a:lnTo>
                  <a:cubicBezTo>
                    <a:pt x="17713" y="84260"/>
                    <a:pt x="17780" y="84594"/>
                    <a:pt x="18013" y="84861"/>
                  </a:cubicBezTo>
                  <a:lnTo>
                    <a:pt x="19148" y="85928"/>
                  </a:lnTo>
                  <a:lnTo>
                    <a:pt x="18180" y="87930"/>
                  </a:lnTo>
                  <a:cubicBezTo>
                    <a:pt x="18013" y="88263"/>
                    <a:pt x="18113" y="88597"/>
                    <a:pt x="18347" y="88864"/>
                  </a:cubicBezTo>
                  <a:lnTo>
                    <a:pt x="19148" y="89598"/>
                  </a:lnTo>
                  <a:cubicBezTo>
                    <a:pt x="19381" y="89864"/>
                    <a:pt x="19481" y="90231"/>
                    <a:pt x="19314" y="90532"/>
                  </a:cubicBezTo>
                  <a:lnTo>
                    <a:pt x="19181" y="90765"/>
                  </a:lnTo>
                  <a:cubicBezTo>
                    <a:pt x="19246" y="90784"/>
                    <a:pt x="19311" y="90794"/>
                    <a:pt x="19374" y="90794"/>
                  </a:cubicBezTo>
                  <a:cubicBezTo>
                    <a:pt x="19638" y="90794"/>
                    <a:pt x="19881" y="90633"/>
                    <a:pt x="20015" y="90365"/>
                  </a:cubicBezTo>
                  <a:lnTo>
                    <a:pt x="20148" y="90098"/>
                  </a:lnTo>
                  <a:cubicBezTo>
                    <a:pt x="20315" y="89831"/>
                    <a:pt x="20215" y="89431"/>
                    <a:pt x="20015" y="89131"/>
                  </a:cubicBezTo>
                  <a:lnTo>
                    <a:pt x="19214" y="88397"/>
                  </a:lnTo>
                  <a:cubicBezTo>
                    <a:pt x="18981" y="88130"/>
                    <a:pt x="18881" y="87763"/>
                    <a:pt x="19047" y="87463"/>
                  </a:cubicBezTo>
                  <a:lnTo>
                    <a:pt x="20015" y="85461"/>
                  </a:lnTo>
                  <a:lnTo>
                    <a:pt x="18881" y="84394"/>
                  </a:lnTo>
                  <a:cubicBezTo>
                    <a:pt x="18647" y="84194"/>
                    <a:pt x="18547" y="83793"/>
                    <a:pt x="18714" y="83526"/>
                  </a:cubicBezTo>
                  <a:lnTo>
                    <a:pt x="19381" y="82192"/>
                  </a:lnTo>
                  <a:cubicBezTo>
                    <a:pt x="19514" y="81892"/>
                    <a:pt x="19514" y="81592"/>
                    <a:pt x="19314" y="81358"/>
                  </a:cubicBezTo>
                  <a:lnTo>
                    <a:pt x="18214" y="80024"/>
                  </a:lnTo>
                  <a:cubicBezTo>
                    <a:pt x="18013" y="79790"/>
                    <a:pt x="17980" y="79457"/>
                    <a:pt x="18147" y="79190"/>
                  </a:cubicBezTo>
                  <a:lnTo>
                    <a:pt x="19148" y="77289"/>
                  </a:lnTo>
                  <a:lnTo>
                    <a:pt x="17880" y="75688"/>
                  </a:lnTo>
                  <a:cubicBezTo>
                    <a:pt x="17713" y="75454"/>
                    <a:pt x="17680" y="75120"/>
                    <a:pt x="17813" y="74887"/>
                  </a:cubicBezTo>
                  <a:lnTo>
                    <a:pt x="18681" y="72952"/>
                  </a:lnTo>
                  <a:lnTo>
                    <a:pt x="17546" y="71518"/>
                  </a:lnTo>
                  <a:cubicBezTo>
                    <a:pt x="17380" y="71284"/>
                    <a:pt x="17346" y="71051"/>
                    <a:pt x="17446" y="70784"/>
                  </a:cubicBezTo>
                  <a:lnTo>
                    <a:pt x="18113" y="68849"/>
                  </a:lnTo>
                  <a:cubicBezTo>
                    <a:pt x="18180" y="68649"/>
                    <a:pt x="18147" y="68382"/>
                    <a:pt x="18013" y="68182"/>
                  </a:cubicBezTo>
                  <a:lnTo>
                    <a:pt x="17179" y="66881"/>
                  </a:lnTo>
                  <a:cubicBezTo>
                    <a:pt x="17046" y="66681"/>
                    <a:pt x="17013" y="66481"/>
                    <a:pt x="17046" y="66247"/>
                  </a:cubicBezTo>
                  <a:lnTo>
                    <a:pt x="17646" y="63979"/>
                  </a:lnTo>
                  <a:cubicBezTo>
                    <a:pt x="17680" y="63746"/>
                    <a:pt x="17646" y="63512"/>
                    <a:pt x="17513" y="63345"/>
                  </a:cubicBezTo>
                  <a:lnTo>
                    <a:pt x="16712" y="62211"/>
                  </a:lnTo>
                  <a:cubicBezTo>
                    <a:pt x="16612" y="62011"/>
                    <a:pt x="16546" y="61811"/>
                    <a:pt x="16646" y="61544"/>
                  </a:cubicBezTo>
                  <a:lnTo>
                    <a:pt x="17313" y="59509"/>
                  </a:lnTo>
                  <a:lnTo>
                    <a:pt x="16179" y="58075"/>
                  </a:lnTo>
                  <a:cubicBezTo>
                    <a:pt x="16012" y="57875"/>
                    <a:pt x="15979" y="57575"/>
                    <a:pt x="16045" y="57341"/>
                  </a:cubicBezTo>
                  <a:lnTo>
                    <a:pt x="16879" y="55073"/>
                  </a:lnTo>
                  <a:lnTo>
                    <a:pt x="15678" y="53672"/>
                  </a:lnTo>
                  <a:cubicBezTo>
                    <a:pt x="15478" y="53405"/>
                    <a:pt x="15445" y="53071"/>
                    <a:pt x="15545" y="52838"/>
                  </a:cubicBezTo>
                  <a:lnTo>
                    <a:pt x="16279" y="51237"/>
                  </a:lnTo>
                  <a:cubicBezTo>
                    <a:pt x="16346" y="51037"/>
                    <a:pt x="16346" y="50736"/>
                    <a:pt x="16212" y="50536"/>
                  </a:cubicBezTo>
                  <a:lnTo>
                    <a:pt x="15211" y="48835"/>
                  </a:lnTo>
                  <a:cubicBezTo>
                    <a:pt x="15111" y="48668"/>
                    <a:pt x="15045" y="48401"/>
                    <a:pt x="15145" y="48201"/>
                  </a:cubicBezTo>
                  <a:lnTo>
                    <a:pt x="15945" y="45766"/>
                  </a:lnTo>
                  <a:lnTo>
                    <a:pt x="14811" y="44165"/>
                  </a:lnTo>
                  <a:cubicBezTo>
                    <a:pt x="14678" y="43931"/>
                    <a:pt x="14644" y="43698"/>
                    <a:pt x="14711" y="43431"/>
                  </a:cubicBezTo>
                  <a:lnTo>
                    <a:pt x="15478" y="41430"/>
                  </a:lnTo>
                  <a:lnTo>
                    <a:pt x="14311" y="39995"/>
                  </a:lnTo>
                  <a:cubicBezTo>
                    <a:pt x="14144" y="39829"/>
                    <a:pt x="14111" y="39528"/>
                    <a:pt x="14177" y="39261"/>
                  </a:cubicBezTo>
                  <a:lnTo>
                    <a:pt x="15011" y="36760"/>
                  </a:lnTo>
                  <a:lnTo>
                    <a:pt x="13810" y="34892"/>
                  </a:lnTo>
                  <a:cubicBezTo>
                    <a:pt x="13677" y="34692"/>
                    <a:pt x="13644" y="34425"/>
                    <a:pt x="13710" y="34225"/>
                  </a:cubicBezTo>
                  <a:lnTo>
                    <a:pt x="14544" y="31890"/>
                  </a:lnTo>
                  <a:lnTo>
                    <a:pt x="13443" y="30322"/>
                  </a:lnTo>
                  <a:cubicBezTo>
                    <a:pt x="13277" y="30088"/>
                    <a:pt x="13210" y="29821"/>
                    <a:pt x="13343" y="29555"/>
                  </a:cubicBezTo>
                  <a:lnTo>
                    <a:pt x="14144" y="27753"/>
                  </a:lnTo>
                  <a:lnTo>
                    <a:pt x="13110" y="26085"/>
                  </a:lnTo>
                  <a:cubicBezTo>
                    <a:pt x="12976" y="25885"/>
                    <a:pt x="12976" y="25652"/>
                    <a:pt x="13043" y="25385"/>
                  </a:cubicBezTo>
                  <a:lnTo>
                    <a:pt x="13544" y="24151"/>
                  </a:lnTo>
                  <a:cubicBezTo>
                    <a:pt x="13644" y="23884"/>
                    <a:pt x="13644" y="23584"/>
                    <a:pt x="13477" y="23383"/>
                  </a:cubicBezTo>
                  <a:lnTo>
                    <a:pt x="12543" y="22116"/>
                  </a:lnTo>
                  <a:cubicBezTo>
                    <a:pt x="12443" y="21849"/>
                    <a:pt x="12376" y="21549"/>
                    <a:pt x="12509" y="21315"/>
                  </a:cubicBezTo>
                  <a:lnTo>
                    <a:pt x="13043" y="20215"/>
                  </a:lnTo>
                  <a:cubicBezTo>
                    <a:pt x="13177" y="19948"/>
                    <a:pt x="13143" y="19581"/>
                    <a:pt x="12876" y="19347"/>
                  </a:cubicBezTo>
                  <a:lnTo>
                    <a:pt x="12209" y="18713"/>
                  </a:lnTo>
                  <a:cubicBezTo>
                    <a:pt x="11976" y="18480"/>
                    <a:pt x="11876" y="18113"/>
                    <a:pt x="12042" y="17813"/>
                  </a:cubicBezTo>
                  <a:lnTo>
                    <a:pt x="12876" y="16178"/>
                  </a:lnTo>
                  <a:lnTo>
                    <a:pt x="11876" y="15044"/>
                  </a:lnTo>
                  <a:cubicBezTo>
                    <a:pt x="11676" y="14811"/>
                    <a:pt x="11642" y="14477"/>
                    <a:pt x="11776" y="14177"/>
                  </a:cubicBezTo>
                  <a:lnTo>
                    <a:pt x="12509" y="12709"/>
                  </a:lnTo>
                  <a:lnTo>
                    <a:pt x="11442" y="11308"/>
                  </a:lnTo>
                  <a:cubicBezTo>
                    <a:pt x="11275" y="11041"/>
                    <a:pt x="11275" y="10708"/>
                    <a:pt x="11375" y="10474"/>
                  </a:cubicBezTo>
                  <a:lnTo>
                    <a:pt x="12143" y="9040"/>
                  </a:lnTo>
                  <a:lnTo>
                    <a:pt x="11275" y="8206"/>
                  </a:lnTo>
                  <a:cubicBezTo>
                    <a:pt x="11008" y="7972"/>
                    <a:pt x="10975" y="7539"/>
                    <a:pt x="11142" y="7272"/>
                  </a:cubicBezTo>
                  <a:lnTo>
                    <a:pt x="11842" y="6004"/>
                  </a:lnTo>
                  <a:lnTo>
                    <a:pt x="10942" y="5170"/>
                  </a:lnTo>
                  <a:cubicBezTo>
                    <a:pt x="10641" y="4937"/>
                    <a:pt x="10608" y="4470"/>
                    <a:pt x="10842" y="4170"/>
                  </a:cubicBezTo>
                  <a:lnTo>
                    <a:pt x="11509" y="3302"/>
                  </a:lnTo>
                  <a:lnTo>
                    <a:pt x="10475" y="2102"/>
                  </a:lnTo>
                  <a:cubicBezTo>
                    <a:pt x="10341" y="1935"/>
                    <a:pt x="10308" y="1768"/>
                    <a:pt x="10308" y="1601"/>
                  </a:cubicBezTo>
                  <a:cubicBezTo>
                    <a:pt x="10308" y="1434"/>
                    <a:pt x="10341" y="1301"/>
                    <a:pt x="10441" y="1168"/>
                  </a:cubicBezTo>
                  <a:cubicBezTo>
                    <a:pt x="10775" y="667"/>
                    <a:pt x="10375" y="0"/>
                    <a:pt x="9808" y="0"/>
                  </a:cubicBez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5"/>
            <p:cNvSpPr/>
            <p:nvPr/>
          </p:nvSpPr>
          <p:spPr>
            <a:xfrm>
              <a:off x="3289001" y="3145528"/>
              <a:ext cx="707547" cy="548140"/>
            </a:xfrm>
            <a:custGeom>
              <a:avLst/>
              <a:gdLst/>
              <a:ahLst/>
              <a:cxnLst/>
              <a:rect l="l" t="t" r="r" b="b"/>
              <a:pathLst>
                <a:path w="37928" h="29383" extrusionOk="0">
                  <a:moveTo>
                    <a:pt x="7670" y="7093"/>
                  </a:moveTo>
                  <a:cubicBezTo>
                    <a:pt x="11417" y="7093"/>
                    <a:pt x="27035" y="12337"/>
                    <a:pt x="30555" y="14049"/>
                  </a:cubicBezTo>
                  <a:cubicBezTo>
                    <a:pt x="34225" y="15750"/>
                    <a:pt x="33758" y="18452"/>
                    <a:pt x="32690" y="19953"/>
                  </a:cubicBezTo>
                  <a:cubicBezTo>
                    <a:pt x="32557" y="20135"/>
                    <a:pt x="32140" y="20215"/>
                    <a:pt x="31505" y="20215"/>
                  </a:cubicBezTo>
                  <a:cubicBezTo>
                    <a:pt x="26886" y="20215"/>
                    <a:pt x="10713" y="15962"/>
                    <a:pt x="7839" y="15317"/>
                  </a:cubicBezTo>
                  <a:cubicBezTo>
                    <a:pt x="4537" y="14616"/>
                    <a:pt x="5738" y="7311"/>
                    <a:pt x="7339" y="7111"/>
                  </a:cubicBezTo>
                  <a:cubicBezTo>
                    <a:pt x="7436" y="7099"/>
                    <a:pt x="7546" y="7093"/>
                    <a:pt x="7670" y="7093"/>
                  </a:cubicBezTo>
                  <a:close/>
                  <a:moveTo>
                    <a:pt x="6912" y="1"/>
                  </a:moveTo>
                  <a:cubicBezTo>
                    <a:pt x="6012" y="1"/>
                    <a:pt x="4882" y="280"/>
                    <a:pt x="3903" y="1373"/>
                  </a:cubicBezTo>
                  <a:cubicBezTo>
                    <a:pt x="1902" y="3575"/>
                    <a:pt x="0" y="24823"/>
                    <a:pt x="3569" y="27992"/>
                  </a:cubicBezTo>
                  <a:cubicBezTo>
                    <a:pt x="4357" y="28692"/>
                    <a:pt x="5189" y="28995"/>
                    <a:pt x="6001" y="28995"/>
                  </a:cubicBezTo>
                  <a:cubicBezTo>
                    <a:pt x="7973" y="28995"/>
                    <a:pt x="9818" y="27202"/>
                    <a:pt x="10574" y="24957"/>
                  </a:cubicBezTo>
                  <a:cubicBezTo>
                    <a:pt x="11337" y="22795"/>
                    <a:pt x="15296" y="21785"/>
                    <a:pt x="19413" y="21785"/>
                  </a:cubicBezTo>
                  <a:cubicBezTo>
                    <a:pt x="23935" y="21785"/>
                    <a:pt x="28648" y="23004"/>
                    <a:pt x="29521" y="25257"/>
                  </a:cubicBezTo>
                  <a:cubicBezTo>
                    <a:pt x="30702" y="28256"/>
                    <a:pt x="32635" y="29383"/>
                    <a:pt x="34149" y="29383"/>
                  </a:cubicBezTo>
                  <a:cubicBezTo>
                    <a:pt x="34773" y="29383"/>
                    <a:pt x="35326" y="29191"/>
                    <a:pt x="35726" y="28860"/>
                  </a:cubicBezTo>
                  <a:cubicBezTo>
                    <a:pt x="37560" y="27292"/>
                    <a:pt x="37927" y="14916"/>
                    <a:pt x="35726" y="13315"/>
                  </a:cubicBezTo>
                  <a:cubicBezTo>
                    <a:pt x="33524" y="11747"/>
                    <a:pt x="8540" y="306"/>
                    <a:pt x="8540" y="306"/>
                  </a:cubicBezTo>
                  <a:cubicBezTo>
                    <a:pt x="8540" y="306"/>
                    <a:pt x="7852" y="1"/>
                    <a:pt x="69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5"/>
            <p:cNvSpPr/>
            <p:nvPr/>
          </p:nvSpPr>
          <p:spPr>
            <a:xfrm>
              <a:off x="3356197" y="3145528"/>
              <a:ext cx="640352" cy="540249"/>
            </a:xfrm>
            <a:custGeom>
              <a:avLst/>
              <a:gdLst/>
              <a:ahLst/>
              <a:cxnLst/>
              <a:rect l="l" t="t" r="r" b="b"/>
              <a:pathLst>
                <a:path w="34326" h="28960" extrusionOk="0">
                  <a:moveTo>
                    <a:pt x="3310" y="1"/>
                  </a:moveTo>
                  <a:cubicBezTo>
                    <a:pt x="2410" y="1"/>
                    <a:pt x="1280" y="280"/>
                    <a:pt x="301" y="1373"/>
                  </a:cubicBezTo>
                  <a:cubicBezTo>
                    <a:pt x="234" y="1440"/>
                    <a:pt x="134" y="1607"/>
                    <a:pt x="1" y="1773"/>
                  </a:cubicBezTo>
                  <a:cubicBezTo>
                    <a:pt x="901" y="949"/>
                    <a:pt x="1886" y="726"/>
                    <a:pt x="2689" y="726"/>
                  </a:cubicBezTo>
                  <a:cubicBezTo>
                    <a:pt x="3640" y="726"/>
                    <a:pt x="4337" y="1040"/>
                    <a:pt x="4337" y="1040"/>
                  </a:cubicBezTo>
                  <a:cubicBezTo>
                    <a:pt x="4337" y="1040"/>
                    <a:pt x="29322" y="12448"/>
                    <a:pt x="31523" y="14049"/>
                  </a:cubicBezTo>
                  <a:cubicBezTo>
                    <a:pt x="33525" y="15483"/>
                    <a:pt x="33425" y="25991"/>
                    <a:pt x="31957" y="28960"/>
                  </a:cubicBezTo>
                  <a:cubicBezTo>
                    <a:pt x="31990" y="28926"/>
                    <a:pt x="32024" y="28893"/>
                    <a:pt x="32090" y="28893"/>
                  </a:cubicBezTo>
                  <a:cubicBezTo>
                    <a:pt x="33958" y="27292"/>
                    <a:pt x="34325" y="14916"/>
                    <a:pt x="32124" y="13315"/>
                  </a:cubicBezTo>
                  <a:cubicBezTo>
                    <a:pt x="29922" y="11747"/>
                    <a:pt x="4938" y="306"/>
                    <a:pt x="4938" y="306"/>
                  </a:cubicBezTo>
                  <a:cubicBezTo>
                    <a:pt x="4938" y="306"/>
                    <a:pt x="4250" y="1"/>
                    <a:pt x="33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5"/>
            <p:cNvSpPr/>
            <p:nvPr/>
          </p:nvSpPr>
          <p:spPr>
            <a:xfrm>
              <a:off x="3458259" y="3223413"/>
              <a:ext cx="20558" cy="20539"/>
            </a:xfrm>
            <a:custGeom>
              <a:avLst/>
              <a:gdLst/>
              <a:ahLst/>
              <a:cxnLst/>
              <a:rect l="l" t="t" r="r" b="b"/>
              <a:pathLst>
                <a:path w="1102" h="1101" extrusionOk="0">
                  <a:moveTo>
                    <a:pt x="534" y="0"/>
                  </a:moveTo>
                  <a:cubicBezTo>
                    <a:pt x="267" y="0"/>
                    <a:pt x="0" y="267"/>
                    <a:pt x="0" y="567"/>
                  </a:cubicBezTo>
                  <a:cubicBezTo>
                    <a:pt x="0" y="867"/>
                    <a:pt x="267" y="1101"/>
                    <a:pt x="534" y="1101"/>
                  </a:cubicBezTo>
                  <a:cubicBezTo>
                    <a:pt x="834" y="1101"/>
                    <a:pt x="1101" y="834"/>
                    <a:pt x="1101" y="567"/>
                  </a:cubicBezTo>
                  <a:cubicBezTo>
                    <a:pt x="1101" y="267"/>
                    <a:pt x="834" y="34"/>
                    <a:pt x="5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5"/>
            <p:cNvSpPr/>
            <p:nvPr/>
          </p:nvSpPr>
          <p:spPr>
            <a:xfrm>
              <a:off x="3583957" y="3265723"/>
              <a:ext cx="20558" cy="20558"/>
            </a:xfrm>
            <a:custGeom>
              <a:avLst/>
              <a:gdLst/>
              <a:ahLst/>
              <a:cxnLst/>
              <a:rect l="l" t="t" r="r" b="b"/>
              <a:pathLst>
                <a:path w="1102" h="1102" extrusionOk="0">
                  <a:moveTo>
                    <a:pt x="568" y="0"/>
                  </a:moveTo>
                  <a:cubicBezTo>
                    <a:pt x="267" y="0"/>
                    <a:pt x="0" y="234"/>
                    <a:pt x="0" y="534"/>
                  </a:cubicBezTo>
                  <a:cubicBezTo>
                    <a:pt x="0" y="834"/>
                    <a:pt x="267" y="1101"/>
                    <a:pt x="568" y="1101"/>
                  </a:cubicBezTo>
                  <a:cubicBezTo>
                    <a:pt x="834" y="1101"/>
                    <a:pt x="1101" y="834"/>
                    <a:pt x="1101" y="534"/>
                  </a:cubicBezTo>
                  <a:cubicBezTo>
                    <a:pt x="1101" y="267"/>
                    <a:pt x="834" y="34"/>
                    <a:pt x="5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5"/>
            <p:cNvSpPr/>
            <p:nvPr/>
          </p:nvSpPr>
          <p:spPr>
            <a:xfrm>
              <a:off x="3704059" y="3311763"/>
              <a:ext cx="19924" cy="19942"/>
            </a:xfrm>
            <a:custGeom>
              <a:avLst/>
              <a:gdLst/>
              <a:ahLst/>
              <a:cxnLst/>
              <a:rect l="l" t="t" r="r" b="b"/>
              <a:pathLst>
                <a:path w="1068" h="1069" extrusionOk="0">
                  <a:moveTo>
                    <a:pt x="534" y="1"/>
                  </a:moveTo>
                  <a:cubicBezTo>
                    <a:pt x="234" y="1"/>
                    <a:pt x="0" y="234"/>
                    <a:pt x="0" y="535"/>
                  </a:cubicBezTo>
                  <a:cubicBezTo>
                    <a:pt x="0" y="835"/>
                    <a:pt x="234" y="1068"/>
                    <a:pt x="534" y="1068"/>
                  </a:cubicBezTo>
                  <a:cubicBezTo>
                    <a:pt x="834" y="1068"/>
                    <a:pt x="1068" y="835"/>
                    <a:pt x="1068" y="535"/>
                  </a:cubicBezTo>
                  <a:cubicBezTo>
                    <a:pt x="1068" y="234"/>
                    <a:pt x="834" y="1"/>
                    <a:pt x="5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5"/>
            <p:cNvSpPr/>
            <p:nvPr/>
          </p:nvSpPr>
          <p:spPr>
            <a:xfrm>
              <a:off x="3829141" y="3363419"/>
              <a:ext cx="20539" cy="20558"/>
            </a:xfrm>
            <a:custGeom>
              <a:avLst/>
              <a:gdLst/>
              <a:ahLst/>
              <a:cxnLst/>
              <a:rect l="l" t="t" r="r" b="b"/>
              <a:pathLst>
                <a:path w="1101" h="1102" extrusionOk="0">
                  <a:moveTo>
                    <a:pt x="567" y="1"/>
                  </a:moveTo>
                  <a:cubicBezTo>
                    <a:pt x="267" y="1"/>
                    <a:pt x="0" y="267"/>
                    <a:pt x="0" y="568"/>
                  </a:cubicBezTo>
                  <a:cubicBezTo>
                    <a:pt x="0" y="868"/>
                    <a:pt x="267" y="1101"/>
                    <a:pt x="567" y="1101"/>
                  </a:cubicBezTo>
                  <a:cubicBezTo>
                    <a:pt x="834" y="1101"/>
                    <a:pt x="1101" y="835"/>
                    <a:pt x="1101" y="568"/>
                  </a:cubicBezTo>
                  <a:cubicBezTo>
                    <a:pt x="1101" y="267"/>
                    <a:pt x="901" y="34"/>
                    <a:pt x="5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75"/>
          <p:cNvGrpSpPr/>
          <p:nvPr/>
        </p:nvGrpSpPr>
        <p:grpSpPr>
          <a:xfrm>
            <a:off x="7267053" y="1677824"/>
            <a:ext cx="169100" cy="297553"/>
            <a:chOff x="2608219" y="3930311"/>
            <a:chExt cx="266972" cy="469845"/>
          </a:xfrm>
        </p:grpSpPr>
        <p:sp>
          <p:nvSpPr>
            <p:cNvPr id="4066" name="Google Shape;4066;p75"/>
            <p:cNvSpPr/>
            <p:nvPr/>
          </p:nvSpPr>
          <p:spPr>
            <a:xfrm>
              <a:off x="2721475" y="3977621"/>
              <a:ext cx="39847" cy="422536"/>
            </a:xfrm>
            <a:custGeom>
              <a:avLst/>
              <a:gdLst/>
              <a:ahLst/>
              <a:cxnLst/>
              <a:rect l="l" t="t" r="r" b="b"/>
              <a:pathLst>
                <a:path w="2136" h="22650" extrusionOk="0">
                  <a:moveTo>
                    <a:pt x="0" y="0"/>
                  </a:moveTo>
                  <a:lnTo>
                    <a:pt x="0" y="20648"/>
                  </a:lnTo>
                  <a:lnTo>
                    <a:pt x="1101" y="22650"/>
                  </a:lnTo>
                  <a:lnTo>
                    <a:pt x="2135" y="20648"/>
                  </a:lnTo>
                  <a:lnTo>
                    <a:pt x="2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5"/>
            <p:cNvSpPr/>
            <p:nvPr/>
          </p:nvSpPr>
          <p:spPr>
            <a:xfrm>
              <a:off x="2736417" y="3977621"/>
              <a:ext cx="24904" cy="422536"/>
            </a:xfrm>
            <a:custGeom>
              <a:avLst/>
              <a:gdLst/>
              <a:ahLst/>
              <a:cxnLst/>
              <a:rect l="l" t="t" r="r" b="b"/>
              <a:pathLst>
                <a:path w="1335" h="22650" extrusionOk="0">
                  <a:moveTo>
                    <a:pt x="967" y="0"/>
                  </a:moveTo>
                  <a:lnTo>
                    <a:pt x="967" y="20315"/>
                  </a:lnTo>
                  <a:lnTo>
                    <a:pt x="0" y="22149"/>
                  </a:lnTo>
                  <a:lnTo>
                    <a:pt x="300" y="22650"/>
                  </a:lnTo>
                  <a:lnTo>
                    <a:pt x="1334" y="20648"/>
                  </a:lnTo>
                  <a:lnTo>
                    <a:pt x="1334" y="0"/>
                  </a:ln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5"/>
            <p:cNvSpPr/>
            <p:nvPr/>
          </p:nvSpPr>
          <p:spPr>
            <a:xfrm>
              <a:off x="2608835" y="3930311"/>
              <a:ext cx="266356" cy="58521"/>
            </a:xfrm>
            <a:custGeom>
              <a:avLst/>
              <a:gdLst/>
              <a:ahLst/>
              <a:cxnLst/>
              <a:rect l="l" t="t" r="r" b="b"/>
              <a:pathLst>
                <a:path w="14278" h="3137" extrusionOk="0">
                  <a:moveTo>
                    <a:pt x="7139" y="1"/>
                  </a:moveTo>
                  <a:cubicBezTo>
                    <a:pt x="3203" y="1"/>
                    <a:pt x="1" y="701"/>
                    <a:pt x="1" y="1569"/>
                  </a:cubicBezTo>
                  <a:cubicBezTo>
                    <a:pt x="1" y="2436"/>
                    <a:pt x="3203" y="3137"/>
                    <a:pt x="7139" y="3137"/>
                  </a:cubicBezTo>
                  <a:cubicBezTo>
                    <a:pt x="11075" y="3137"/>
                    <a:pt x="14278" y="2436"/>
                    <a:pt x="14278" y="1569"/>
                  </a:cubicBezTo>
                  <a:cubicBezTo>
                    <a:pt x="14278" y="701"/>
                    <a:pt x="11075" y="1"/>
                    <a:pt x="7139"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5"/>
            <p:cNvSpPr/>
            <p:nvPr/>
          </p:nvSpPr>
          <p:spPr>
            <a:xfrm>
              <a:off x="2608219" y="3950235"/>
              <a:ext cx="265722" cy="39213"/>
            </a:xfrm>
            <a:custGeom>
              <a:avLst/>
              <a:gdLst/>
              <a:ahLst/>
              <a:cxnLst/>
              <a:rect l="l" t="t" r="r" b="b"/>
              <a:pathLst>
                <a:path w="14244" h="2102" extrusionOk="0">
                  <a:moveTo>
                    <a:pt x="13877" y="0"/>
                  </a:moveTo>
                  <a:cubicBezTo>
                    <a:pt x="13644" y="834"/>
                    <a:pt x="10541" y="1501"/>
                    <a:pt x="6805" y="1501"/>
                  </a:cubicBezTo>
                  <a:cubicBezTo>
                    <a:pt x="3570" y="1501"/>
                    <a:pt x="868" y="1034"/>
                    <a:pt x="0" y="367"/>
                  </a:cubicBezTo>
                  <a:lnTo>
                    <a:pt x="0" y="501"/>
                  </a:lnTo>
                  <a:cubicBezTo>
                    <a:pt x="0" y="1368"/>
                    <a:pt x="3203" y="2102"/>
                    <a:pt x="7139" y="2102"/>
                  </a:cubicBezTo>
                  <a:cubicBezTo>
                    <a:pt x="11075" y="2102"/>
                    <a:pt x="14244" y="1368"/>
                    <a:pt x="14244" y="501"/>
                  </a:cubicBezTo>
                  <a:cubicBezTo>
                    <a:pt x="14244" y="334"/>
                    <a:pt x="14177" y="167"/>
                    <a:pt x="1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75"/>
          <p:cNvGrpSpPr/>
          <p:nvPr/>
        </p:nvGrpSpPr>
        <p:grpSpPr>
          <a:xfrm>
            <a:off x="7282424" y="540044"/>
            <a:ext cx="138354" cy="1040410"/>
            <a:chOff x="2954216" y="2154325"/>
            <a:chExt cx="218431" cy="1642839"/>
          </a:xfrm>
        </p:grpSpPr>
        <p:sp>
          <p:nvSpPr>
            <p:cNvPr id="4071" name="Google Shape;4071;p75"/>
            <p:cNvSpPr/>
            <p:nvPr/>
          </p:nvSpPr>
          <p:spPr>
            <a:xfrm>
              <a:off x="3038836" y="2953958"/>
              <a:ext cx="48559" cy="843206"/>
            </a:xfrm>
            <a:custGeom>
              <a:avLst/>
              <a:gdLst/>
              <a:ahLst/>
              <a:cxnLst/>
              <a:rect l="l" t="t" r="r" b="b"/>
              <a:pathLst>
                <a:path w="2603" h="45200" extrusionOk="0">
                  <a:moveTo>
                    <a:pt x="1" y="1"/>
                  </a:moveTo>
                  <a:lnTo>
                    <a:pt x="1" y="42865"/>
                  </a:lnTo>
                  <a:lnTo>
                    <a:pt x="1302" y="45200"/>
                  </a:lnTo>
                  <a:lnTo>
                    <a:pt x="2602" y="42865"/>
                  </a:lnTo>
                  <a:lnTo>
                    <a:pt x="26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5"/>
            <p:cNvSpPr/>
            <p:nvPr/>
          </p:nvSpPr>
          <p:spPr>
            <a:xfrm>
              <a:off x="3053144" y="2953958"/>
              <a:ext cx="19942" cy="843206"/>
            </a:xfrm>
            <a:custGeom>
              <a:avLst/>
              <a:gdLst/>
              <a:ahLst/>
              <a:cxnLst/>
              <a:rect l="l" t="t" r="r" b="b"/>
              <a:pathLst>
                <a:path w="1069" h="45200" extrusionOk="0">
                  <a:moveTo>
                    <a:pt x="1" y="1"/>
                  </a:moveTo>
                  <a:lnTo>
                    <a:pt x="1" y="42865"/>
                  </a:lnTo>
                  <a:lnTo>
                    <a:pt x="535" y="45200"/>
                  </a:lnTo>
                  <a:lnTo>
                    <a:pt x="1068" y="42865"/>
                  </a:lnTo>
                  <a:lnTo>
                    <a:pt x="1068" y="1"/>
                  </a:ln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5"/>
            <p:cNvSpPr/>
            <p:nvPr/>
          </p:nvSpPr>
          <p:spPr>
            <a:xfrm>
              <a:off x="2954216" y="2922841"/>
              <a:ext cx="218431" cy="46693"/>
            </a:xfrm>
            <a:custGeom>
              <a:avLst/>
              <a:gdLst/>
              <a:ahLst/>
              <a:cxnLst/>
              <a:rect l="l" t="t" r="r" b="b"/>
              <a:pathLst>
                <a:path w="11709" h="2503" extrusionOk="0">
                  <a:moveTo>
                    <a:pt x="1168" y="1"/>
                  </a:moveTo>
                  <a:cubicBezTo>
                    <a:pt x="500" y="1"/>
                    <a:pt x="0" y="534"/>
                    <a:pt x="0" y="1168"/>
                  </a:cubicBezTo>
                  <a:lnTo>
                    <a:pt x="0" y="1335"/>
                  </a:lnTo>
                  <a:cubicBezTo>
                    <a:pt x="0" y="2002"/>
                    <a:pt x="500" y="2502"/>
                    <a:pt x="1168" y="2502"/>
                  </a:cubicBezTo>
                  <a:lnTo>
                    <a:pt x="10541" y="2502"/>
                  </a:lnTo>
                  <a:cubicBezTo>
                    <a:pt x="11208" y="2502"/>
                    <a:pt x="11708" y="1969"/>
                    <a:pt x="11708" y="1335"/>
                  </a:cubicBezTo>
                  <a:lnTo>
                    <a:pt x="11708" y="1168"/>
                  </a:lnTo>
                  <a:cubicBezTo>
                    <a:pt x="11708" y="501"/>
                    <a:pt x="11175" y="1"/>
                    <a:pt x="105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5"/>
            <p:cNvSpPr/>
            <p:nvPr/>
          </p:nvSpPr>
          <p:spPr>
            <a:xfrm>
              <a:off x="2966025" y="2154325"/>
              <a:ext cx="195411" cy="769164"/>
            </a:xfrm>
            <a:custGeom>
              <a:avLst/>
              <a:gdLst/>
              <a:ahLst/>
              <a:cxnLst/>
              <a:rect l="l" t="t" r="r" b="b"/>
              <a:pathLst>
                <a:path w="10475" h="41231" extrusionOk="0">
                  <a:moveTo>
                    <a:pt x="2836" y="1"/>
                  </a:moveTo>
                  <a:cubicBezTo>
                    <a:pt x="1235" y="1"/>
                    <a:pt x="1" y="1301"/>
                    <a:pt x="1" y="2836"/>
                  </a:cubicBezTo>
                  <a:lnTo>
                    <a:pt x="1" y="39696"/>
                  </a:lnTo>
                  <a:cubicBezTo>
                    <a:pt x="1" y="40530"/>
                    <a:pt x="668" y="41230"/>
                    <a:pt x="1535" y="41230"/>
                  </a:cubicBezTo>
                  <a:lnTo>
                    <a:pt x="8907" y="41230"/>
                  </a:lnTo>
                  <a:cubicBezTo>
                    <a:pt x="9808" y="41230"/>
                    <a:pt x="10475" y="40530"/>
                    <a:pt x="10475" y="39696"/>
                  </a:cubicBezTo>
                  <a:lnTo>
                    <a:pt x="10475" y="2836"/>
                  </a:lnTo>
                  <a:cubicBezTo>
                    <a:pt x="10475" y="1235"/>
                    <a:pt x="9174" y="1"/>
                    <a:pt x="7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5"/>
            <p:cNvSpPr/>
            <p:nvPr/>
          </p:nvSpPr>
          <p:spPr>
            <a:xfrm>
              <a:off x="3100435" y="2191654"/>
              <a:ext cx="31769" cy="694488"/>
            </a:xfrm>
            <a:custGeom>
              <a:avLst/>
              <a:gdLst/>
              <a:ahLst/>
              <a:cxnLst/>
              <a:rect l="l" t="t" r="r" b="b"/>
              <a:pathLst>
                <a:path w="1703" h="37228" extrusionOk="0">
                  <a:moveTo>
                    <a:pt x="802" y="1"/>
                  </a:moveTo>
                  <a:cubicBezTo>
                    <a:pt x="335" y="1"/>
                    <a:pt x="1" y="368"/>
                    <a:pt x="1" y="802"/>
                  </a:cubicBezTo>
                  <a:lnTo>
                    <a:pt x="1" y="36427"/>
                  </a:lnTo>
                  <a:cubicBezTo>
                    <a:pt x="1" y="36894"/>
                    <a:pt x="368" y="37228"/>
                    <a:pt x="802" y="37228"/>
                  </a:cubicBezTo>
                  <a:lnTo>
                    <a:pt x="935" y="37228"/>
                  </a:lnTo>
                  <a:cubicBezTo>
                    <a:pt x="1369" y="37228"/>
                    <a:pt x="1702" y="36861"/>
                    <a:pt x="1702" y="36427"/>
                  </a:cubicBezTo>
                  <a:lnTo>
                    <a:pt x="1702" y="802"/>
                  </a:lnTo>
                  <a:cubicBezTo>
                    <a:pt x="1702" y="335"/>
                    <a:pt x="1335" y="1"/>
                    <a:pt x="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5"/>
            <p:cNvSpPr/>
            <p:nvPr/>
          </p:nvSpPr>
          <p:spPr>
            <a:xfrm>
              <a:off x="3047548" y="2191654"/>
              <a:ext cx="31751" cy="694488"/>
            </a:xfrm>
            <a:custGeom>
              <a:avLst/>
              <a:gdLst/>
              <a:ahLst/>
              <a:cxnLst/>
              <a:rect l="l" t="t" r="r" b="b"/>
              <a:pathLst>
                <a:path w="1702" h="37228" extrusionOk="0">
                  <a:moveTo>
                    <a:pt x="801" y="1"/>
                  </a:moveTo>
                  <a:cubicBezTo>
                    <a:pt x="334" y="1"/>
                    <a:pt x="1" y="368"/>
                    <a:pt x="1" y="802"/>
                  </a:cubicBezTo>
                  <a:lnTo>
                    <a:pt x="1" y="36427"/>
                  </a:lnTo>
                  <a:cubicBezTo>
                    <a:pt x="1" y="36894"/>
                    <a:pt x="334" y="37228"/>
                    <a:pt x="801" y="37228"/>
                  </a:cubicBezTo>
                  <a:lnTo>
                    <a:pt x="935" y="37228"/>
                  </a:lnTo>
                  <a:cubicBezTo>
                    <a:pt x="1368" y="37228"/>
                    <a:pt x="1702" y="36861"/>
                    <a:pt x="1702" y="36427"/>
                  </a:cubicBezTo>
                  <a:lnTo>
                    <a:pt x="1702" y="802"/>
                  </a:lnTo>
                  <a:cubicBezTo>
                    <a:pt x="1702" y="335"/>
                    <a:pt x="1335" y="1"/>
                    <a:pt x="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5"/>
            <p:cNvSpPr/>
            <p:nvPr/>
          </p:nvSpPr>
          <p:spPr>
            <a:xfrm>
              <a:off x="2994026" y="2191654"/>
              <a:ext cx="31769" cy="694488"/>
            </a:xfrm>
            <a:custGeom>
              <a:avLst/>
              <a:gdLst/>
              <a:ahLst/>
              <a:cxnLst/>
              <a:rect l="l" t="t" r="r" b="b"/>
              <a:pathLst>
                <a:path w="1703" h="37228" extrusionOk="0">
                  <a:moveTo>
                    <a:pt x="801" y="1"/>
                  </a:moveTo>
                  <a:cubicBezTo>
                    <a:pt x="334" y="1"/>
                    <a:pt x="1" y="368"/>
                    <a:pt x="1" y="802"/>
                  </a:cubicBezTo>
                  <a:lnTo>
                    <a:pt x="1" y="36427"/>
                  </a:lnTo>
                  <a:cubicBezTo>
                    <a:pt x="1" y="36894"/>
                    <a:pt x="368" y="37228"/>
                    <a:pt x="801" y="37228"/>
                  </a:cubicBezTo>
                  <a:lnTo>
                    <a:pt x="902" y="37228"/>
                  </a:lnTo>
                  <a:cubicBezTo>
                    <a:pt x="1369" y="37228"/>
                    <a:pt x="1702" y="36861"/>
                    <a:pt x="1702" y="36427"/>
                  </a:cubicBezTo>
                  <a:lnTo>
                    <a:pt x="1702" y="802"/>
                  </a:lnTo>
                  <a:cubicBezTo>
                    <a:pt x="1702" y="335"/>
                    <a:pt x="1335" y="1"/>
                    <a:pt x="9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5"/>
            <p:cNvSpPr/>
            <p:nvPr/>
          </p:nvSpPr>
          <p:spPr>
            <a:xfrm>
              <a:off x="2984699" y="2154325"/>
              <a:ext cx="175506" cy="768530"/>
            </a:xfrm>
            <a:custGeom>
              <a:avLst/>
              <a:gdLst/>
              <a:ahLst/>
              <a:cxnLst/>
              <a:rect l="l" t="t" r="r" b="b"/>
              <a:pathLst>
                <a:path w="9408" h="41197" extrusionOk="0">
                  <a:moveTo>
                    <a:pt x="2002" y="1"/>
                  </a:moveTo>
                  <a:cubicBezTo>
                    <a:pt x="1201" y="1"/>
                    <a:pt x="534" y="301"/>
                    <a:pt x="1" y="734"/>
                  </a:cubicBezTo>
                  <a:cubicBezTo>
                    <a:pt x="301" y="634"/>
                    <a:pt x="634" y="568"/>
                    <a:pt x="968" y="568"/>
                  </a:cubicBezTo>
                  <a:lnTo>
                    <a:pt x="5338" y="568"/>
                  </a:lnTo>
                  <a:cubicBezTo>
                    <a:pt x="7039" y="568"/>
                    <a:pt x="8373" y="1969"/>
                    <a:pt x="8373" y="3636"/>
                  </a:cubicBezTo>
                  <a:lnTo>
                    <a:pt x="8373" y="40163"/>
                  </a:lnTo>
                  <a:cubicBezTo>
                    <a:pt x="8373" y="40563"/>
                    <a:pt x="8240" y="40896"/>
                    <a:pt x="8040" y="41197"/>
                  </a:cubicBezTo>
                  <a:cubicBezTo>
                    <a:pt x="8840" y="41063"/>
                    <a:pt x="9407" y="40396"/>
                    <a:pt x="9407" y="39562"/>
                  </a:cubicBezTo>
                  <a:lnTo>
                    <a:pt x="9407" y="3036"/>
                  </a:lnTo>
                  <a:cubicBezTo>
                    <a:pt x="9407" y="1368"/>
                    <a:pt x="8073" y="34"/>
                    <a:pt x="6372"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9" name="Google Shape;4079;p75"/>
          <p:cNvGrpSpPr/>
          <p:nvPr/>
        </p:nvGrpSpPr>
        <p:grpSpPr>
          <a:xfrm>
            <a:off x="7736067" y="539975"/>
            <a:ext cx="687804" cy="2112736"/>
            <a:chOff x="3980975" y="1663975"/>
            <a:chExt cx="1085892" cy="3336075"/>
          </a:xfrm>
        </p:grpSpPr>
        <p:sp>
          <p:nvSpPr>
            <p:cNvPr id="4080" name="Google Shape;4080;p75"/>
            <p:cNvSpPr/>
            <p:nvPr/>
          </p:nvSpPr>
          <p:spPr>
            <a:xfrm>
              <a:off x="4453286" y="2826394"/>
              <a:ext cx="141274" cy="1606736"/>
            </a:xfrm>
            <a:custGeom>
              <a:avLst/>
              <a:gdLst/>
              <a:ahLst/>
              <a:cxnLst/>
              <a:rect l="l" t="t" r="r" b="b"/>
              <a:pathLst>
                <a:path w="7573" h="86129" extrusionOk="0">
                  <a:moveTo>
                    <a:pt x="0" y="0"/>
                  </a:moveTo>
                  <a:lnTo>
                    <a:pt x="0" y="86129"/>
                  </a:lnTo>
                  <a:lnTo>
                    <a:pt x="7572" y="86129"/>
                  </a:lnTo>
                  <a:lnTo>
                    <a:pt x="7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5"/>
            <p:cNvSpPr/>
            <p:nvPr/>
          </p:nvSpPr>
          <p:spPr>
            <a:xfrm>
              <a:off x="4547867" y="2826394"/>
              <a:ext cx="24289" cy="1606736"/>
            </a:xfrm>
            <a:custGeom>
              <a:avLst/>
              <a:gdLst/>
              <a:ahLst/>
              <a:cxnLst/>
              <a:rect l="l" t="t" r="r" b="b"/>
              <a:pathLst>
                <a:path w="1302" h="86129" extrusionOk="0">
                  <a:moveTo>
                    <a:pt x="1" y="0"/>
                  </a:moveTo>
                  <a:lnTo>
                    <a:pt x="1" y="86129"/>
                  </a:lnTo>
                  <a:lnTo>
                    <a:pt x="1302" y="86129"/>
                  </a:lnTo>
                  <a:lnTo>
                    <a:pt x="1302" y="0"/>
                  </a:ln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5"/>
            <p:cNvSpPr/>
            <p:nvPr/>
          </p:nvSpPr>
          <p:spPr>
            <a:xfrm>
              <a:off x="4477556" y="2826394"/>
              <a:ext cx="23655" cy="1606736"/>
            </a:xfrm>
            <a:custGeom>
              <a:avLst/>
              <a:gdLst/>
              <a:ahLst/>
              <a:cxnLst/>
              <a:rect l="l" t="t" r="r" b="b"/>
              <a:pathLst>
                <a:path w="1268" h="86129" extrusionOk="0">
                  <a:moveTo>
                    <a:pt x="0" y="0"/>
                  </a:moveTo>
                  <a:lnTo>
                    <a:pt x="0" y="86129"/>
                  </a:lnTo>
                  <a:lnTo>
                    <a:pt x="1268" y="86129"/>
                  </a:lnTo>
                  <a:lnTo>
                    <a:pt x="1268" y="0"/>
                  </a:lnTo>
                  <a:close/>
                </a:path>
              </a:pathLst>
            </a:custGeom>
            <a:solidFill>
              <a:srgbClr val="FFFFFF">
                <a:alpha val="8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5"/>
            <p:cNvSpPr/>
            <p:nvPr/>
          </p:nvSpPr>
          <p:spPr>
            <a:xfrm>
              <a:off x="4409726" y="4238979"/>
              <a:ext cx="227143" cy="388938"/>
            </a:xfrm>
            <a:custGeom>
              <a:avLst/>
              <a:gdLst/>
              <a:ahLst/>
              <a:cxnLst/>
              <a:rect l="l" t="t" r="r" b="b"/>
              <a:pathLst>
                <a:path w="12176" h="20849" extrusionOk="0">
                  <a:moveTo>
                    <a:pt x="2169" y="0"/>
                  </a:moveTo>
                  <a:cubicBezTo>
                    <a:pt x="1001" y="0"/>
                    <a:pt x="34" y="968"/>
                    <a:pt x="0" y="2135"/>
                  </a:cubicBezTo>
                  <a:lnTo>
                    <a:pt x="0" y="20848"/>
                  </a:lnTo>
                  <a:lnTo>
                    <a:pt x="12176" y="20848"/>
                  </a:lnTo>
                  <a:lnTo>
                    <a:pt x="12176" y="2135"/>
                  </a:lnTo>
                  <a:cubicBezTo>
                    <a:pt x="12176" y="968"/>
                    <a:pt x="11208" y="0"/>
                    <a:pt x="10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5"/>
            <p:cNvSpPr/>
            <p:nvPr/>
          </p:nvSpPr>
          <p:spPr>
            <a:xfrm>
              <a:off x="4571522" y="4238345"/>
              <a:ext cx="67848" cy="389572"/>
            </a:xfrm>
            <a:custGeom>
              <a:avLst/>
              <a:gdLst/>
              <a:ahLst/>
              <a:cxnLst/>
              <a:rect l="l" t="t" r="r" b="b"/>
              <a:pathLst>
                <a:path w="3637" h="20883" extrusionOk="0">
                  <a:moveTo>
                    <a:pt x="0" y="1"/>
                  </a:moveTo>
                  <a:cubicBezTo>
                    <a:pt x="1201" y="1"/>
                    <a:pt x="2202" y="1002"/>
                    <a:pt x="2202" y="2202"/>
                  </a:cubicBezTo>
                  <a:lnTo>
                    <a:pt x="2202" y="20882"/>
                  </a:lnTo>
                  <a:lnTo>
                    <a:pt x="3636" y="20882"/>
                  </a:lnTo>
                  <a:lnTo>
                    <a:pt x="3636" y="2202"/>
                  </a:lnTo>
                  <a:cubicBezTo>
                    <a:pt x="3636" y="1002"/>
                    <a:pt x="2635" y="34"/>
                    <a:pt x="1401" y="1"/>
                  </a:cubicBez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5"/>
            <p:cNvSpPr/>
            <p:nvPr/>
          </p:nvSpPr>
          <p:spPr>
            <a:xfrm>
              <a:off x="4256642" y="4627901"/>
              <a:ext cx="535175" cy="372149"/>
            </a:xfrm>
            <a:custGeom>
              <a:avLst/>
              <a:gdLst/>
              <a:ahLst/>
              <a:cxnLst/>
              <a:rect l="l" t="t" r="r" b="b"/>
              <a:pathLst>
                <a:path w="28688" h="19949" extrusionOk="0">
                  <a:moveTo>
                    <a:pt x="22917" y="3837"/>
                  </a:moveTo>
                  <a:cubicBezTo>
                    <a:pt x="23951" y="3837"/>
                    <a:pt x="24785" y="4670"/>
                    <a:pt x="24785" y="5705"/>
                  </a:cubicBezTo>
                  <a:lnTo>
                    <a:pt x="24785" y="14211"/>
                  </a:lnTo>
                  <a:cubicBezTo>
                    <a:pt x="24785" y="15245"/>
                    <a:pt x="23951" y="16079"/>
                    <a:pt x="22917" y="16079"/>
                  </a:cubicBezTo>
                  <a:lnTo>
                    <a:pt x="5671" y="16079"/>
                  </a:lnTo>
                  <a:cubicBezTo>
                    <a:pt x="4604" y="16079"/>
                    <a:pt x="3770" y="15245"/>
                    <a:pt x="3770" y="14211"/>
                  </a:cubicBezTo>
                  <a:lnTo>
                    <a:pt x="3770" y="5705"/>
                  </a:lnTo>
                  <a:cubicBezTo>
                    <a:pt x="3770" y="4670"/>
                    <a:pt x="4604" y="3837"/>
                    <a:pt x="5671" y="3837"/>
                  </a:cubicBezTo>
                  <a:close/>
                  <a:moveTo>
                    <a:pt x="1869" y="0"/>
                  </a:moveTo>
                  <a:cubicBezTo>
                    <a:pt x="834" y="0"/>
                    <a:pt x="1" y="834"/>
                    <a:pt x="1" y="1868"/>
                  </a:cubicBezTo>
                  <a:lnTo>
                    <a:pt x="1" y="18080"/>
                  </a:lnTo>
                  <a:cubicBezTo>
                    <a:pt x="1" y="19114"/>
                    <a:pt x="834" y="19948"/>
                    <a:pt x="1869" y="19948"/>
                  </a:cubicBezTo>
                  <a:lnTo>
                    <a:pt x="26786" y="19948"/>
                  </a:lnTo>
                  <a:cubicBezTo>
                    <a:pt x="27854" y="19948"/>
                    <a:pt x="28688" y="19114"/>
                    <a:pt x="28688" y="18080"/>
                  </a:cubicBezTo>
                  <a:lnTo>
                    <a:pt x="28688" y="1868"/>
                  </a:lnTo>
                  <a:cubicBezTo>
                    <a:pt x="28688" y="834"/>
                    <a:pt x="27854" y="0"/>
                    <a:pt x="26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5"/>
            <p:cNvSpPr/>
            <p:nvPr/>
          </p:nvSpPr>
          <p:spPr>
            <a:xfrm>
              <a:off x="4257258" y="4628517"/>
              <a:ext cx="533309" cy="370283"/>
            </a:xfrm>
            <a:custGeom>
              <a:avLst/>
              <a:gdLst/>
              <a:ahLst/>
              <a:cxnLst/>
              <a:rect l="l" t="t" r="r" b="b"/>
              <a:pathLst>
                <a:path w="28588" h="19849" extrusionOk="0">
                  <a:moveTo>
                    <a:pt x="1802" y="1"/>
                  </a:moveTo>
                  <a:cubicBezTo>
                    <a:pt x="968" y="1"/>
                    <a:pt x="201" y="601"/>
                    <a:pt x="1" y="1335"/>
                  </a:cubicBezTo>
                  <a:cubicBezTo>
                    <a:pt x="168" y="1302"/>
                    <a:pt x="334" y="1268"/>
                    <a:pt x="501" y="1268"/>
                  </a:cubicBezTo>
                  <a:lnTo>
                    <a:pt x="25419" y="1268"/>
                  </a:lnTo>
                  <a:cubicBezTo>
                    <a:pt x="26487" y="1268"/>
                    <a:pt x="27320" y="2102"/>
                    <a:pt x="27320" y="3136"/>
                  </a:cubicBezTo>
                  <a:lnTo>
                    <a:pt x="27320" y="19348"/>
                  </a:lnTo>
                  <a:cubicBezTo>
                    <a:pt x="27320" y="19515"/>
                    <a:pt x="27254" y="19682"/>
                    <a:pt x="27220" y="19848"/>
                  </a:cubicBezTo>
                  <a:cubicBezTo>
                    <a:pt x="28021" y="19648"/>
                    <a:pt x="28555" y="18948"/>
                    <a:pt x="28555" y="18047"/>
                  </a:cubicBezTo>
                  <a:lnTo>
                    <a:pt x="28555" y="1835"/>
                  </a:lnTo>
                  <a:cubicBezTo>
                    <a:pt x="28588" y="835"/>
                    <a:pt x="27754" y="1"/>
                    <a:pt x="26720" y="1"/>
                  </a:cubicBez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5"/>
            <p:cNvSpPr/>
            <p:nvPr/>
          </p:nvSpPr>
          <p:spPr>
            <a:xfrm>
              <a:off x="3980975" y="1663975"/>
              <a:ext cx="1085889" cy="1185451"/>
            </a:xfrm>
            <a:custGeom>
              <a:avLst/>
              <a:gdLst/>
              <a:ahLst/>
              <a:cxnLst/>
              <a:rect l="l" t="t" r="r" b="b"/>
              <a:pathLst>
                <a:path w="58209" h="63546" extrusionOk="0">
                  <a:moveTo>
                    <a:pt x="29054" y="0"/>
                  </a:moveTo>
                  <a:cubicBezTo>
                    <a:pt x="29054" y="0"/>
                    <a:pt x="0" y="9273"/>
                    <a:pt x="2836" y="53972"/>
                  </a:cubicBezTo>
                  <a:cubicBezTo>
                    <a:pt x="7497" y="48453"/>
                    <a:pt x="14095" y="46439"/>
                    <a:pt x="19540" y="46439"/>
                  </a:cubicBezTo>
                  <a:cubicBezTo>
                    <a:pt x="20446" y="46439"/>
                    <a:pt x="21321" y="46495"/>
                    <a:pt x="22149" y="46600"/>
                  </a:cubicBezTo>
                  <a:cubicBezTo>
                    <a:pt x="22450" y="46633"/>
                    <a:pt x="22683" y="46667"/>
                    <a:pt x="22983" y="46700"/>
                  </a:cubicBezTo>
                  <a:lnTo>
                    <a:pt x="22983" y="60310"/>
                  </a:lnTo>
                  <a:cubicBezTo>
                    <a:pt x="22983" y="62111"/>
                    <a:pt x="24451" y="63546"/>
                    <a:pt x="26219" y="63546"/>
                  </a:cubicBezTo>
                  <a:lnTo>
                    <a:pt x="31956" y="63546"/>
                  </a:lnTo>
                  <a:cubicBezTo>
                    <a:pt x="33724" y="63546"/>
                    <a:pt x="35192" y="62111"/>
                    <a:pt x="35192" y="60310"/>
                  </a:cubicBezTo>
                  <a:lnTo>
                    <a:pt x="35192" y="46700"/>
                  </a:lnTo>
                  <a:cubicBezTo>
                    <a:pt x="35459" y="46667"/>
                    <a:pt x="35726" y="46633"/>
                    <a:pt x="36026" y="46600"/>
                  </a:cubicBezTo>
                  <a:cubicBezTo>
                    <a:pt x="36855" y="46495"/>
                    <a:pt x="37729" y="46439"/>
                    <a:pt x="38636" y="46439"/>
                  </a:cubicBezTo>
                  <a:cubicBezTo>
                    <a:pt x="44081" y="46439"/>
                    <a:pt x="50679" y="48453"/>
                    <a:pt x="55340" y="53972"/>
                  </a:cubicBezTo>
                  <a:cubicBezTo>
                    <a:pt x="58209" y="9273"/>
                    <a:pt x="29054" y="0"/>
                    <a:pt x="290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5"/>
            <p:cNvSpPr/>
            <p:nvPr/>
          </p:nvSpPr>
          <p:spPr>
            <a:xfrm>
              <a:off x="4505557" y="1663975"/>
              <a:ext cx="561310" cy="1006848"/>
            </a:xfrm>
            <a:custGeom>
              <a:avLst/>
              <a:gdLst/>
              <a:ahLst/>
              <a:cxnLst/>
              <a:rect l="l" t="t" r="r" b="b"/>
              <a:pathLst>
                <a:path w="30089" h="53972" extrusionOk="0">
                  <a:moveTo>
                    <a:pt x="1001" y="0"/>
                  </a:moveTo>
                  <a:cubicBezTo>
                    <a:pt x="1001" y="0"/>
                    <a:pt x="601" y="133"/>
                    <a:pt x="0" y="400"/>
                  </a:cubicBezTo>
                  <a:cubicBezTo>
                    <a:pt x="5004" y="2468"/>
                    <a:pt x="27020" y="13843"/>
                    <a:pt x="25352" y="52004"/>
                  </a:cubicBezTo>
                  <a:cubicBezTo>
                    <a:pt x="26019" y="52604"/>
                    <a:pt x="26619" y="53271"/>
                    <a:pt x="27220" y="53972"/>
                  </a:cubicBezTo>
                  <a:cubicBezTo>
                    <a:pt x="30089" y="9273"/>
                    <a:pt x="1001" y="0"/>
                    <a:pt x="1001" y="0"/>
                  </a:cubicBezTo>
                  <a:close/>
                </a:path>
              </a:pathLst>
            </a:custGeom>
            <a:solidFill>
              <a:srgbClr val="FFFFFF">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5"/>
            <p:cNvSpPr/>
            <p:nvPr/>
          </p:nvSpPr>
          <p:spPr>
            <a:xfrm>
              <a:off x="4578984" y="2293716"/>
              <a:ext cx="74079" cy="241470"/>
            </a:xfrm>
            <a:custGeom>
              <a:avLst/>
              <a:gdLst/>
              <a:ahLst/>
              <a:cxnLst/>
              <a:rect l="l" t="t" r="r" b="b"/>
              <a:pathLst>
                <a:path w="3971" h="12944" extrusionOk="0">
                  <a:moveTo>
                    <a:pt x="1" y="1"/>
                  </a:moveTo>
                  <a:cubicBezTo>
                    <a:pt x="568" y="1001"/>
                    <a:pt x="1001" y="2035"/>
                    <a:pt x="1435" y="3069"/>
                  </a:cubicBezTo>
                  <a:cubicBezTo>
                    <a:pt x="1835" y="4170"/>
                    <a:pt x="2169" y="5238"/>
                    <a:pt x="2436" y="6338"/>
                  </a:cubicBezTo>
                  <a:cubicBezTo>
                    <a:pt x="2669" y="7406"/>
                    <a:pt x="2903" y="8540"/>
                    <a:pt x="3003" y="9674"/>
                  </a:cubicBezTo>
                  <a:cubicBezTo>
                    <a:pt x="3136" y="10742"/>
                    <a:pt x="3136" y="11876"/>
                    <a:pt x="3136" y="12943"/>
                  </a:cubicBezTo>
                  <a:cubicBezTo>
                    <a:pt x="3436" y="12910"/>
                    <a:pt x="3737" y="12876"/>
                    <a:pt x="3970" y="12776"/>
                  </a:cubicBezTo>
                  <a:cubicBezTo>
                    <a:pt x="3937" y="11709"/>
                    <a:pt x="3837" y="10608"/>
                    <a:pt x="3636" y="9541"/>
                  </a:cubicBezTo>
                  <a:cubicBezTo>
                    <a:pt x="3470" y="8407"/>
                    <a:pt x="3169" y="7272"/>
                    <a:pt x="2836" y="6205"/>
                  </a:cubicBezTo>
                  <a:cubicBezTo>
                    <a:pt x="2502" y="5104"/>
                    <a:pt x="2102" y="4037"/>
                    <a:pt x="1635" y="3003"/>
                  </a:cubicBezTo>
                  <a:cubicBezTo>
                    <a:pt x="1168" y="1935"/>
                    <a:pt x="634" y="935"/>
                    <a:pt x="1"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5"/>
            <p:cNvSpPr/>
            <p:nvPr/>
          </p:nvSpPr>
          <p:spPr>
            <a:xfrm>
              <a:off x="4395418" y="2291850"/>
              <a:ext cx="74060" cy="243336"/>
            </a:xfrm>
            <a:custGeom>
              <a:avLst/>
              <a:gdLst/>
              <a:ahLst/>
              <a:cxnLst/>
              <a:rect l="l" t="t" r="r" b="b"/>
              <a:pathLst>
                <a:path w="3970" h="13044" extrusionOk="0">
                  <a:moveTo>
                    <a:pt x="3970" y="0"/>
                  </a:moveTo>
                  <a:cubicBezTo>
                    <a:pt x="3336" y="968"/>
                    <a:pt x="2802" y="1969"/>
                    <a:pt x="2335" y="3036"/>
                  </a:cubicBezTo>
                  <a:cubicBezTo>
                    <a:pt x="1902" y="4103"/>
                    <a:pt x="1468" y="5171"/>
                    <a:pt x="1134" y="6272"/>
                  </a:cubicBezTo>
                  <a:cubicBezTo>
                    <a:pt x="801" y="7339"/>
                    <a:pt x="567" y="8473"/>
                    <a:pt x="334" y="9607"/>
                  </a:cubicBezTo>
                  <a:cubicBezTo>
                    <a:pt x="134" y="10675"/>
                    <a:pt x="67" y="11809"/>
                    <a:pt x="0" y="12943"/>
                  </a:cubicBezTo>
                  <a:cubicBezTo>
                    <a:pt x="300" y="12976"/>
                    <a:pt x="567" y="13010"/>
                    <a:pt x="834" y="13043"/>
                  </a:cubicBezTo>
                  <a:cubicBezTo>
                    <a:pt x="801" y="11942"/>
                    <a:pt x="834" y="10808"/>
                    <a:pt x="968" y="9674"/>
                  </a:cubicBezTo>
                  <a:cubicBezTo>
                    <a:pt x="1101" y="8540"/>
                    <a:pt x="1301" y="7439"/>
                    <a:pt x="1568" y="6338"/>
                  </a:cubicBezTo>
                  <a:cubicBezTo>
                    <a:pt x="1801" y="5204"/>
                    <a:pt x="2135" y="4137"/>
                    <a:pt x="2569" y="3103"/>
                  </a:cubicBezTo>
                  <a:cubicBezTo>
                    <a:pt x="2936" y="2035"/>
                    <a:pt x="3403" y="1001"/>
                    <a:pt x="3970"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1" name="Google Shape;4091;p75"/>
          <p:cNvSpPr/>
          <p:nvPr/>
        </p:nvSpPr>
        <p:spPr>
          <a:xfrm>
            <a:off x="2801132" y="1711881"/>
            <a:ext cx="7481" cy="1884"/>
          </a:xfrm>
          <a:custGeom>
            <a:avLst/>
            <a:gdLst/>
            <a:ahLst/>
            <a:cxnLst/>
            <a:rect l="l" t="t" r="r" b="b"/>
            <a:pathLst>
              <a:path w="401" h="101" extrusionOk="0">
                <a:moveTo>
                  <a:pt x="0" y="1"/>
                </a:moveTo>
                <a:cubicBezTo>
                  <a:pt x="167" y="1"/>
                  <a:pt x="267" y="34"/>
                  <a:pt x="400" y="101"/>
                </a:cubicBezTo>
                <a:lnTo>
                  <a:pt x="400" y="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095"/>
        <p:cNvGrpSpPr/>
        <p:nvPr/>
      </p:nvGrpSpPr>
      <p:grpSpPr>
        <a:xfrm>
          <a:off x="0" y="0"/>
          <a:ext cx="0" cy="0"/>
          <a:chOff x="0" y="0"/>
          <a:chExt cx="0" cy="0"/>
        </a:xfrm>
      </p:grpSpPr>
      <p:sp>
        <p:nvSpPr>
          <p:cNvPr id="4096" name="Google Shape;4096;p76"/>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sp>
        <p:nvSpPr>
          <p:cNvPr id="4097" name="Google Shape;4097;p76"/>
          <p:cNvSpPr txBox="1">
            <a:spLocks noGrp="1"/>
          </p:cNvSpPr>
          <p:nvPr>
            <p:ph type="body" idx="1"/>
          </p:nvPr>
        </p:nvSpPr>
        <p:spPr>
          <a:xfrm>
            <a:off x="720000" y="1216800"/>
            <a:ext cx="3660300" cy="338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SemiBold"/>
                <a:ea typeface="Montserrat SemiBold"/>
                <a:cs typeface="Montserrat SemiBold"/>
                <a:sym typeface="Montserrat SemiBold"/>
              </a:rPr>
              <a:t>Here’s an assortment of alternative resources whose style fits the one of this template</a:t>
            </a:r>
            <a:endParaRPr>
              <a:latin typeface="Montserrat SemiBold"/>
              <a:ea typeface="Montserrat SemiBold"/>
              <a:cs typeface="Montserrat SemiBold"/>
              <a:sym typeface="Montserrat SemiBold"/>
            </a:endParaRPr>
          </a:p>
          <a:p>
            <a:pPr marL="0" lvl="0" indent="0" algn="l" rtl="0">
              <a:spcBef>
                <a:spcPts val="0"/>
              </a:spcBef>
              <a:spcAft>
                <a:spcPts val="0"/>
              </a:spcAft>
              <a:buNone/>
            </a:pPr>
            <a:endParaRPr b="1"/>
          </a:p>
          <a:p>
            <a:pPr marL="0" lvl="0" indent="0" algn="l" rtl="0">
              <a:spcBef>
                <a:spcPts val="0"/>
              </a:spcBef>
              <a:spcAft>
                <a:spcPts val="0"/>
              </a:spcAft>
              <a:buNone/>
            </a:pPr>
            <a:r>
              <a:rPr lang="en" sz="2200">
                <a:latin typeface="Francois One"/>
                <a:ea typeface="Francois One"/>
                <a:cs typeface="Francois One"/>
                <a:sym typeface="Francois One"/>
              </a:rPr>
              <a:t>Vectors</a:t>
            </a:r>
            <a:endParaRPr sz="2200">
              <a:latin typeface="Francois One"/>
              <a:ea typeface="Francois One"/>
              <a:cs typeface="Francois One"/>
              <a:sym typeface="Francois One"/>
            </a:endParaRPr>
          </a:p>
          <a:p>
            <a:pPr marL="457200" lvl="0" indent="-304800" algn="l" rtl="0">
              <a:spcBef>
                <a:spcPts val="0"/>
              </a:spcBef>
              <a:spcAft>
                <a:spcPts val="0"/>
              </a:spcAft>
              <a:buSzPts val="1200"/>
              <a:buChar char="●"/>
            </a:pPr>
            <a:r>
              <a:rPr lang="en">
                <a:uFill>
                  <a:noFill/>
                </a:uFill>
                <a:hlinkClick r:id="rId3"/>
              </a:rPr>
              <a:t>Flat construction equipment collection</a:t>
            </a:r>
            <a:endParaRPr/>
          </a:p>
          <a:p>
            <a:pPr marL="457200" lvl="0" indent="-304800" algn="l" rtl="0">
              <a:spcBef>
                <a:spcPts val="0"/>
              </a:spcBef>
              <a:spcAft>
                <a:spcPts val="0"/>
              </a:spcAft>
              <a:buSzPts val="1200"/>
              <a:buChar char="●"/>
            </a:pPr>
            <a:r>
              <a:rPr lang="en">
                <a:uFill>
                  <a:noFill/>
                </a:uFill>
                <a:hlinkClick r:id="rId4"/>
              </a:rPr>
              <a:t>Collection of flat construction equipment</a:t>
            </a:r>
            <a:endParaRPr/>
          </a:p>
          <a:p>
            <a:pPr marL="457200" lvl="0" indent="-304800" algn="l" rtl="0">
              <a:spcBef>
                <a:spcPts val="0"/>
              </a:spcBef>
              <a:spcAft>
                <a:spcPts val="0"/>
              </a:spcAft>
              <a:buSzPts val="1200"/>
              <a:buChar char="●"/>
            </a:pPr>
            <a:r>
              <a:rPr lang="en">
                <a:uFill>
                  <a:noFill/>
                </a:uFill>
                <a:hlinkClick r:id="rId5"/>
              </a:rPr>
              <a:t>Flat construction equipment collection</a:t>
            </a:r>
            <a:endParaRPr b="1"/>
          </a:p>
          <a:p>
            <a:pPr marL="0" lvl="0" indent="0" algn="l" rtl="0">
              <a:spcBef>
                <a:spcPts val="1000"/>
              </a:spcBef>
              <a:spcAft>
                <a:spcPts val="0"/>
              </a:spcAft>
              <a:buNone/>
            </a:pPr>
            <a:r>
              <a:rPr lang="en" sz="2200">
                <a:latin typeface="Francois One"/>
                <a:ea typeface="Francois One"/>
                <a:cs typeface="Francois One"/>
                <a:sym typeface="Francois One"/>
              </a:rPr>
              <a:t>Photos</a:t>
            </a:r>
            <a:endParaRPr sz="2200">
              <a:latin typeface="Francois One"/>
              <a:ea typeface="Francois One"/>
              <a:cs typeface="Francois One"/>
              <a:sym typeface="Francois One"/>
            </a:endParaRPr>
          </a:p>
          <a:p>
            <a:pPr marL="457200" lvl="0" indent="-304800" algn="l" rtl="0">
              <a:spcBef>
                <a:spcPts val="0"/>
              </a:spcBef>
              <a:spcAft>
                <a:spcPts val="0"/>
              </a:spcAft>
              <a:buSzPts val="1200"/>
              <a:buChar char="●"/>
            </a:pPr>
            <a:r>
              <a:rPr lang="en">
                <a:uFill>
                  <a:noFill/>
                </a:uFill>
                <a:hlinkClick r:id="rId6"/>
              </a:rPr>
              <a:t>Medium shot kids with magnifying glass</a:t>
            </a:r>
            <a:endParaRPr/>
          </a:p>
        </p:txBody>
      </p:sp>
      <p:sp>
        <p:nvSpPr>
          <p:cNvPr id="4098" name="Google Shape;4098;p76"/>
          <p:cNvSpPr txBox="1">
            <a:spLocks noGrp="1"/>
          </p:cNvSpPr>
          <p:nvPr>
            <p:ph type="body" idx="2"/>
          </p:nvPr>
        </p:nvSpPr>
        <p:spPr>
          <a:xfrm>
            <a:off x="4763740" y="1216800"/>
            <a:ext cx="3660300" cy="3386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a:uFill>
                  <a:noFill/>
                </a:uFill>
                <a:hlinkClick r:id="rId7"/>
              </a:rPr>
              <a:t>Front view of girl looking at potion with magnifying glass</a:t>
            </a:r>
            <a:endParaRPr/>
          </a:p>
          <a:p>
            <a:pPr marL="457200" lvl="0" indent="-304800" algn="l" rtl="0">
              <a:spcBef>
                <a:spcPts val="0"/>
              </a:spcBef>
              <a:spcAft>
                <a:spcPts val="0"/>
              </a:spcAft>
              <a:buSzPts val="1200"/>
              <a:buChar char="●"/>
            </a:pPr>
            <a:r>
              <a:rPr lang="en">
                <a:uFill>
                  <a:noFill/>
                </a:uFill>
                <a:hlinkClick r:id="rId8"/>
              </a:rPr>
              <a:t>Kids with magnifying glass close up</a:t>
            </a:r>
            <a:endParaRPr/>
          </a:p>
          <a:p>
            <a:pPr marL="457200" lvl="0" indent="-304800" algn="l" rtl="0">
              <a:spcBef>
                <a:spcPts val="0"/>
              </a:spcBef>
              <a:spcAft>
                <a:spcPts val="0"/>
              </a:spcAft>
              <a:buSzPts val="1200"/>
              <a:buChar char="●"/>
            </a:pPr>
            <a:r>
              <a:rPr lang="en">
                <a:uFill>
                  <a:noFill/>
                </a:uFill>
                <a:hlinkClick r:id="rId9"/>
              </a:rPr>
              <a:t>Bright shot of new buildings in neighborhood</a:t>
            </a:r>
            <a:endParaRPr/>
          </a:p>
          <a:p>
            <a:pPr marL="457200" lvl="0" indent="-304800" algn="l" rtl="0">
              <a:spcBef>
                <a:spcPts val="0"/>
              </a:spcBef>
              <a:spcAft>
                <a:spcPts val="0"/>
              </a:spcAft>
              <a:buSzPts val="1200"/>
              <a:buChar char="●"/>
            </a:pPr>
            <a:r>
              <a:rPr lang="en">
                <a:uFill>
                  <a:noFill/>
                </a:uFill>
                <a:hlinkClick r:id="rId10"/>
              </a:rPr>
              <a:t>Crane placed on construction</a:t>
            </a:r>
            <a:endParaRPr/>
          </a:p>
          <a:p>
            <a:pPr marL="457200" lvl="0" indent="-304800" algn="l" rtl="0">
              <a:spcBef>
                <a:spcPts val="0"/>
              </a:spcBef>
              <a:spcAft>
                <a:spcPts val="0"/>
              </a:spcAft>
              <a:buSzPts val="1200"/>
              <a:buChar char="●"/>
            </a:pPr>
            <a:r>
              <a:rPr lang="en">
                <a:uFill>
                  <a:noFill/>
                </a:uFill>
                <a:hlinkClick r:id="rId11"/>
              </a:rPr>
              <a:t>30 speed limit sign in front of construction site against blue sky</a:t>
            </a:r>
            <a:endParaRPr/>
          </a:p>
          <a:p>
            <a:pPr marL="457200" lvl="0" indent="-304800" algn="l" rtl="0">
              <a:spcBef>
                <a:spcPts val="0"/>
              </a:spcBef>
              <a:spcAft>
                <a:spcPts val="0"/>
              </a:spcAft>
              <a:buSzPts val="1200"/>
              <a:buChar char="●"/>
            </a:pPr>
            <a:r>
              <a:rPr lang="en">
                <a:uFill>
                  <a:noFill/>
                </a:uFill>
                <a:hlinkClick r:id="rId12"/>
              </a:rPr>
              <a:t>Residential house in process of building</a:t>
            </a:r>
            <a:endParaRPr/>
          </a:p>
          <a:p>
            <a:pPr marL="457200" lvl="0" indent="-304800" algn="l" rtl="0">
              <a:spcBef>
                <a:spcPts val="0"/>
              </a:spcBef>
              <a:spcAft>
                <a:spcPts val="0"/>
              </a:spcAft>
              <a:buSzPts val="1200"/>
              <a:buChar char="●"/>
            </a:pPr>
            <a:r>
              <a:rPr lang="en">
                <a:uFill>
                  <a:noFill/>
                </a:uFill>
                <a:hlinkClick r:id="rId13"/>
              </a:rPr>
              <a:t>Front view worker in uniform with protective gloves handling forklift</a:t>
            </a:r>
            <a:endParaRPr/>
          </a:p>
          <a:p>
            <a:pPr marL="457200" lvl="0" indent="-304800" algn="l" rtl="0">
              <a:spcBef>
                <a:spcPts val="0"/>
              </a:spcBef>
              <a:spcAft>
                <a:spcPts val="0"/>
              </a:spcAft>
              <a:buSzPts val="1200"/>
              <a:buChar char="●"/>
            </a:pPr>
            <a:r>
              <a:rPr lang="en">
                <a:uFill>
                  <a:noFill/>
                </a:uFill>
                <a:hlinkClick r:id="rId14"/>
              </a:rPr>
              <a:t>Boy looking through magnifying glass during his sister drawing on book</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41"/>
          <p:cNvSpPr txBox="1">
            <a:spLocks noGrp="1"/>
          </p:cNvSpPr>
          <p:nvPr>
            <p:ph type="title"/>
          </p:nvPr>
        </p:nvSpPr>
        <p:spPr>
          <a:xfrm>
            <a:off x="1969500" y="1536325"/>
            <a:ext cx="5205000" cy="135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620" name="Google Shape;620;p41"/>
          <p:cNvSpPr txBox="1">
            <a:spLocks noGrp="1"/>
          </p:cNvSpPr>
          <p:nvPr>
            <p:ph type="subTitle" idx="1"/>
          </p:nvPr>
        </p:nvSpPr>
        <p:spPr>
          <a:xfrm>
            <a:off x="1969525" y="2889925"/>
            <a:ext cx="52050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102"/>
        <p:cNvGrpSpPr/>
        <p:nvPr/>
      </p:nvGrpSpPr>
      <p:grpSpPr>
        <a:xfrm>
          <a:off x="0" y="0"/>
          <a:ext cx="0" cy="0"/>
          <a:chOff x="0" y="0"/>
          <a:chExt cx="0" cy="0"/>
        </a:xfrm>
      </p:grpSpPr>
      <p:sp>
        <p:nvSpPr>
          <p:cNvPr id="4103" name="Google Shape;4103;p77"/>
          <p:cNvSpPr txBox="1">
            <a:spLocks noGrp="1"/>
          </p:cNvSpPr>
          <p:nvPr>
            <p:ph type="title"/>
          </p:nvPr>
        </p:nvSpPr>
        <p:spPr>
          <a:xfrm>
            <a:off x="720000" y="540000"/>
            <a:ext cx="7704000" cy="67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4104" name="Google Shape;4104;p77"/>
          <p:cNvSpPr txBox="1">
            <a:spLocks noGrp="1"/>
          </p:cNvSpPr>
          <p:nvPr>
            <p:ph type="body" idx="1"/>
          </p:nvPr>
        </p:nvSpPr>
        <p:spPr>
          <a:xfrm>
            <a:off x="720000" y="1216800"/>
            <a:ext cx="3660300" cy="338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SemiBold"/>
                <a:ea typeface="Montserrat SemiBold"/>
                <a:cs typeface="Montserrat SemiBold"/>
                <a:sym typeface="Montserrat SemiBold"/>
              </a:rPr>
              <a:t>Did you like the resources on this template? Get them for free at our other websites:</a:t>
            </a:r>
            <a:endParaRPr>
              <a:latin typeface="Montserrat SemiBold"/>
              <a:ea typeface="Montserrat SemiBold"/>
              <a:cs typeface="Montserrat SemiBold"/>
              <a:sym typeface="Montserrat SemiBold"/>
            </a:endParaRPr>
          </a:p>
          <a:p>
            <a:pPr marL="0" lvl="0" indent="0" algn="l" rtl="0">
              <a:spcBef>
                <a:spcPts val="1000"/>
              </a:spcBef>
              <a:spcAft>
                <a:spcPts val="0"/>
              </a:spcAft>
              <a:buClr>
                <a:schemeClr val="hlink"/>
              </a:buClr>
              <a:buSzPts val="1100"/>
              <a:buFont typeface="Arial"/>
              <a:buNone/>
            </a:pPr>
            <a:r>
              <a:rPr lang="en" sz="2200">
                <a:latin typeface="Francois One"/>
                <a:ea typeface="Francois One"/>
                <a:cs typeface="Francois One"/>
                <a:sym typeface="Francois One"/>
              </a:rPr>
              <a:t>Icons</a:t>
            </a:r>
            <a:endParaRPr sz="2200">
              <a:latin typeface="Francois One"/>
              <a:ea typeface="Francois One"/>
              <a:cs typeface="Francois One"/>
              <a:sym typeface="Francois One"/>
            </a:endParaRPr>
          </a:p>
          <a:p>
            <a:pPr marL="457200" lvl="0" indent="-304800" algn="l" rtl="0">
              <a:spcBef>
                <a:spcPts val="0"/>
              </a:spcBef>
              <a:spcAft>
                <a:spcPts val="0"/>
              </a:spcAft>
              <a:buSzPts val="1200"/>
              <a:buChar char="●"/>
            </a:pPr>
            <a:r>
              <a:rPr lang="en">
                <a:uFill>
                  <a:noFill/>
                </a:uFill>
                <a:hlinkClick r:id="rId3"/>
              </a:rPr>
              <a:t>Icon Pack: Construction</a:t>
            </a:r>
            <a:endParaRPr b="1"/>
          </a:p>
          <a:p>
            <a:pPr marL="0" lvl="0" indent="0" algn="l" rtl="0">
              <a:spcBef>
                <a:spcPts val="1000"/>
              </a:spcBef>
              <a:spcAft>
                <a:spcPts val="0"/>
              </a:spcAft>
              <a:buNone/>
            </a:pPr>
            <a:r>
              <a:rPr lang="en" sz="2200">
                <a:latin typeface="Francois One"/>
                <a:ea typeface="Francois One"/>
                <a:cs typeface="Francois One"/>
                <a:sym typeface="Francois One"/>
              </a:rPr>
              <a:t>Vectors</a:t>
            </a:r>
            <a:endParaRPr sz="2200">
              <a:latin typeface="Francois One"/>
              <a:ea typeface="Francois One"/>
              <a:cs typeface="Francois One"/>
              <a:sym typeface="Francois One"/>
            </a:endParaRPr>
          </a:p>
          <a:p>
            <a:pPr marL="457200" lvl="0" indent="-304800" algn="l" rtl="0">
              <a:spcBef>
                <a:spcPts val="0"/>
              </a:spcBef>
              <a:spcAft>
                <a:spcPts val="0"/>
              </a:spcAft>
              <a:buSzPts val="1200"/>
              <a:buChar char="●"/>
            </a:pPr>
            <a:r>
              <a:rPr lang="en">
                <a:uFill>
                  <a:noFill/>
                </a:uFill>
                <a:hlinkClick r:id="rId4"/>
              </a:rPr>
              <a:t>Flat back to school instagram posts</a:t>
            </a:r>
            <a:endParaRPr/>
          </a:p>
          <a:p>
            <a:pPr marL="457200" lvl="0" indent="-304800" algn="l" rtl="0">
              <a:spcBef>
                <a:spcPts val="0"/>
              </a:spcBef>
              <a:spcAft>
                <a:spcPts val="0"/>
              </a:spcAft>
              <a:buSzPts val="1200"/>
              <a:buChar char="●"/>
            </a:pPr>
            <a:r>
              <a:rPr lang="en">
                <a:uFill>
                  <a:noFill/>
                </a:uFill>
                <a:hlinkClick r:id="rId5"/>
              </a:rPr>
              <a:t>Flat under construction landing page</a:t>
            </a:r>
            <a:endParaRPr/>
          </a:p>
          <a:p>
            <a:pPr marL="457200" lvl="0" indent="-304800" algn="l" rtl="0">
              <a:spcBef>
                <a:spcPts val="0"/>
              </a:spcBef>
              <a:spcAft>
                <a:spcPts val="0"/>
              </a:spcAft>
              <a:buSzPts val="1200"/>
              <a:buChar char="●"/>
            </a:pPr>
            <a:r>
              <a:rPr lang="en">
                <a:uFill>
                  <a:noFill/>
                </a:uFill>
                <a:hlinkClick r:id="rId6"/>
              </a:rPr>
              <a:t>Collection of flat construction equipment</a:t>
            </a:r>
            <a:endParaRPr/>
          </a:p>
          <a:p>
            <a:pPr marL="457200" lvl="0" indent="-304800" algn="l" rtl="0">
              <a:spcBef>
                <a:spcPts val="0"/>
              </a:spcBef>
              <a:spcAft>
                <a:spcPts val="0"/>
              </a:spcAft>
              <a:buSzPts val="1200"/>
              <a:buChar char="●"/>
            </a:pPr>
            <a:r>
              <a:rPr lang="en">
                <a:uFill>
                  <a:noFill/>
                </a:uFill>
                <a:hlinkClick r:id="rId7"/>
              </a:rPr>
              <a:t>Flat construction equipment collection</a:t>
            </a:r>
            <a:endParaRPr/>
          </a:p>
          <a:p>
            <a:pPr marL="457200" lvl="0" indent="-304800" algn="l" rtl="0">
              <a:spcBef>
                <a:spcPts val="0"/>
              </a:spcBef>
              <a:spcAft>
                <a:spcPts val="0"/>
              </a:spcAft>
              <a:buSzPts val="1200"/>
              <a:buChar char="●"/>
            </a:pPr>
            <a:r>
              <a:rPr lang="en">
                <a:uFill>
                  <a:noFill/>
                </a:uFill>
                <a:hlinkClick r:id="rId8"/>
              </a:rPr>
              <a:t>Realistic world car free day</a:t>
            </a:r>
            <a:endParaRPr/>
          </a:p>
          <a:p>
            <a:pPr marL="457200" lvl="0" indent="-304800" algn="l" rtl="0">
              <a:spcBef>
                <a:spcPts val="0"/>
              </a:spcBef>
              <a:spcAft>
                <a:spcPts val="0"/>
              </a:spcAft>
              <a:buSzPts val="1200"/>
              <a:buChar char="●"/>
            </a:pPr>
            <a:r>
              <a:rPr lang="en">
                <a:uFill>
                  <a:noFill/>
                </a:uFill>
                <a:hlinkClick r:id="rId9"/>
              </a:rPr>
              <a:t>Flat construction equipment collection</a:t>
            </a:r>
            <a:endParaRPr/>
          </a:p>
          <a:p>
            <a:pPr marL="0" lvl="0" indent="0" algn="l" rtl="0">
              <a:spcBef>
                <a:spcPts val="0"/>
              </a:spcBef>
              <a:spcAft>
                <a:spcPts val="0"/>
              </a:spcAft>
              <a:buNone/>
            </a:pPr>
            <a:endParaRPr/>
          </a:p>
        </p:txBody>
      </p:sp>
      <p:sp>
        <p:nvSpPr>
          <p:cNvPr id="4105" name="Google Shape;4105;p77"/>
          <p:cNvSpPr txBox="1">
            <a:spLocks noGrp="1"/>
          </p:cNvSpPr>
          <p:nvPr>
            <p:ph type="body" idx="2"/>
          </p:nvPr>
        </p:nvSpPr>
        <p:spPr>
          <a:xfrm>
            <a:off x="4763740" y="1216800"/>
            <a:ext cx="3660300" cy="3386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a:uFill>
                  <a:noFill/>
                </a:uFill>
                <a:hlinkClick r:id="rId10"/>
              </a:rPr>
              <a:t>Collection of flat construction equipment</a:t>
            </a:r>
            <a:endParaRPr sz="2200">
              <a:latin typeface="Francois One"/>
              <a:ea typeface="Francois One"/>
              <a:cs typeface="Francois One"/>
              <a:sym typeface="Francois One"/>
            </a:endParaRPr>
          </a:p>
          <a:p>
            <a:pPr marL="0" lvl="0" indent="0" algn="l" rtl="0">
              <a:spcBef>
                <a:spcPts val="0"/>
              </a:spcBef>
              <a:spcAft>
                <a:spcPts val="0"/>
              </a:spcAft>
              <a:buClr>
                <a:schemeClr val="dk1"/>
              </a:buClr>
              <a:buSzPts val="1100"/>
              <a:buFont typeface="Arial"/>
              <a:buNone/>
            </a:pPr>
            <a:r>
              <a:rPr lang="en" sz="2200">
                <a:latin typeface="Francois One"/>
                <a:ea typeface="Francois One"/>
                <a:cs typeface="Francois One"/>
                <a:sym typeface="Francois One"/>
              </a:rPr>
              <a:t>Photos</a:t>
            </a:r>
            <a:endParaRPr sz="3200">
              <a:latin typeface="Francois One"/>
              <a:ea typeface="Francois One"/>
              <a:cs typeface="Francois One"/>
              <a:sym typeface="Francois One"/>
            </a:endParaRPr>
          </a:p>
          <a:p>
            <a:pPr marL="457200" lvl="0" indent="-304800" algn="l" rtl="0">
              <a:spcBef>
                <a:spcPts val="0"/>
              </a:spcBef>
              <a:spcAft>
                <a:spcPts val="0"/>
              </a:spcAft>
              <a:buSzPts val="1200"/>
              <a:buChar char="●"/>
            </a:pPr>
            <a:r>
              <a:rPr lang="en" sz="1200">
                <a:uFill>
                  <a:noFill/>
                </a:uFill>
                <a:latin typeface="Montserrat"/>
                <a:ea typeface="Montserrat"/>
                <a:cs typeface="Montserrat"/>
                <a:sym typeface="Montserrat"/>
                <a:hlinkClick r:id="rId11"/>
              </a:rPr>
              <a:t>Little girl in overall inspecting car with magnifier</a:t>
            </a:r>
            <a:endParaRPr sz="1200">
              <a:latin typeface="Montserrat"/>
              <a:ea typeface="Montserrat"/>
              <a:cs typeface="Montserrat"/>
              <a:sym typeface="Montserrat"/>
            </a:endParaRPr>
          </a:p>
          <a:p>
            <a:pPr marL="457200" lvl="0" indent="-304800" algn="l" rtl="0">
              <a:spcBef>
                <a:spcPts val="0"/>
              </a:spcBef>
              <a:spcAft>
                <a:spcPts val="0"/>
              </a:spcAft>
              <a:buSzPts val="1200"/>
              <a:buChar char="●"/>
            </a:pPr>
            <a:r>
              <a:rPr lang="en" sz="1200">
                <a:uFill>
                  <a:noFill/>
                </a:uFill>
                <a:latin typeface="Montserrat"/>
                <a:ea typeface="Montserrat"/>
                <a:cs typeface="Montserrat"/>
                <a:sym typeface="Montserrat"/>
                <a:hlinkClick r:id="rId12"/>
              </a:rPr>
              <a:t>Low angle view of construction site against blue sky</a:t>
            </a:r>
            <a:endParaRPr sz="1200">
              <a:latin typeface="Montserrat"/>
              <a:ea typeface="Montserrat"/>
              <a:cs typeface="Montserrat"/>
              <a:sym typeface="Montserrat"/>
            </a:endParaRPr>
          </a:p>
          <a:p>
            <a:pPr marL="457200" lvl="0" indent="-304800" algn="l" rtl="0">
              <a:spcBef>
                <a:spcPts val="0"/>
              </a:spcBef>
              <a:spcAft>
                <a:spcPts val="0"/>
              </a:spcAft>
              <a:buSzPts val="1200"/>
              <a:buChar char="●"/>
            </a:pPr>
            <a:r>
              <a:rPr lang="en" sz="1200">
                <a:uFill>
                  <a:noFill/>
                </a:uFill>
                <a:latin typeface="Montserrat"/>
                <a:ea typeface="Montserrat"/>
                <a:cs typeface="Montserrat"/>
                <a:sym typeface="Montserrat"/>
                <a:hlinkClick r:id="rId13"/>
              </a:rPr>
              <a:t>Portrait beautiful business woman</a:t>
            </a:r>
            <a:endParaRPr sz="1200">
              <a:latin typeface="Montserrat"/>
              <a:ea typeface="Montserrat"/>
              <a:cs typeface="Montserrat"/>
              <a:sym typeface="Montserrat"/>
            </a:endParaRPr>
          </a:p>
          <a:p>
            <a:pPr marL="457200" lvl="0" indent="-304800" algn="l" rtl="0">
              <a:spcBef>
                <a:spcPts val="0"/>
              </a:spcBef>
              <a:spcAft>
                <a:spcPts val="0"/>
              </a:spcAft>
              <a:buSzPts val="1200"/>
              <a:buChar char="●"/>
            </a:pPr>
            <a:r>
              <a:rPr lang="en" sz="1200">
                <a:uFill>
                  <a:noFill/>
                </a:uFill>
                <a:latin typeface="Montserrat"/>
                <a:ea typeface="Montserrat"/>
                <a:cs typeface="Montserrat"/>
                <a:sym typeface="Montserrat"/>
                <a:hlinkClick r:id="rId14"/>
              </a:rPr>
              <a:t>Smiley young man holding tablet mock-up</a:t>
            </a:r>
            <a:endParaRPr sz="1200">
              <a:latin typeface="Montserrat"/>
              <a:ea typeface="Montserrat"/>
              <a:cs typeface="Montserrat"/>
              <a:sym typeface="Montserrat"/>
            </a:endParaRPr>
          </a:p>
          <a:p>
            <a:pPr marL="457200" lvl="0" indent="-304800" algn="l" rtl="0">
              <a:spcBef>
                <a:spcPts val="0"/>
              </a:spcBef>
              <a:spcAft>
                <a:spcPts val="0"/>
              </a:spcAft>
              <a:buSzPts val="1200"/>
              <a:buChar char="●"/>
            </a:pPr>
            <a:r>
              <a:rPr lang="en" sz="1200">
                <a:uFill>
                  <a:noFill/>
                </a:uFill>
                <a:latin typeface="Montserrat"/>
                <a:ea typeface="Montserrat"/>
                <a:cs typeface="Montserrat"/>
                <a:sym typeface="Montserrat"/>
                <a:hlinkClick r:id="rId15"/>
              </a:rPr>
              <a:t>Smiley woman holding tablet copy-space</a:t>
            </a:r>
            <a:endParaRPr sz="1200">
              <a:latin typeface="Montserrat"/>
              <a:ea typeface="Montserrat"/>
              <a:cs typeface="Montserrat"/>
              <a:sym typeface="Montserrat"/>
            </a:endParaRPr>
          </a:p>
          <a:p>
            <a:pPr marL="457200" lvl="0" indent="-304800" algn="l" rtl="0">
              <a:spcBef>
                <a:spcPts val="0"/>
              </a:spcBef>
              <a:spcAft>
                <a:spcPts val="0"/>
              </a:spcAft>
              <a:buSzPts val="1200"/>
              <a:buFont typeface="Montserrat"/>
              <a:buChar char="●"/>
            </a:pPr>
            <a:r>
              <a:rPr lang="en" sz="1200">
                <a:uFill>
                  <a:noFill/>
                </a:uFill>
                <a:latin typeface="Montserrat"/>
                <a:ea typeface="Montserrat"/>
                <a:cs typeface="Montserrat"/>
                <a:sym typeface="Montserrat"/>
                <a:hlinkClick r:id="rId16"/>
              </a:rPr>
              <a:t>Close up girl watching seed</a:t>
            </a:r>
            <a:endParaRPr sz="1200">
              <a:latin typeface="Montserrat"/>
              <a:ea typeface="Montserrat"/>
              <a:cs typeface="Montserrat"/>
              <a:sym typeface="Montserrat"/>
            </a:endParaRPr>
          </a:p>
          <a:p>
            <a:pPr marL="457200" lvl="0" indent="-304800" algn="l" rtl="0">
              <a:spcBef>
                <a:spcPts val="0"/>
              </a:spcBef>
              <a:spcAft>
                <a:spcPts val="0"/>
              </a:spcAft>
              <a:buSzPts val="1200"/>
              <a:buFont typeface="Montserrat"/>
              <a:buChar char="●"/>
            </a:pPr>
            <a:r>
              <a:rPr lang="en" sz="1200">
                <a:uFill>
                  <a:noFill/>
                </a:uFill>
                <a:latin typeface="Montserrat"/>
                <a:ea typeface="Montserrat"/>
                <a:cs typeface="Montserrat"/>
                <a:sym typeface="Montserrat"/>
                <a:hlinkClick r:id="rId17"/>
              </a:rPr>
              <a:t>Child making robot</a:t>
            </a:r>
            <a:endParaRPr sz="1200">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09"/>
        <p:cNvGrpSpPr/>
        <p:nvPr/>
      </p:nvGrpSpPr>
      <p:grpSpPr>
        <a:xfrm>
          <a:off x="0" y="0"/>
          <a:ext cx="0" cy="0"/>
          <a:chOff x="0" y="0"/>
          <a:chExt cx="0" cy="0"/>
        </a:xfrm>
      </p:grpSpPr>
      <p:sp>
        <p:nvSpPr>
          <p:cNvPr id="4110" name="Google Shape;4110;p78"/>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a:solidFill>
                  <a:schemeClr val="hlink"/>
                </a:solidFill>
                <a:uFill>
                  <a:noFill/>
                </a:u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4111" name="Google Shape;4111;p78"/>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4112" name="Google Shape;4112;p7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16"/>
        <p:cNvGrpSpPr/>
        <p:nvPr/>
      </p:nvGrpSpPr>
      <p:grpSpPr>
        <a:xfrm>
          <a:off x="0" y="0"/>
          <a:ext cx="0" cy="0"/>
          <a:chOff x="0" y="0"/>
          <a:chExt cx="0" cy="0"/>
        </a:xfrm>
      </p:grpSpPr>
      <p:sp>
        <p:nvSpPr>
          <p:cNvPr id="4117" name="Google Shape;4117;p79"/>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4118" name="Google Shape;4118;p79"/>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4119" name="Google Shape;4119;p7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23"/>
        <p:cNvGrpSpPr/>
        <p:nvPr/>
      </p:nvGrpSpPr>
      <p:grpSpPr>
        <a:xfrm>
          <a:off x="0" y="0"/>
          <a:ext cx="0" cy="0"/>
          <a:chOff x="0" y="0"/>
          <a:chExt cx="0" cy="0"/>
        </a:xfrm>
      </p:grpSpPr>
      <p:sp>
        <p:nvSpPr>
          <p:cNvPr id="4124" name="Google Shape;4124;p80"/>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4125" name="Google Shape;4125;p80"/>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Francois One</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https://fonts.google.com/specimen/Francois+One</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Montserrat</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https://fonts.google.com/specimen/Montserrat</a:t>
            </a:r>
            <a:r>
              <a:rPr lang="en" sz="1100">
                <a:solidFill>
                  <a:srgbClr val="FFFFFF"/>
                </a:solidFill>
              </a:rPr>
              <a:t>)</a:t>
            </a:r>
            <a:endParaRPr sz="1100">
              <a:solidFill>
                <a:srgbClr val="FFFFFF"/>
              </a:solidFill>
            </a:endParaRPr>
          </a:p>
        </p:txBody>
      </p:sp>
      <p:sp>
        <p:nvSpPr>
          <p:cNvPr id="4126" name="Google Shape;4126;p80"/>
          <p:cNvSpPr/>
          <p:nvPr/>
        </p:nvSpPr>
        <p:spPr>
          <a:xfrm>
            <a:off x="2052650" y="2988225"/>
            <a:ext cx="791400" cy="754200"/>
          </a:xfrm>
          <a:prstGeom prst="roundRect">
            <a:avLst>
              <a:gd name="adj" fmla="val 16667"/>
            </a:avLst>
          </a:prstGeom>
          <a:solidFill>
            <a:srgbClr val="1D29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0"/>
          <p:cNvSpPr/>
          <p:nvPr/>
        </p:nvSpPr>
        <p:spPr>
          <a:xfrm>
            <a:off x="3114470" y="2988225"/>
            <a:ext cx="791400" cy="754200"/>
          </a:xfrm>
          <a:prstGeom prst="roundRect">
            <a:avLst>
              <a:gd name="adj" fmla="val 16667"/>
            </a:avLst>
          </a:prstGeom>
          <a:solidFill>
            <a:srgbClr val="344A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0"/>
          <p:cNvSpPr/>
          <p:nvPr/>
        </p:nvSpPr>
        <p:spPr>
          <a:xfrm>
            <a:off x="4176289" y="2988225"/>
            <a:ext cx="791400" cy="754200"/>
          </a:xfrm>
          <a:prstGeom prst="roundRect">
            <a:avLst>
              <a:gd name="adj" fmla="val 16667"/>
            </a:avLst>
          </a:prstGeom>
          <a:solidFill>
            <a:srgbClr val="CCD2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0"/>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#1d2947</a:t>
            </a:r>
            <a:endParaRPr sz="1000">
              <a:solidFill>
                <a:srgbClr val="FFFFFF"/>
              </a:solidFill>
            </a:endParaRPr>
          </a:p>
        </p:txBody>
      </p:sp>
      <p:sp>
        <p:nvSpPr>
          <p:cNvPr id="4130" name="Google Shape;4130;p80"/>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#344a80</a:t>
            </a:r>
            <a:endParaRPr sz="1000">
              <a:solidFill>
                <a:srgbClr val="FFFFFF"/>
              </a:solidFill>
            </a:endParaRPr>
          </a:p>
        </p:txBody>
      </p:sp>
      <p:sp>
        <p:nvSpPr>
          <p:cNvPr id="4131" name="Google Shape;4131;p80"/>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#ccd2e0</a:t>
            </a:r>
            <a:endParaRPr sz="1000">
              <a:solidFill>
                <a:srgbClr val="FFFFFF"/>
              </a:solidFill>
            </a:endParaRPr>
          </a:p>
        </p:txBody>
      </p:sp>
      <p:sp>
        <p:nvSpPr>
          <p:cNvPr id="4132" name="Google Shape;4132;p80"/>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Fonts &amp; colors used</a:t>
            </a:r>
            <a:endParaRPr sz="2400">
              <a:solidFill>
                <a:srgbClr val="FFFFFF"/>
              </a:solidFill>
            </a:endParaRPr>
          </a:p>
        </p:txBody>
      </p:sp>
      <p:sp>
        <p:nvSpPr>
          <p:cNvPr id="4133" name="Google Shape;4133;p80"/>
          <p:cNvSpPr/>
          <p:nvPr/>
        </p:nvSpPr>
        <p:spPr>
          <a:xfrm>
            <a:off x="5238125" y="2988225"/>
            <a:ext cx="791400" cy="754200"/>
          </a:xfrm>
          <a:prstGeom prst="roundRect">
            <a:avLst>
              <a:gd name="adj" fmla="val 16667"/>
            </a:avLst>
          </a:prstGeom>
          <a:solidFill>
            <a:srgbClr val="5270C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0"/>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#5270c6</a:t>
            </a:r>
            <a:endParaRPr sz="1000">
              <a:solidFill>
                <a:srgbClr val="FFFFFF"/>
              </a:solidFill>
            </a:endParaRPr>
          </a:p>
        </p:txBody>
      </p:sp>
      <p:sp>
        <p:nvSpPr>
          <p:cNvPr id="4135" name="Google Shape;4135;p80"/>
          <p:cNvSpPr/>
          <p:nvPr/>
        </p:nvSpPr>
        <p:spPr>
          <a:xfrm>
            <a:off x="2052650" y="3919325"/>
            <a:ext cx="791400" cy="754200"/>
          </a:xfrm>
          <a:prstGeom prst="roundRect">
            <a:avLst>
              <a:gd name="adj" fmla="val 16667"/>
            </a:avLst>
          </a:prstGeom>
          <a:solidFill>
            <a:srgbClr val="4CB8D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0"/>
          <p:cNvSpPr/>
          <p:nvPr/>
        </p:nvSpPr>
        <p:spPr>
          <a:xfrm>
            <a:off x="3114470" y="3919325"/>
            <a:ext cx="791400" cy="754200"/>
          </a:xfrm>
          <a:prstGeom prst="roundRect">
            <a:avLst>
              <a:gd name="adj" fmla="val 16667"/>
            </a:avLst>
          </a:prstGeom>
          <a:solidFill>
            <a:srgbClr val="FC800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0"/>
          <p:cNvSpPr/>
          <p:nvPr/>
        </p:nvSpPr>
        <p:spPr>
          <a:xfrm>
            <a:off x="4176289" y="3919325"/>
            <a:ext cx="791400" cy="754200"/>
          </a:xfrm>
          <a:prstGeom prst="roundRect">
            <a:avLst>
              <a:gd name="adj" fmla="val 16667"/>
            </a:avLst>
          </a:prstGeom>
          <a:solidFill>
            <a:srgbClr val="F7B2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0"/>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#4cb8d4</a:t>
            </a:r>
            <a:endParaRPr sz="1000">
              <a:solidFill>
                <a:srgbClr val="FFFFFF"/>
              </a:solidFill>
            </a:endParaRPr>
          </a:p>
        </p:txBody>
      </p:sp>
      <p:sp>
        <p:nvSpPr>
          <p:cNvPr id="4139" name="Google Shape;4139;p80"/>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#fc800d</a:t>
            </a:r>
            <a:endParaRPr sz="1000">
              <a:solidFill>
                <a:srgbClr val="FFFFFF"/>
              </a:solidFill>
            </a:endParaRPr>
          </a:p>
        </p:txBody>
      </p:sp>
      <p:sp>
        <p:nvSpPr>
          <p:cNvPr id="4140" name="Google Shape;4140;p80"/>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#f7b200</a:t>
            </a:r>
            <a:endParaRPr sz="1000">
              <a:solidFill>
                <a:srgbClr val="FFFFFF"/>
              </a:solidFill>
            </a:endParaRPr>
          </a:p>
        </p:txBody>
      </p:sp>
      <p:sp>
        <p:nvSpPr>
          <p:cNvPr id="4141" name="Google Shape;4141;p80"/>
          <p:cNvSpPr/>
          <p:nvPr/>
        </p:nvSpPr>
        <p:spPr>
          <a:xfrm>
            <a:off x="5238125" y="3919325"/>
            <a:ext cx="791400" cy="754200"/>
          </a:xfrm>
          <a:prstGeom prst="roundRect">
            <a:avLst>
              <a:gd name="adj" fmla="val 16667"/>
            </a:avLst>
          </a:prstGeom>
          <a:solidFill>
            <a:srgbClr val="F0D14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0"/>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#f0d14a</a:t>
            </a:r>
            <a:endParaRPr sz="1000">
              <a:solidFill>
                <a:srgbClr val="FFFFFF"/>
              </a:solidFill>
            </a:endParaRPr>
          </a:p>
        </p:txBody>
      </p:sp>
      <p:sp>
        <p:nvSpPr>
          <p:cNvPr id="4143" name="Google Shape;4143;p80"/>
          <p:cNvSpPr/>
          <p:nvPr/>
        </p:nvSpPr>
        <p:spPr>
          <a:xfrm>
            <a:off x="6299950" y="2988225"/>
            <a:ext cx="791400" cy="754200"/>
          </a:xfrm>
          <a:prstGeom prst="roundRect">
            <a:avLst>
              <a:gd name="adj" fmla="val 16667"/>
            </a:avLst>
          </a:prstGeom>
          <a:solidFill>
            <a:srgbClr val="5B7F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0"/>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#5b7fd1</a:t>
            </a:r>
            <a:endParaRPr sz="1000">
              <a:solidFill>
                <a:srgbClr val="FFFFFF"/>
              </a:solidFill>
            </a:endParaRPr>
          </a:p>
        </p:txBody>
      </p:sp>
      <p:sp>
        <p:nvSpPr>
          <p:cNvPr id="4145" name="Google Shape;4145;p80"/>
          <p:cNvSpPr/>
          <p:nvPr/>
        </p:nvSpPr>
        <p:spPr>
          <a:xfrm>
            <a:off x="6299950"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0"/>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50"/>
        <p:cNvGrpSpPr/>
        <p:nvPr/>
      </p:nvGrpSpPr>
      <p:grpSpPr>
        <a:xfrm>
          <a:off x="0" y="0"/>
          <a:ext cx="0" cy="0"/>
          <a:chOff x="0" y="0"/>
          <a:chExt cx="0" cy="0"/>
        </a:xfrm>
      </p:grpSpPr>
      <p:sp>
        <p:nvSpPr>
          <p:cNvPr id="4151" name="Google Shape;4151;p81"/>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4152" name="Google Shape;4152;p81"/>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153" name="Google Shape;4153;p81">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154" name="Google Shape;4154;p81">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155" name="Google Shape;4155;p81">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156" name="Google Shape;4156;p81">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157" name="Google Shape;4157;p81"/>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158" name="Google Shape;4158;p81"/>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159" name="Google Shape;4159;p81"/>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160" name="Google Shape;4160;p81"/>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161" name="Google Shape;4161;p81">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4162" name="Google Shape;4162;p81"/>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66"/>
        <p:cNvGrpSpPr/>
        <p:nvPr/>
      </p:nvGrpSpPr>
      <p:grpSpPr>
        <a:xfrm>
          <a:off x="0" y="0"/>
          <a:ext cx="0" cy="0"/>
          <a:chOff x="0" y="0"/>
          <a:chExt cx="0" cy="0"/>
        </a:xfrm>
      </p:grpSpPr>
      <p:sp>
        <p:nvSpPr>
          <p:cNvPr id="4167" name="Google Shape;4167;p82"/>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168" name="Google Shape;4168;p82"/>
          <p:cNvGrpSpPr/>
          <p:nvPr/>
        </p:nvGrpSpPr>
        <p:grpSpPr>
          <a:xfrm>
            <a:off x="5156078" y="3085736"/>
            <a:ext cx="474294" cy="551291"/>
            <a:chOff x="4727025" y="1332775"/>
            <a:chExt cx="59900" cy="69625"/>
          </a:xfrm>
        </p:grpSpPr>
        <p:sp>
          <p:nvSpPr>
            <p:cNvPr id="4169" name="Google Shape;4169;p8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82"/>
          <p:cNvGrpSpPr/>
          <p:nvPr/>
        </p:nvGrpSpPr>
        <p:grpSpPr>
          <a:xfrm>
            <a:off x="5769734" y="2314340"/>
            <a:ext cx="555653" cy="557031"/>
            <a:chOff x="4820425" y="1329900"/>
            <a:chExt cx="70175" cy="70350"/>
          </a:xfrm>
        </p:grpSpPr>
        <p:sp>
          <p:nvSpPr>
            <p:cNvPr id="4172" name="Google Shape;4172;p8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6" name="Google Shape;4176;p82"/>
          <p:cNvGrpSpPr/>
          <p:nvPr/>
        </p:nvGrpSpPr>
        <p:grpSpPr>
          <a:xfrm>
            <a:off x="6396103" y="2318845"/>
            <a:ext cx="582574" cy="533871"/>
            <a:chOff x="4903200" y="1331525"/>
            <a:chExt cx="73575" cy="67425"/>
          </a:xfrm>
        </p:grpSpPr>
        <p:sp>
          <p:nvSpPr>
            <p:cNvPr id="4177" name="Google Shape;4177;p8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82"/>
          <p:cNvGrpSpPr/>
          <p:nvPr/>
        </p:nvGrpSpPr>
        <p:grpSpPr>
          <a:xfrm>
            <a:off x="5755581" y="3078709"/>
            <a:ext cx="583960" cy="565345"/>
            <a:chOff x="4815575" y="1416800"/>
            <a:chExt cx="73750" cy="71400"/>
          </a:xfrm>
        </p:grpSpPr>
        <p:sp>
          <p:nvSpPr>
            <p:cNvPr id="4180" name="Google Shape;4180;p8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82"/>
          <p:cNvGrpSpPr/>
          <p:nvPr/>
        </p:nvGrpSpPr>
        <p:grpSpPr>
          <a:xfrm>
            <a:off x="6390362" y="3108896"/>
            <a:ext cx="589898" cy="504970"/>
            <a:chOff x="4902475" y="1418875"/>
            <a:chExt cx="74500" cy="63775"/>
          </a:xfrm>
        </p:grpSpPr>
        <p:sp>
          <p:nvSpPr>
            <p:cNvPr id="4184" name="Google Shape;4184;p8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82"/>
          <p:cNvGrpSpPr/>
          <p:nvPr/>
        </p:nvGrpSpPr>
        <p:grpSpPr>
          <a:xfrm>
            <a:off x="5765577" y="3826000"/>
            <a:ext cx="563967" cy="567127"/>
            <a:chOff x="4818100" y="1507675"/>
            <a:chExt cx="71225" cy="71625"/>
          </a:xfrm>
        </p:grpSpPr>
        <p:sp>
          <p:nvSpPr>
            <p:cNvPr id="4187" name="Google Shape;4187;p8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82"/>
          <p:cNvGrpSpPr/>
          <p:nvPr/>
        </p:nvGrpSpPr>
        <p:grpSpPr>
          <a:xfrm>
            <a:off x="5079075" y="3829461"/>
            <a:ext cx="628301" cy="588505"/>
            <a:chOff x="4721450" y="1509475"/>
            <a:chExt cx="79350" cy="74325"/>
          </a:xfrm>
        </p:grpSpPr>
        <p:sp>
          <p:nvSpPr>
            <p:cNvPr id="4192" name="Google Shape;4192;p8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82"/>
          <p:cNvGrpSpPr/>
          <p:nvPr/>
        </p:nvGrpSpPr>
        <p:grpSpPr>
          <a:xfrm>
            <a:off x="6424608" y="3814027"/>
            <a:ext cx="557038" cy="562772"/>
            <a:chOff x="4906800" y="1507500"/>
            <a:chExt cx="70350" cy="71075"/>
          </a:xfrm>
        </p:grpSpPr>
        <p:sp>
          <p:nvSpPr>
            <p:cNvPr id="4197" name="Google Shape;4197;p8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2" name="Google Shape;4202;p82"/>
          <p:cNvGrpSpPr/>
          <p:nvPr/>
        </p:nvGrpSpPr>
        <p:grpSpPr>
          <a:xfrm>
            <a:off x="4462216" y="2340963"/>
            <a:ext cx="517934" cy="517934"/>
            <a:chOff x="3736598" y="2170606"/>
            <a:chExt cx="404889" cy="404889"/>
          </a:xfrm>
        </p:grpSpPr>
        <p:sp>
          <p:nvSpPr>
            <p:cNvPr id="4203" name="Google Shape;4203;p8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82"/>
          <p:cNvGrpSpPr/>
          <p:nvPr/>
        </p:nvGrpSpPr>
        <p:grpSpPr>
          <a:xfrm>
            <a:off x="3729277" y="2341061"/>
            <a:ext cx="586986" cy="517740"/>
            <a:chOff x="3161917" y="2170682"/>
            <a:chExt cx="458870" cy="404737"/>
          </a:xfrm>
        </p:grpSpPr>
        <p:sp>
          <p:nvSpPr>
            <p:cNvPr id="4208" name="Google Shape;4208;p8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1" name="Google Shape;4211;p82"/>
          <p:cNvGrpSpPr/>
          <p:nvPr/>
        </p:nvGrpSpPr>
        <p:grpSpPr>
          <a:xfrm>
            <a:off x="3752299" y="3102400"/>
            <a:ext cx="540943" cy="517963"/>
            <a:chOff x="3179914" y="2889488"/>
            <a:chExt cx="422876" cy="404911"/>
          </a:xfrm>
        </p:grpSpPr>
        <p:sp>
          <p:nvSpPr>
            <p:cNvPr id="4212" name="Google Shape;4212;p8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82"/>
          <p:cNvGrpSpPr/>
          <p:nvPr/>
        </p:nvGrpSpPr>
        <p:grpSpPr>
          <a:xfrm>
            <a:off x="4453093" y="3102358"/>
            <a:ext cx="536180" cy="518047"/>
            <a:chOff x="3729467" y="2889422"/>
            <a:chExt cx="419153" cy="404977"/>
          </a:xfrm>
        </p:grpSpPr>
        <p:sp>
          <p:nvSpPr>
            <p:cNvPr id="4219" name="Google Shape;4219;p8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82"/>
          <p:cNvGrpSpPr/>
          <p:nvPr/>
        </p:nvGrpSpPr>
        <p:grpSpPr>
          <a:xfrm>
            <a:off x="1990126" y="3445787"/>
            <a:ext cx="965351" cy="134611"/>
            <a:chOff x="4411970" y="2962952"/>
            <a:chExt cx="706544" cy="104212"/>
          </a:xfrm>
        </p:grpSpPr>
        <p:sp>
          <p:nvSpPr>
            <p:cNvPr id="4227" name="Google Shape;4227;p8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82"/>
          <p:cNvGrpSpPr/>
          <p:nvPr/>
        </p:nvGrpSpPr>
        <p:grpSpPr>
          <a:xfrm>
            <a:off x="1990126" y="3041077"/>
            <a:ext cx="960158" cy="289172"/>
            <a:chOff x="4411970" y="2726085"/>
            <a:chExt cx="643107" cy="193659"/>
          </a:xfrm>
        </p:grpSpPr>
        <p:sp>
          <p:nvSpPr>
            <p:cNvPr id="4232" name="Google Shape;4232;p8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5" name="Google Shape;4235;p82"/>
          <p:cNvGrpSpPr/>
          <p:nvPr/>
        </p:nvGrpSpPr>
        <p:grpSpPr>
          <a:xfrm>
            <a:off x="998624" y="3295400"/>
            <a:ext cx="811503" cy="252584"/>
            <a:chOff x="4411970" y="4340222"/>
            <a:chExt cx="779467" cy="242683"/>
          </a:xfrm>
        </p:grpSpPr>
        <p:sp>
          <p:nvSpPr>
            <p:cNvPr id="4236" name="Google Shape;4236;p8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82"/>
          <p:cNvGrpSpPr/>
          <p:nvPr/>
        </p:nvGrpSpPr>
        <p:grpSpPr>
          <a:xfrm>
            <a:off x="1990126" y="2709308"/>
            <a:ext cx="965160" cy="216230"/>
            <a:chOff x="4411970" y="2468674"/>
            <a:chExt cx="747317" cy="167425"/>
          </a:xfrm>
        </p:grpSpPr>
        <p:sp>
          <p:nvSpPr>
            <p:cNvPr id="4240" name="Google Shape;4240;p8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2" name="Google Shape;4242;p8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3" name="Google Shape;4243;p82"/>
          <p:cNvGrpSpPr/>
          <p:nvPr/>
        </p:nvGrpSpPr>
        <p:grpSpPr>
          <a:xfrm>
            <a:off x="997692" y="2334687"/>
            <a:ext cx="1959041" cy="208784"/>
            <a:chOff x="6336019" y="3733725"/>
            <a:chExt cx="2566206" cy="351310"/>
          </a:xfrm>
        </p:grpSpPr>
        <p:sp>
          <p:nvSpPr>
            <p:cNvPr id="4244" name="Google Shape;4244;p8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82"/>
          <p:cNvGrpSpPr/>
          <p:nvPr/>
        </p:nvGrpSpPr>
        <p:grpSpPr>
          <a:xfrm>
            <a:off x="1990126" y="3950602"/>
            <a:ext cx="946551" cy="153200"/>
            <a:chOff x="4404545" y="3301592"/>
            <a:chExt cx="782403" cy="129272"/>
          </a:xfrm>
        </p:grpSpPr>
        <p:sp>
          <p:nvSpPr>
            <p:cNvPr id="4249" name="Google Shape;4249;p8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1" name="Google Shape;4251;p82"/>
          <p:cNvGrpSpPr/>
          <p:nvPr/>
        </p:nvGrpSpPr>
        <p:grpSpPr>
          <a:xfrm>
            <a:off x="1990126" y="3695937"/>
            <a:ext cx="962257" cy="139127"/>
            <a:chOff x="4411970" y="3131459"/>
            <a:chExt cx="710520" cy="117397"/>
          </a:xfrm>
        </p:grpSpPr>
        <p:sp>
          <p:nvSpPr>
            <p:cNvPr id="4252" name="Google Shape;4252;p8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4" name="Google Shape;4254;p8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5" name="Google Shape;4255;p82"/>
          <p:cNvGrpSpPr/>
          <p:nvPr/>
        </p:nvGrpSpPr>
        <p:grpSpPr>
          <a:xfrm>
            <a:off x="990271" y="3621603"/>
            <a:ext cx="823838" cy="458988"/>
            <a:chOff x="4411970" y="1801825"/>
            <a:chExt cx="734586" cy="409262"/>
          </a:xfrm>
        </p:grpSpPr>
        <p:sp>
          <p:nvSpPr>
            <p:cNvPr id="4256" name="Google Shape;4256;p8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82"/>
          <p:cNvGrpSpPr/>
          <p:nvPr/>
        </p:nvGrpSpPr>
        <p:grpSpPr>
          <a:xfrm>
            <a:off x="3095243" y="2339173"/>
            <a:ext cx="521514" cy="521514"/>
            <a:chOff x="5681300" y="2527788"/>
            <a:chExt cx="805800" cy="805800"/>
          </a:xfrm>
        </p:grpSpPr>
        <p:sp>
          <p:nvSpPr>
            <p:cNvPr id="4259" name="Google Shape;4259;p8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82"/>
          <p:cNvGrpSpPr/>
          <p:nvPr/>
        </p:nvGrpSpPr>
        <p:grpSpPr>
          <a:xfrm>
            <a:off x="3089483" y="3094865"/>
            <a:ext cx="533033" cy="533033"/>
            <a:chOff x="4049800" y="640400"/>
            <a:chExt cx="858900" cy="858900"/>
          </a:xfrm>
        </p:grpSpPr>
        <p:sp>
          <p:nvSpPr>
            <p:cNvPr id="4262" name="Google Shape;4262;p8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 name="Google Shape;4264;p82"/>
          <p:cNvGrpSpPr/>
          <p:nvPr/>
        </p:nvGrpSpPr>
        <p:grpSpPr>
          <a:xfrm>
            <a:off x="3014966" y="3772543"/>
            <a:ext cx="682068" cy="682068"/>
            <a:chOff x="5080188" y="927900"/>
            <a:chExt cx="961200" cy="961200"/>
          </a:xfrm>
        </p:grpSpPr>
        <p:sp>
          <p:nvSpPr>
            <p:cNvPr id="4265" name="Google Shape;4265;p8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82"/>
          <p:cNvGrpSpPr/>
          <p:nvPr/>
        </p:nvGrpSpPr>
        <p:grpSpPr>
          <a:xfrm>
            <a:off x="4478465" y="3869234"/>
            <a:ext cx="505650" cy="504006"/>
            <a:chOff x="6039282" y="1042577"/>
            <a:chExt cx="734315" cy="731929"/>
          </a:xfrm>
        </p:grpSpPr>
        <p:sp>
          <p:nvSpPr>
            <p:cNvPr id="4274" name="Google Shape;4274;p8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82"/>
          <p:cNvGrpSpPr/>
          <p:nvPr/>
        </p:nvGrpSpPr>
        <p:grpSpPr>
          <a:xfrm>
            <a:off x="5091067" y="2298862"/>
            <a:ext cx="567744" cy="602136"/>
            <a:chOff x="1825800" y="1651625"/>
            <a:chExt cx="539989" cy="571775"/>
          </a:xfrm>
        </p:grpSpPr>
        <p:sp>
          <p:nvSpPr>
            <p:cNvPr id="4296" name="Google Shape;4296;p8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82"/>
          <p:cNvGrpSpPr/>
          <p:nvPr/>
        </p:nvGrpSpPr>
        <p:grpSpPr>
          <a:xfrm>
            <a:off x="3765995" y="3855579"/>
            <a:ext cx="508123" cy="507955"/>
            <a:chOff x="1897577" y="2802432"/>
            <a:chExt cx="492176" cy="492014"/>
          </a:xfrm>
        </p:grpSpPr>
        <p:sp>
          <p:nvSpPr>
            <p:cNvPr id="4301" name="Google Shape;4301;p8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3" name="Google Shape;4313;p82"/>
          <p:cNvGrpSpPr/>
          <p:nvPr/>
        </p:nvGrpSpPr>
        <p:grpSpPr>
          <a:xfrm>
            <a:off x="997525" y="4169123"/>
            <a:ext cx="809227" cy="200842"/>
            <a:chOff x="2013045" y="4813233"/>
            <a:chExt cx="921986" cy="228854"/>
          </a:xfrm>
        </p:grpSpPr>
        <p:sp>
          <p:nvSpPr>
            <p:cNvPr id="4314" name="Google Shape;4314;p8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82"/>
          <p:cNvGrpSpPr/>
          <p:nvPr/>
        </p:nvGrpSpPr>
        <p:grpSpPr>
          <a:xfrm>
            <a:off x="1005985" y="2656004"/>
            <a:ext cx="792421" cy="269941"/>
            <a:chOff x="1046767" y="4756633"/>
            <a:chExt cx="859646" cy="292841"/>
          </a:xfrm>
        </p:grpSpPr>
        <p:sp>
          <p:nvSpPr>
            <p:cNvPr id="4317" name="Google Shape;4317;p8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0" name="Google Shape;4320;p8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4" name="Google Shape;4324;p82"/>
          <p:cNvGrpSpPr/>
          <p:nvPr/>
        </p:nvGrpSpPr>
        <p:grpSpPr>
          <a:xfrm>
            <a:off x="7141841" y="2550562"/>
            <a:ext cx="166473" cy="141497"/>
            <a:chOff x="4660325" y="1866850"/>
            <a:chExt cx="68350" cy="58100"/>
          </a:xfrm>
        </p:grpSpPr>
        <p:sp>
          <p:nvSpPr>
            <p:cNvPr id="4325" name="Google Shape;4325;p8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82"/>
          <p:cNvGrpSpPr/>
          <p:nvPr/>
        </p:nvGrpSpPr>
        <p:grpSpPr>
          <a:xfrm>
            <a:off x="7451186" y="2576286"/>
            <a:ext cx="162515" cy="90049"/>
            <a:chOff x="4791775" y="1877500"/>
            <a:chExt cx="66725" cy="36975"/>
          </a:xfrm>
        </p:grpSpPr>
        <p:sp>
          <p:nvSpPr>
            <p:cNvPr id="4328" name="Google Shape;4328;p8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82"/>
          <p:cNvGrpSpPr/>
          <p:nvPr/>
        </p:nvGrpSpPr>
        <p:grpSpPr>
          <a:xfrm>
            <a:off x="7772899" y="2576286"/>
            <a:ext cx="144979" cy="90049"/>
            <a:chOff x="4923925" y="1877500"/>
            <a:chExt cx="59525" cy="36975"/>
          </a:xfrm>
        </p:grpSpPr>
        <p:sp>
          <p:nvSpPr>
            <p:cNvPr id="4331" name="Google Shape;4331;p8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82"/>
          <p:cNvGrpSpPr/>
          <p:nvPr/>
        </p:nvGrpSpPr>
        <p:grpSpPr>
          <a:xfrm>
            <a:off x="8067390" y="2558477"/>
            <a:ext cx="141447" cy="125667"/>
            <a:chOff x="5058450" y="1870100"/>
            <a:chExt cx="58075" cy="51600"/>
          </a:xfrm>
        </p:grpSpPr>
        <p:sp>
          <p:nvSpPr>
            <p:cNvPr id="4334" name="Google Shape;4334;p8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82"/>
          <p:cNvGrpSpPr/>
          <p:nvPr/>
        </p:nvGrpSpPr>
        <p:grpSpPr>
          <a:xfrm>
            <a:off x="7481905" y="2980885"/>
            <a:ext cx="101077" cy="107645"/>
            <a:chOff x="4811425" y="2065025"/>
            <a:chExt cx="41500" cy="44200"/>
          </a:xfrm>
        </p:grpSpPr>
        <p:sp>
          <p:nvSpPr>
            <p:cNvPr id="4337" name="Google Shape;4337;p8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82"/>
          <p:cNvGrpSpPr/>
          <p:nvPr/>
        </p:nvGrpSpPr>
        <p:grpSpPr>
          <a:xfrm>
            <a:off x="7774342" y="2981098"/>
            <a:ext cx="120867" cy="107218"/>
            <a:chOff x="4929875" y="2065025"/>
            <a:chExt cx="49625" cy="44025"/>
          </a:xfrm>
        </p:grpSpPr>
        <p:sp>
          <p:nvSpPr>
            <p:cNvPr id="4340" name="Google Shape;4340;p8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82"/>
          <p:cNvGrpSpPr/>
          <p:nvPr/>
        </p:nvGrpSpPr>
        <p:grpSpPr>
          <a:xfrm>
            <a:off x="8103011" y="2984112"/>
            <a:ext cx="70206" cy="101191"/>
            <a:chOff x="5083925" y="2066350"/>
            <a:chExt cx="28825" cy="41550"/>
          </a:xfrm>
        </p:grpSpPr>
        <p:sp>
          <p:nvSpPr>
            <p:cNvPr id="4343" name="Google Shape;4343;p8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82"/>
          <p:cNvGrpSpPr/>
          <p:nvPr/>
        </p:nvGrpSpPr>
        <p:grpSpPr>
          <a:xfrm>
            <a:off x="7134565" y="2999759"/>
            <a:ext cx="181026" cy="69896"/>
            <a:chOff x="4659775" y="2072775"/>
            <a:chExt cx="74325" cy="28700"/>
          </a:xfrm>
        </p:grpSpPr>
        <p:sp>
          <p:nvSpPr>
            <p:cNvPr id="4346" name="Google Shape;4346;p8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9" name="Google Shape;4349;p82"/>
          <p:cNvGrpSpPr/>
          <p:nvPr/>
        </p:nvGrpSpPr>
        <p:grpSpPr>
          <a:xfrm>
            <a:off x="8054421" y="2790324"/>
            <a:ext cx="167387" cy="89197"/>
            <a:chOff x="4662475" y="1976500"/>
            <a:chExt cx="68725" cy="36625"/>
          </a:xfrm>
        </p:grpSpPr>
        <p:sp>
          <p:nvSpPr>
            <p:cNvPr id="4350" name="Google Shape;4350;p8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3" name="Google Shape;4353;p82"/>
          <p:cNvGrpSpPr/>
          <p:nvPr/>
        </p:nvGrpSpPr>
        <p:grpSpPr>
          <a:xfrm>
            <a:off x="7751326" y="2793764"/>
            <a:ext cx="166899" cy="82317"/>
            <a:chOff x="4920150" y="1977875"/>
            <a:chExt cx="68525" cy="33800"/>
          </a:xfrm>
        </p:grpSpPr>
        <p:sp>
          <p:nvSpPr>
            <p:cNvPr id="4354" name="Google Shape;4354;p8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82"/>
          <p:cNvGrpSpPr/>
          <p:nvPr/>
        </p:nvGrpSpPr>
        <p:grpSpPr>
          <a:xfrm>
            <a:off x="7162483" y="3197682"/>
            <a:ext cx="125190" cy="127859"/>
            <a:chOff x="4676550" y="2160575"/>
            <a:chExt cx="51400" cy="52500"/>
          </a:xfrm>
        </p:grpSpPr>
        <p:sp>
          <p:nvSpPr>
            <p:cNvPr id="4358" name="Google Shape;4358;p8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82"/>
          <p:cNvGrpSpPr/>
          <p:nvPr/>
        </p:nvGrpSpPr>
        <p:grpSpPr>
          <a:xfrm>
            <a:off x="7459741" y="3204714"/>
            <a:ext cx="145405" cy="113794"/>
            <a:chOff x="4768325" y="2163475"/>
            <a:chExt cx="59700" cy="46725"/>
          </a:xfrm>
        </p:grpSpPr>
        <p:sp>
          <p:nvSpPr>
            <p:cNvPr id="4362" name="Google Shape;4362;p8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4" name="Google Shape;4364;p8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0" name="Google Shape;4370;p82"/>
          <p:cNvGrpSpPr/>
          <p:nvPr/>
        </p:nvGrpSpPr>
        <p:grpSpPr>
          <a:xfrm>
            <a:off x="7476059" y="3459808"/>
            <a:ext cx="112768" cy="106853"/>
            <a:chOff x="4768575" y="2253950"/>
            <a:chExt cx="46300" cy="43875"/>
          </a:xfrm>
        </p:grpSpPr>
        <p:sp>
          <p:nvSpPr>
            <p:cNvPr id="4371" name="Google Shape;4371;p8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82"/>
          <p:cNvGrpSpPr/>
          <p:nvPr/>
        </p:nvGrpSpPr>
        <p:grpSpPr>
          <a:xfrm>
            <a:off x="7775682" y="3948834"/>
            <a:ext cx="118187" cy="146246"/>
            <a:chOff x="4960900" y="2433225"/>
            <a:chExt cx="48525" cy="60050"/>
          </a:xfrm>
        </p:grpSpPr>
        <p:sp>
          <p:nvSpPr>
            <p:cNvPr id="4374" name="Google Shape;4374;p8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82"/>
          <p:cNvGrpSpPr/>
          <p:nvPr/>
        </p:nvGrpSpPr>
        <p:grpSpPr>
          <a:xfrm>
            <a:off x="7464247" y="4212895"/>
            <a:ext cx="136394" cy="143810"/>
            <a:chOff x="4854075" y="2527625"/>
            <a:chExt cx="56000" cy="59050"/>
          </a:xfrm>
        </p:grpSpPr>
        <p:sp>
          <p:nvSpPr>
            <p:cNvPr id="4377" name="Google Shape;4377;p8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9" name="Google Shape;4379;p8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2" name="Google Shape;4382;p82"/>
          <p:cNvGrpSpPr/>
          <p:nvPr/>
        </p:nvGrpSpPr>
        <p:grpSpPr>
          <a:xfrm>
            <a:off x="8088458" y="3676639"/>
            <a:ext cx="99312" cy="160797"/>
            <a:chOff x="5059700" y="2334775"/>
            <a:chExt cx="40775" cy="66025"/>
          </a:xfrm>
        </p:grpSpPr>
        <p:sp>
          <p:nvSpPr>
            <p:cNvPr id="4383" name="Google Shape;4383;p8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2" name="Google Shape;4392;p82"/>
          <p:cNvGrpSpPr/>
          <p:nvPr/>
        </p:nvGrpSpPr>
        <p:grpSpPr>
          <a:xfrm>
            <a:off x="8045622" y="3941771"/>
            <a:ext cx="184984" cy="160371"/>
            <a:chOff x="5037700" y="2430325"/>
            <a:chExt cx="75950" cy="65850"/>
          </a:xfrm>
        </p:grpSpPr>
        <p:sp>
          <p:nvSpPr>
            <p:cNvPr id="4393" name="Google Shape;4393;p8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5" name="Google Shape;4395;p82"/>
          <p:cNvGrpSpPr/>
          <p:nvPr/>
        </p:nvGrpSpPr>
        <p:grpSpPr>
          <a:xfrm>
            <a:off x="7465128" y="3708223"/>
            <a:ext cx="173014" cy="97629"/>
            <a:chOff x="4756975" y="2341800"/>
            <a:chExt cx="91975" cy="51925"/>
          </a:xfrm>
        </p:grpSpPr>
        <p:sp>
          <p:nvSpPr>
            <p:cNvPr id="4396" name="Google Shape;4396;p8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82"/>
          <p:cNvGrpSpPr/>
          <p:nvPr/>
        </p:nvGrpSpPr>
        <p:grpSpPr>
          <a:xfrm>
            <a:off x="7732065" y="4196920"/>
            <a:ext cx="212497" cy="175761"/>
            <a:chOff x="4943575" y="2516350"/>
            <a:chExt cx="98675" cy="81700"/>
          </a:xfrm>
        </p:grpSpPr>
        <p:sp>
          <p:nvSpPr>
            <p:cNvPr id="4417" name="Google Shape;4417;p8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5" name="Google Shape;4495;p8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2"/>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503"/>
        <p:cNvGrpSpPr/>
        <p:nvPr/>
      </p:nvGrpSpPr>
      <p:grpSpPr>
        <a:xfrm>
          <a:off x="0" y="0"/>
          <a:ext cx="0" cy="0"/>
          <a:chOff x="0" y="0"/>
          <a:chExt cx="0" cy="0"/>
        </a:xfrm>
      </p:grpSpPr>
      <p:grpSp>
        <p:nvGrpSpPr>
          <p:cNvPr id="4504" name="Google Shape;4504;p83"/>
          <p:cNvGrpSpPr/>
          <p:nvPr/>
        </p:nvGrpSpPr>
        <p:grpSpPr>
          <a:xfrm>
            <a:off x="722058" y="957091"/>
            <a:ext cx="2492868" cy="1379876"/>
            <a:chOff x="2654821" y="2311071"/>
            <a:chExt cx="2279715" cy="1262120"/>
          </a:xfrm>
        </p:grpSpPr>
        <p:grpSp>
          <p:nvGrpSpPr>
            <p:cNvPr id="4505" name="Google Shape;4505;p83"/>
            <p:cNvGrpSpPr/>
            <p:nvPr/>
          </p:nvGrpSpPr>
          <p:grpSpPr>
            <a:xfrm>
              <a:off x="4034269" y="2840745"/>
              <a:ext cx="40212" cy="36437"/>
              <a:chOff x="4293400" y="2574725"/>
              <a:chExt cx="84425" cy="80100"/>
            </a:xfrm>
          </p:grpSpPr>
          <p:sp>
            <p:nvSpPr>
              <p:cNvPr id="4506" name="Google Shape;4506;p8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507" name="Google Shape;4507;p8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83"/>
            <p:cNvGrpSpPr/>
            <p:nvPr/>
          </p:nvGrpSpPr>
          <p:grpSpPr>
            <a:xfrm>
              <a:off x="3894606" y="2334874"/>
              <a:ext cx="913198" cy="518984"/>
              <a:chOff x="4000175" y="1462675"/>
              <a:chExt cx="1917275" cy="1140875"/>
            </a:xfrm>
          </p:grpSpPr>
          <p:sp>
            <p:nvSpPr>
              <p:cNvPr id="4509" name="Google Shape;4509;p8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510" name="Google Shape;4510;p83"/>
              <p:cNvGrpSpPr/>
              <p:nvPr/>
            </p:nvGrpSpPr>
            <p:grpSpPr>
              <a:xfrm>
                <a:off x="4000175" y="1462675"/>
                <a:ext cx="1917275" cy="1140875"/>
                <a:chOff x="4000175" y="1462675"/>
                <a:chExt cx="1917275" cy="1140875"/>
              </a:xfrm>
            </p:grpSpPr>
            <p:sp>
              <p:nvSpPr>
                <p:cNvPr id="4511" name="Google Shape;4511;p8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512" name="Google Shape;4512;p8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16" name="Google Shape;4516;p8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17" name="Google Shape;4517;p83"/>
            <p:cNvGrpSpPr/>
            <p:nvPr/>
          </p:nvGrpSpPr>
          <p:grpSpPr>
            <a:xfrm>
              <a:off x="3875768" y="2846704"/>
              <a:ext cx="44796" cy="47366"/>
              <a:chOff x="3960625" y="2587825"/>
              <a:chExt cx="94050" cy="104125"/>
            </a:xfrm>
          </p:grpSpPr>
          <p:sp>
            <p:nvSpPr>
              <p:cNvPr id="4518" name="Google Shape;4518;p8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519" name="Google Shape;4519;p8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83"/>
            <p:cNvGrpSpPr/>
            <p:nvPr/>
          </p:nvGrpSpPr>
          <p:grpSpPr>
            <a:xfrm>
              <a:off x="3782759" y="2807162"/>
              <a:ext cx="82686" cy="85487"/>
              <a:chOff x="3765350" y="2500900"/>
              <a:chExt cx="173600" cy="187925"/>
            </a:xfrm>
          </p:grpSpPr>
          <p:sp>
            <p:nvSpPr>
              <p:cNvPr id="4521" name="Google Shape;4521;p8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522" name="Google Shape;4522;p8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83"/>
            <p:cNvGrpSpPr/>
            <p:nvPr/>
          </p:nvGrpSpPr>
          <p:grpSpPr>
            <a:xfrm>
              <a:off x="3775674" y="2798496"/>
              <a:ext cx="40545" cy="23564"/>
              <a:chOff x="3750475" y="2481850"/>
              <a:chExt cx="85125" cy="51800"/>
            </a:xfrm>
          </p:grpSpPr>
          <p:sp>
            <p:nvSpPr>
              <p:cNvPr id="4528" name="Google Shape;4528;p8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530" name="Google Shape;4530;p83"/>
            <p:cNvGrpSpPr/>
            <p:nvPr/>
          </p:nvGrpSpPr>
          <p:grpSpPr>
            <a:xfrm>
              <a:off x="3716946" y="2776024"/>
              <a:ext cx="81971" cy="76912"/>
              <a:chOff x="3627175" y="2432450"/>
              <a:chExt cx="172100" cy="169075"/>
            </a:xfrm>
          </p:grpSpPr>
          <p:sp>
            <p:nvSpPr>
              <p:cNvPr id="4531" name="Google Shape;4531;p8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533" name="Google Shape;4533;p8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534" name="Google Shape;4534;p83"/>
            <p:cNvGrpSpPr/>
            <p:nvPr/>
          </p:nvGrpSpPr>
          <p:grpSpPr>
            <a:xfrm>
              <a:off x="3685682" y="2845624"/>
              <a:ext cx="29311" cy="45055"/>
              <a:chOff x="3561536" y="2585450"/>
              <a:chExt cx="61539" cy="99045"/>
            </a:xfrm>
          </p:grpSpPr>
          <p:sp>
            <p:nvSpPr>
              <p:cNvPr id="4535" name="Google Shape;4535;p8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537" name="Google Shape;4537;p83"/>
            <p:cNvGrpSpPr/>
            <p:nvPr/>
          </p:nvGrpSpPr>
          <p:grpSpPr>
            <a:xfrm>
              <a:off x="3849905" y="2572252"/>
              <a:ext cx="74339" cy="119559"/>
              <a:chOff x="3906325" y="1984500"/>
              <a:chExt cx="156075" cy="262825"/>
            </a:xfrm>
          </p:grpSpPr>
          <p:sp>
            <p:nvSpPr>
              <p:cNvPr id="4538" name="Google Shape;4538;p8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539" name="Google Shape;4539;p8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83"/>
            <p:cNvGrpSpPr/>
            <p:nvPr/>
          </p:nvGrpSpPr>
          <p:grpSpPr>
            <a:xfrm>
              <a:off x="2654821" y="2414345"/>
              <a:ext cx="667570" cy="558731"/>
              <a:chOff x="1397225" y="1637375"/>
              <a:chExt cx="1401575" cy="1228250"/>
            </a:xfrm>
          </p:grpSpPr>
          <p:sp>
            <p:nvSpPr>
              <p:cNvPr id="4541" name="Google Shape;4541;p8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542" name="Google Shape;4542;p83"/>
              <p:cNvGrpSpPr/>
              <p:nvPr/>
            </p:nvGrpSpPr>
            <p:grpSpPr>
              <a:xfrm>
                <a:off x="1397225" y="1637375"/>
                <a:ext cx="1398775" cy="1228250"/>
                <a:chOff x="1397225" y="1637375"/>
                <a:chExt cx="1398775" cy="1228250"/>
              </a:xfrm>
            </p:grpSpPr>
            <p:sp>
              <p:nvSpPr>
                <p:cNvPr id="4543" name="Google Shape;4543;p8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5" name="Google Shape;4545;p83"/>
            <p:cNvGrpSpPr/>
            <p:nvPr/>
          </p:nvGrpSpPr>
          <p:grpSpPr>
            <a:xfrm>
              <a:off x="3230417" y="3103734"/>
              <a:ext cx="282982" cy="280332"/>
              <a:chOff x="2605700" y="3152850"/>
              <a:chExt cx="594125" cy="616250"/>
            </a:xfrm>
          </p:grpSpPr>
          <p:sp>
            <p:nvSpPr>
              <p:cNvPr id="4546" name="Google Shape;4546;p8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547" name="Google Shape;4547;p8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548" name="Google Shape;4548;p83"/>
            <p:cNvGrpSpPr/>
            <p:nvPr/>
          </p:nvGrpSpPr>
          <p:grpSpPr>
            <a:xfrm>
              <a:off x="3265985" y="3226989"/>
              <a:ext cx="87151" cy="346202"/>
              <a:chOff x="2680375" y="3423800"/>
              <a:chExt cx="182975" cy="761050"/>
            </a:xfrm>
          </p:grpSpPr>
          <p:sp>
            <p:nvSpPr>
              <p:cNvPr id="4549" name="Google Shape;4549;p8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550" name="Google Shape;4550;p8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83"/>
            <p:cNvGrpSpPr/>
            <p:nvPr/>
          </p:nvGrpSpPr>
          <p:grpSpPr>
            <a:xfrm>
              <a:off x="3855466" y="3289811"/>
              <a:ext cx="112514" cy="94210"/>
              <a:chOff x="3918000" y="3561900"/>
              <a:chExt cx="236225" cy="207100"/>
            </a:xfrm>
          </p:grpSpPr>
          <p:sp>
            <p:nvSpPr>
              <p:cNvPr id="4552" name="Google Shape;4552;p8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553" name="Google Shape;4553;p8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4" name="Google Shape;4554;p8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557" name="Google Shape;4557;p83"/>
            <p:cNvGrpSpPr/>
            <p:nvPr/>
          </p:nvGrpSpPr>
          <p:grpSpPr>
            <a:xfrm>
              <a:off x="2905224" y="2311071"/>
              <a:ext cx="596721" cy="528992"/>
              <a:chOff x="1922950" y="1410350"/>
              <a:chExt cx="1252825" cy="1162875"/>
            </a:xfrm>
          </p:grpSpPr>
          <p:sp>
            <p:nvSpPr>
              <p:cNvPr id="4558" name="Google Shape;4558;p8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574" name="Google Shape;4574;p8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94" name="Google Shape;4594;p8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95" name="Google Shape;4595;p8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6" name="Google Shape;4596;p83"/>
            <p:cNvGrpSpPr/>
            <p:nvPr/>
          </p:nvGrpSpPr>
          <p:grpSpPr>
            <a:xfrm>
              <a:off x="3280929" y="3294542"/>
              <a:ext cx="109894" cy="272224"/>
              <a:chOff x="2711750" y="3572300"/>
              <a:chExt cx="230725" cy="598425"/>
            </a:xfrm>
          </p:grpSpPr>
          <p:sp>
            <p:nvSpPr>
              <p:cNvPr id="4597" name="Google Shape;4597;p8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9" name="Google Shape;4599;p8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0" name="Google Shape;4600;p83"/>
            <p:cNvGrpSpPr/>
            <p:nvPr/>
          </p:nvGrpSpPr>
          <p:grpSpPr>
            <a:xfrm>
              <a:off x="3790439" y="2408636"/>
              <a:ext cx="73017" cy="75684"/>
              <a:chOff x="3781475" y="1624825"/>
              <a:chExt cx="153300" cy="166375"/>
            </a:xfrm>
          </p:grpSpPr>
          <p:sp>
            <p:nvSpPr>
              <p:cNvPr id="4601" name="Google Shape;4601;p8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5" name="Google Shape;4605;p8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2" name="Google Shape;4612;p83"/>
            <p:cNvGrpSpPr/>
            <p:nvPr/>
          </p:nvGrpSpPr>
          <p:grpSpPr>
            <a:xfrm>
              <a:off x="4403342" y="3107749"/>
              <a:ext cx="316680" cy="101374"/>
              <a:chOff x="5068275" y="3161675"/>
              <a:chExt cx="664875" cy="222850"/>
            </a:xfrm>
          </p:grpSpPr>
          <p:sp>
            <p:nvSpPr>
              <p:cNvPr id="4613" name="Google Shape;4613;p8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7" name="Google Shape;4617;p8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6" name="Google Shape;4646;p83"/>
            <p:cNvGrpSpPr/>
            <p:nvPr/>
          </p:nvGrpSpPr>
          <p:grpSpPr>
            <a:xfrm>
              <a:off x="3697513" y="2707266"/>
              <a:ext cx="59549" cy="79733"/>
              <a:chOff x="3586375" y="2281300"/>
              <a:chExt cx="125025" cy="175275"/>
            </a:xfrm>
          </p:grpSpPr>
          <p:sp>
            <p:nvSpPr>
              <p:cNvPr id="4647" name="Google Shape;4647;p8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9" name="Google Shape;4649;p8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0" name="Google Shape;4650;p83"/>
            <p:cNvGrpSpPr/>
            <p:nvPr/>
          </p:nvGrpSpPr>
          <p:grpSpPr>
            <a:xfrm>
              <a:off x="4513224" y="3221724"/>
              <a:ext cx="274563" cy="280321"/>
              <a:chOff x="5298975" y="3412225"/>
              <a:chExt cx="576450" cy="616225"/>
            </a:xfrm>
          </p:grpSpPr>
          <p:sp>
            <p:nvSpPr>
              <p:cNvPr id="4651" name="Google Shape;4651;p8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652" name="Google Shape;4652;p8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83"/>
            <p:cNvGrpSpPr/>
            <p:nvPr/>
          </p:nvGrpSpPr>
          <p:grpSpPr>
            <a:xfrm>
              <a:off x="4824403" y="3421846"/>
              <a:ext cx="110132" cy="130647"/>
              <a:chOff x="5952300" y="3852150"/>
              <a:chExt cx="231225" cy="287200"/>
            </a:xfrm>
          </p:grpSpPr>
          <p:sp>
            <p:nvSpPr>
              <p:cNvPr id="4654" name="Google Shape;4654;p8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6" name="Google Shape;4656;p8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4" name="Google Shape;4664;p83"/>
            <p:cNvGrpSpPr/>
            <p:nvPr/>
          </p:nvGrpSpPr>
          <p:grpSpPr>
            <a:xfrm>
              <a:off x="4295710" y="3079670"/>
              <a:ext cx="14968" cy="27135"/>
              <a:chOff x="4842300" y="3099950"/>
              <a:chExt cx="31425" cy="59650"/>
            </a:xfrm>
          </p:grpSpPr>
          <p:sp>
            <p:nvSpPr>
              <p:cNvPr id="4665" name="Google Shape;4665;p8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9" name="Google Shape;4669;p8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7" name="Google Shape;4677;p83"/>
            <p:cNvGrpSpPr/>
            <p:nvPr/>
          </p:nvGrpSpPr>
          <p:grpSpPr>
            <a:xfrm>
              <a:off x="3831056" y="2816010"/>
              <a:ext cx="37378" cy="27612"/>
              <a:chOff x="3866750" y="2520350"/>
              <a:chExt cx="78475" cy="60700"/>
            </a:xfrm>
          </p:grpSpPr>
          <p:sp>
            <p:nvSpPr>
              <p:cNvPr id="4678" name="Google Shape;4678;p8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2" name="Google Shape;4682;p8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699" name="Google Shape;4699;p8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711" name="Google Shape;4711;p8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4" name="Google Shape;4724;p83"/>
            <p:cNvGrpSpPr/>
            <p:nvPr/>
          </p:nvGrpSpPr>
          <p:grpSpPr>
            <a:xfrm>
              <a:off x="3632736" y="3051591"/>
              <a:ext cx="63288" cy="45217"/>
              <a:chOff x="3450375" y="3038225"/>
              <a:chExt cx="132875" cy="99400"/>
            </a:xfrm>
          </p:grpSpPr>
          <p:sp>
            <p:nvSpPr>
              <p:cNvPr id="4725" name="Google Shape;4725;p8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7" name="Google Shape;4727;p8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736" name="Google Shape;4736;p8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746" name="Google Shape;4746;p8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752" name="Google Shape;4752;p8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83"/>
          <p:cNvGrpSpPr/>
          <p:nvPr/>
        </p:nvGrpSpPr>
        <p:grpSpPr>
          <a:xfrm>
            <a:off x="3530618" y="1021765"/>
            <a:ext cx="2078182" cy="1366558"/>
            <a:chOff x="235800" y="830650"/>
            <a:chExt cx="6978450" cy="4588844"/>
          </a:xfrm>
        </p:grpSpPr>
        <p:sp>
          <p:nvSpPr>
            <p:cNvPr id="4763" name="Google Shape;4763;p8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83"/>
          <p:cNvGrpSpPr/>
          <p:nvPr/>
        </p:nvGrpSpPr>
        <p:grpSpPr>
          <a:xfrm>
            <a:off x="719115" y="2852867"/>
            <a:ext cx="2622876" cy="1333540"/>
            <a:chOff x="238125" y="1038125"/>
            <a:chExt cx="7146800" cy="3633625"/>
          </a:xfrm>
        </p:grpSpPr>
        <p:sp>
          <p:nvSpPr>
            <p:cNvPr id="4770" name="Google Shape;4770;p8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83"/>
          <p:cNvGrpSpPr/>
          <p:nvPr/>
        </p:nvGrpSpPr>
        <p:grpSpPr>
          <a:xfrm>
            <a:off x="5834043" y="994977"/>
            <a:ext cx="2590840" cy="1380235"/>
            <a:chOff x="233350" y="949250"/>
            <a:chExt cx="7137300" cy="3802300"/>
          </a:xfrm>
        </p:grpSpPr>
        <p:sp>
          <p:nvSpPr>
            <p:cNvPr id="6343" name="Google Shape;6343;p8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83"/>
          <p:cNvGrpSpPr/>
          <p:nvPr/>
        </p:nvGrpSpPr>
        <p:grpSpPr>
          <a:xfrm>
            <a:off x="7648472" y="3039750"/>
            <a:ext cx="104231" cy="320340"/>
            <a:chOff x="7564426" y="3224343"/>
            <a:chExt cx="119985" cy="368801"/>
          </a:xfrm>
        </p:grpSpPr>
        <p:sp>
          <p:nvSpPr>
            <p:cNvPr id="6395" name="Google Shape;6395;p8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3"/>
          <p:cNvGrpSpPr/>
          <p:nvPr/>
        </p:nvGrpSpPr>
        <p:grpSpPr>
          <a:xfrm>
            <a:off x="7347961" y="3033852"/>
            <a:ext cx="189489" cy="332132"/>
            <a:chOff x="8370831" y="3202002"/>
            <a:chExt cx="218129" cy="382376"/>
          </a:xfrm>
        </p:grpSpPr>
        <p:sp>
          <p:nvSpPr>
            <p:cNvPr id="6398" name="Google Shape;6398;p8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83"/>
          <p:cNvGrpSpPr/>
          <p:nvPr/>
        </p:nvGrpSpPr>
        <p:grpSpPr>
          <a:xfrm>
            <a:off x="8071350" y="3444984"/>
            <a:ext cx="309429" cy="267000"/>
            <a:chOff x="6742064" y="3750480"/>
            <a:chExt cx="399315" cy="344560"/>
          </a:xfrm>
        </p:grpSpPr>
        <p:sp>
          <p:nvSpPr>
            <p:cNvPr id="6401" name="Google Shape;6401;p8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83"/>
          <p:cNvGrpSpPr/>
          <p:nvPr/>
        </p:nvGrpSpPr>
        <p:grpSpPr>
          <a:xfrm>
            <a:off x="7610369" y="3796031"/>
            <a:ext cx="180437" cy="281608"/>
            <a:chOff x="7248525" y="3739696"/>
            <a:chExt cx="230531" cy="359790"/>
          </a:xfrm>
        </p:grpSpPr>
        <p:sp>
          <p:nvSpPr>
            <p:cNvPr id="6404" name="Google Shape;6404;p8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6" name="Google Shape;6406;p83"/>
          <p:cNvGrpSpPr/>
          <p:nvPr/>
        </p:nvGrpSpPr>
        <p:grpSpPr>
          <a:xfrm>
            <a:off x="7856288" y="3439255"/>
            <a:ext cx="162896" cy="278710"/>
            <a:chOff x="7601242" y="3729267"/>
            <a:chExt cx="222566" cy="380803"/>
          </a:xfrm>
        </p:grpSpPr>
        <p:sp>
          <p:nvSpPr>
            <p:cNvPr id="6407" name="Google Shape;6407;p8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9" name="Google Shape;6409;p83"/>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0" name="Google Shape;6410;p83"/>
          <p:cNvGrpSpPr/>
          <p:nvPr/>
        </p:nvGrpSpPr>
        <p:grpSpPr>
          <a:xfrm>
            <a:off x="7345934" y="3440396"/>
            <a:ext cx="193543" cy="275990"/>
            <a:chOff x="8304647" y="3738687"/>
            <a:chExt cx="225076" cy="320956"/>
          </a:xfrm>
        </p:grpSpPr>
        <p:sp>
          <p:nvSpPr>
            <p:cNvPr id="6411" name="Google Shape;6411;p8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83"/>
          <p:cNvGrpSpPr/>
          <p:nvPr/>
        </p:nvGrpSpPr>
        <p:grpSpPr>
          <a:xfrm>
            <a:off x="7618426" y="3440396"/>
            <a:ext cx="178492" cy="275990"/>
            <a:chOff x="8615101" y="3738687"/>
            <a:chExt cx="207573" cy="320956"/>
          </a:xfrm>
        </p:grpSpPr>
        <p:sp>
          <p:nvSpPr>
            <p:cNvPr id="6415" name="Google Shape;6415;p8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8" name="Google Shape;6418;p83"/>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9" name="Google Shape;6419;p83"/>
          <p:cNvGrpSpPr/>
          <p:nvPr/>
        </p:nvGrpSpPr>
        <p:grpSpPr>
          <a:xfrm>
            <a:off x="6013131" y="3561884"/>
            <a:ext cx="557670" cy="511283"/>
            <a:chOff x="6015419" y="3716859"/>
            <a:chExt cx="557671" cy="511283"/>
          </a:xfrm>
        </p:grpSpPr>
        <p:sp>
          <p:nvSpPr>
            <p:cNvPr id="6420" name="Google Shape;6420;p8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1" name="Google Shape;6421;p83"/>
            <p:cNvGrpSpPr/>
            <p:nvPr/>
          </p:nvGrpSpPr>
          <p:grpSpPr>
            <a:xfrm>
              <a:off x="6036094" y="3716980"/>
              <a:ext cx="529860" cy="510468"/>
              <a:chOff x="6036094" y="3716980"/>
              <a:chExt cx="529860" cy="510468"/>
            </a:xfrm>
          </p:grpSpPr>
          <p:sp>
            <p:nvSpPr>
              <p:cNvPr id="6422" name="Google Shape;6422;p8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2" name="Google Shape;6432;p83"/>
          <p:cNvGrpSpPr/>
          <p:nvPr/>
        </p:nvGrpSpPr>
        <p:grpSpPr>
          <a:xfrm>
            <a:off x="6642016" y="2918653"/>
            <a:ext cx="576302" cy="511871"/>
            <a:chOff x="6644304" y="3073628"/>
            <a:chExt cx="576302" cy="511871"/>
          </a:xfrm>
        </p:grpSpPr>
        <p:sp>
          <p:nvSpPr>
            <p:cNvPr id="6433" name="Google Shape;6433;p8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4" name="Google Shape;6434;p83"/>
            <p:cNvGrpSpPr/>
            <p:nvPr/>
          </p:nvGrpSpPr>
          <p:grpSpPr>
            <a:xfrm>
              <a:off x="6712169" y="3085440"/>
              <a:ext cx="481622" cy="494913"/>
              <a:chOff x="6712169" y="3085440"/>
              <a:chExt cx="481622" cy="494913"/>
            </a:xfrm>
          </p:grpSpPr>
          <p:sp>
            <p:nvSpPr>
              <p:cNvPr id="6435" name="Google Shape;6435;p8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8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3" name="Google Shape;6443;p83"/>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4" name="Google Shape;6444;p83"/>
          <p:cNvGrpSpPr/>
          <p:nvPr/>
        </p:nvGrpSpPr>
        <p:grpSpPr>
          <a:xfrm>
            <a:off x="6649867" y="3561648"/>
            <a:ext cx="560631" cy="511352"/>
            <a:chOff x="6652154" y="3716623"/>
            <a:chExt cx="560631" cy="511352"/>
          </a:xfrm>
        </p:grpSpPr>
        <p:sp>
          <p:nvSpPr>
            <p:cNvPr id="6445" name="Google Shape;6445;p8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6" name="Google Shape;6446;p83"/>
            <p:cNvGrpSpPr/>
            <p:nvPr/>
          </p:nvGrpSpPr>
          <p:grpSpPr>
            <a:xfrm>
              <a:off x="6669657" y="3716715"/>
              <a:ext cx="466779" cy="464290"/>
              <a:chOff x="6669657" y="3716715"/>
              <a:chExt cx="466779" cy="464290"/>
            </a:xfrm>
          </p:grpSpPr>
          <p:sp>
            <p:nvSpPr>
              <p:cNvPr id="6447" name="Google Shape;6447;p8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0" name="Google Shape;6460;p83"/>
          <p:cNvGrpSpPr/>
          <p:nvPr/>
        </p:nvGrpSpPr>
        <p:grpSpPr>
          <a:xfrm>
            <a:off x="7843958" y="3843056"/>
            <a:ext cx="187557" cy="187557"/>
            <a:chOff x="8565775" y="671075"/>
            <a:chExt cx="441000" cy="441000"/>
          </a:xfrm>
        </p:grpSpPr>
        <p:sp>
          <p:nvSpPr>
            <p:cNvPr id="6461" name="Google Shape;6461;p8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3" name="Google Shape;6463;p83"/>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3"/>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5" name="Google Shape;6465;p83"/>
          <p:cNvGrpSpPr/>
          <p:nvPr/>
        </p:nvGrpSpPr>
        <p:grpSpPr>
          <a:xfrm>
            <a:off x="5997813" y="2921275"/>
            <a:ext cx="587871" cy="512373"/>
            <a:chOff x="6000100" y="3076250"/>
            <a:chExt cx="587871" cy="512373"/>
          </a:xfrm>
        </p:grpSpPr>
        <p:sp>
          <p:nvSpPr>
            <p:cNvPr id="6466" name="Google Shape;6466;p8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83"/>
            <p:cNvGrpSpPr/>
            <p:nvPr/>
          </p:nvGrpSpPr>
          <p:grpSpPr>
            <a:xfrm>
              <a:off x="6031360" y="3076713"/>
              <a:ext cx="539107" cy="480965"/>
              <a:chOff x="6031360" y="3076713"/>
              <a:chExt cx="539107" cy="480965"/>
            </a:xfrm>
          </p:grpSpPr>
          <p:sp>
            <p:nvSpPr>
              <p:cNvPr id="6468" name="Google Shape;6468;p8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83"/>
          <p:cNvGrpSpPr/>
          <p:nvPr/>
        </p:nvGrpSpPr>
        <p:grpSpPr>
          <a:xfrm>
            <a:off x="3574273" y="2854307"/>
            <a:ext cx="2241344" cy="1330656"/>
            <a:chOff x="3597785" y="3065882"/>
            <a:chExt cx="2241344" cy="1330656"/>
          </a:xfrm>
        </p:grpSpPr>
        <p:grpSp>
          <p:nvGrpSpPr>
            <p:cNvPr id="6476" name="Google Shape;6476;p83"/>
            <p:cNvGrpSpPr/>
            <p:nvPr/>
          </p:nvGrpSpPr>
          <p:grpSpPr>
            <a:xfrm>
              <a:off x="5296908" y="3937355"/>
              <a:ext cx="143198" cy="32380"/>
              <a:chOff x="5296908" y="3937355"/>
              <a:chExt cx="143198" cy="32380"/>
            </a:xfrm>
          </p:grpSpPr>
          <p:sp>
            <p:nvSpPr>
              <p:cNvPr id="6477" name="Google Shape;6477;p8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8" name="Google Shape;6478;p83"/>
              <p:cNvGrpSpPr/>
              <p:nvPr/>
            </p:nvGrpSpPr>
            <p:grpSpPr>
              <a:xfrm>
                <a:off x="5402331" y="3937355"/>
                <a:ext cx="37776" cy="32380"/>
                <a:chOff x="5402331" y="3937355"/>
                <a:chExt cx="37776" cy="32380"/>
              </a:xfrm>
            </p:grpSpPr>
            <p:sp>
              <p:nvSpPr>
                <p:cNvPr id="6479" name="Google Shape;6479;p8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83"/>
              <p:cNvGrpSpPr/>
              <p:nvPr/>
            </p:nvGrpSpPr>
            <p:grpSpPr>
              <a:xfrm>
                <a:off x="5296908" y="3937355"/>
                <a:ext cx="37783" cy="32380"/>
                <a:chOff x="5296908" y="3937355"/>
                <a:chExt cx="37783" cy="32380"/>
              </a:xfrm>
            </p:grpSpPr>
            <p:sp>
              <p:nvSpPr>
                <p:cNvPr id="6482" name="Google Shape;6482;p8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4" name="Google Shape;6484;p83"/>
            <p:cNvGrpSpPr/>
            <p:nvPr/>
          </p:nvGrpSpPr>
          <p:grpSpPr>
            <a:xfrm>
              <a:off x="4724163" y="3119631"/>
              <a:ext cx="120838" cy="84218"/>
              <a:chOff x="4724163" y="3119631"/>
              <a:chExt cx="120838" cy="84218"/>
            </a:xfrm>
          </p:grpSpPr>
          <p:grpSp>
            <p:nvGrpSpPr>
              <p:cNvPr id="6485" name="Google Shape;6485;p83"/>
              <p:cNvGrpSpPr/>
              <p:nvPr/>
            </p:nvGrpSpPr>
            <p:grpSpPr>
              <a:xfrm>
                <a:off x="4746712" y="3132773"/>
                <a:ext cx="86869" cy="56424"/>
                <a:chOff x="4746712" y="3132773"/>
                <a:chExt cx="86869" cy="56424"/>
              </a:xfrm>
            </p:grpSpPr>
            <p:sp>
              <p:nvSpPr>
                <p:cNvPr id="6486" name="Google Shape;6486;p8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83"/>
              <p:cNvGrpSpPr/>
              <p:nvPr/>
            </p:nvGrpSpPr>
            <p:grpSpPr>
              <a:xfrm>
                <a:off x="4773634" y="3143336"/>
                <a:ext cx="37776" cy="32451"/>
                <a:chOff x="4773634" y="3143336"/>
                <a:chExt cx="37776" cy="32451"/>
              </a:xfrm>
            </p:grpSpPr>
            <p:sp>
              <p:nvSpPr>
                <p:cNvPr id="6489" name="Google Shape;6489;p8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83"/>
              <p:cNvGrpSpPr/>
              <p:nvPr/>
            </p:nvGrpSpPr>
            <p:grpSpPr>
              <a:xfrm>
                <a:off x="4724163" y="3131248"/>
                <a:ext cx="37776" cy="32459"/>
                <a:chOff x="4724163" y="3131248"/>
                <a:chExt cx="37776" cy="32459"/>
              </a:xfrm>
            </p:grpSpPr>
            <p:sp>
              <p:nvSpPr>
                <p:cNvPr id="6492" name="Google Shape;6492;p8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83"/>
              <p:cNvGrpSpPr/>
              <p:nvPr/>
            </p:nvGrpSpPr>
            <p:grpSpPr>
              <a:xfrm>
                <a:off x="4755081" y="3176054"/>
                <a:ext cx="32357" cy="27795"/>
                <a:chOff x="4755081" y="3176054"/>
                <a:chExt cx="32357" cy="27795"/>
              </a:xfrm>
            </p:grpSpPr>
            <p:sp>
              <p:nvSpPr>
                <p:cNvPr id="6495" name="Google Shape;6495;p8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83"/>
              <p:cNvGrpSpPr/>
              <p:nvPr/>
            </p:nvGrpSpPr>
            <p:grpSpPr>
              <a:xfrm>
                <a:off x="4812550" y="3119631"/>
                <a:ext cx="32451" cy="27803"/>
                <a:chOff x="4812550" y="3119631"/>
                <a:chExt cx="32451" cy="27803"/>
              </a:xfrm>
            </p:grpSpPr>
            <p:sp>
              <p:nvSpPr>
                <p:cNvPr id="6498" name="Google Shape;6498;p8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0" name="Google Shape;6500;p83"/>
            <p:cNvGrpSpPr/>
            <p:nvPr/>
          </p:nvGrpSpPr>
          <p:grpSpPr>
            <a:xfrm>
              <a:off x="5382826" y="4027197"/>
              <a:ext cx="268967" cy="250422"/>
              <a:chOff x="5382826" y="4027197"/>
              <a:chExt cx="268967" cy="250422"/>
            </a:xfrm>
          </p:grpSpPr>
          <p:grpSp>
            <p:nvGrpSpPr>
              <p:cNvPr id="6501" name="Google Shape;6501;p83"/>
              <p:cNvGrpSpPr/>
              <p:nvPr/>
            </p:nvGrpSpPr>
            <p:grpSpPr>
              <a:xfrm>
                <a:off x="5405280" y="4042510"/>
                <a:ext cx="237570" cy="218647"/>
                <a:chOff x="5405280" y="4042510"/>
                <a:chExt cx="237570" cy="218647"/>
              </a:xfrm>
            </p:grpSpPr>
            <p:sp>
              <p:nvSpPr>
                <p:cNvPr id="6502" name="Google Shape;6502;p8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83"/>
              <p:cNvGrpSpPr/>
              <p:nvPr/>
            </p:nvGrpSpPr>
            <p:grpSpPr>
              <a:xfrm>
                <a:off x="5382826" y="4125549"/>
                <a:ext cx="37776" cy="32380"/>
                <a:chOff x="5382826" y="4125549"/>
                <a:chExt cx="37776" cy="32380"/>
              </a:xfrm>
            </p:grpSpPr>
            <p:sp>
              <p:nvSpPr>
                <p:cNvPr id="6509" name="Google Shape;6509;p8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83"/>
              <p:cNvGrpSpPr/>
              <p:nvPr/>
            </p:nvGrpSpPr>
            <p:grpSpPr>
              <a:xfrm>
                <a:off x="5475680" y="4195587"/>
                <a:ext cx="37783" cy="32364"/>
                <a:chOff x="5475680" y="4195587"/>
                <a:chExt cx="37783" cy="32364"/>
              </a:xfrm>
            </p:grpSpPr>
            <p:sp>
              <p:nvSpPr>
                <p:cNvPr id="6512" name="Google Shape;6512;p8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83"/>
              <p:cNvGrpSpPr/>
              <p:nvPr/>
            </p:nvGrpSpPr>
            <p:grpSpPr>
              <a:xfrm>
                <a:off x="5532575" y="4027197"/>
                <a:ext cx="33308" cy="32262"/>
                <a:chOff x="5532575" y="4027197"/>
                <a:chExt cx="33308" cy="32262"/>
              </a:xfrm>
            </p:grpSpPr>
            <p:sp>
              <p:nvSpPr>
                <p:cNvPr id="6515" name="Google Shape;6515;p8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83"/>
              <p:cNvGrpSpPr/>
              <p:nvPr/>
            </p:nvGrpSpPr>
            <p:grpSpPr>
              <a:xfrm>
                <a:off x="5590706" y="4245348"/>
                <a:ext cx="33497" cy="32270"/>
                <a:chOff x="5590706" y="4245348"/>
                <a:chExt cx="33497" cy="32270"/>
              </a:xfrm>
            </p:grpSpPr>
            <p:sp>
              <p:nvSpPr>
                <p:cNvPr id="6518" name="Google Shape;6518;p8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83"/>
              <p:cNvGrpSpPr/>
              <p:nvPr/>
            </p:nvGrpSpPr>
            <p:grpSpPr>
              <a:xfrm>
                <a:off x="5618681" y="4109677"/>
                <a:ext cx="33112" cy="32357"/>
                <a:chOff x="5618681" y="4109677"/>
                <a:chExt cx="33112" cy="32357"/>
              </a:xfrm>
            </p:grpSpPr>
            <p:sp>
              <p:nvSpPr>
                <p:cNvPr id="6521" name="Google Shape;6521;p8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83"/>
              <p:cNvGrpSpPr/>
              <p:nvPr/>
            </p:nvGrpSpPr>
            <p:grpSpPr>
              <a:xfrm>
                <a:off x="5479298" y="4128262"/>
                <a:ext cx="31405" cy="26906"/>
                <a:chOff x="5479298" y="4128262"/>
                <a:chExt cx="31405" cy="26906"/>
              </a:xfrm>
            </p:grpSpPr>
            <p:sp>
              <p:nvSpPr>
                <p:cNvPr id="6524" name="Google Shape;6524;p8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83"/>
              <p:cNvGrpSpPr/>
              <p:nvPr/>
            </p:nvGrpSpPr>
            <p:grpSpPr>
              <a:xfrm>
                <a:off x="5582903" y="4180116"/>
                <a:ext cx="31499" cy="26898"/>
                <a:chOff x="5582903" y="4180116"/>
                <a:chExt cx="31499" cy="26898"/>
              </a:xfrm>
            </p:grpSpPr>
            <p:sp>
              <p:nvSpPr>
                <p:cNvPr id="6527" name="Google Shape;6527;p8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9" name="Google Shape;6529;p83"/>
            <p:cNvGrpSpPr/>
            <p:nvPr/>
          </p:nvGrpSpPr>
          <p:grpSpPr>
            <a:xfrm>
              <a:off x="3977681" y="3230323"/>
              <a:ext cx="94584" cy="84085"/>
              <a:chOff x="3977681" y="3230323"/>
              <a:chExt cx="94584" cy="84085"/>
            </a:xfrm>
          </p:grpSpPr>
          <p:grpSp>
            <p:nvGrpSpPr>
              <p:cNvPr id="6530" name="Google Shape;6530;p83"/>
              <p:cNvGrpSpPr/>
              <p:nvPr/>
            </p:nvGrpSpPr>
            <p:grpSpPr>
              <a:xfrm>
                <a:off x="4000135" y="3243041"/>
                <a:ext cx="59570" cy="57186"/>
                <a:chOff x="4000135" y="3243041"/>
                <a:chExt cx="59570" cy="57186"/>
              </a:xfrm>
            </p:grpSpPr>
            <p:sp>
              <p:nvSpPr>
                <p:cNvPr id="6531" name="Google Shape;6531;p8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83"/>
              <p:cNvGrpSpPr/>
              <p:nvPr/>
            </p:nvGrpSpPr>
            <p:grpSpPr>
              <a:xfrm>
                <a:off x="3977681" y="3245872"/>
                <a:ext cx="37783" cy="32380"/>
                <a:chOff x="3977681" y="3245872"/>
                <a:chExt cx="37783" cy="32380"/>
              </a:xfrm>
            </p:grpSpPr>
            <p:sp>
              <p:nvSpPr>
                <p:cNvPr id="6535" name="Google Shape;6535;p8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83"/>
              <p:cNvGrpSpPr/>
              <p:nvPr/>
            </p:nvGrpSpPr>
            <p:grpSpPr>
              <a:xfrm>
                <a:off x="4040860" y="3262672"/>
                <a:ext cx="31405" cy="27001"/>
                <a:chOff x="4040860" y="3262672"/>
                <a:chExt cx="31405" cy="27001"/>
              </a:xfrm>
            </p:grpSpPr>
            <p:sp>
              <p:nvSpPr>
                <p:cNvPr id="6538" name="Google Shape;6538;p8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83"/>
              <p:cNvGrpSpPr/>
              <p:nvPr/>
            </p:nvGrpSpPr>
            <p:grpSpPr>
              <a:xfrm>
                <a:off x="4021072" y="3230323"/>
                <a:ext cx="31397" cy="26906"/>
                <a:chOff x="4021072" y="3230323"/>
                <a:chExt cx="31397" cy="26906"/>
              </a:xfrm>
            </p:grpSpPr>
            <p:sp>
              <p:nvSpPr>
                <p:cNvPr id="6541" name="Google Shape;6541;p8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83"/>
              <p:cNvGrpSpPr/>
              <p:nvPr/>
            </p:nvGrpSpPr>
            <p:grpSpPr>
              <a:xfrm>
                <a:off x="4001472" y="3287462"/>
                <a:ext cx="31499" cy="26945"/>
                <a:chOff x="4001472" y="3287462"/>
                <a:chExt cx="31499" cy="26945"/>
              </a:xfrm>
            </p:grpSpPr>
            <p:sp>
              <p:nvSpPr>
                <p:cNvPr id="6544" name="Google Shape;6544;p8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6" name="Google Shape;6546;p83"/>
            <p:cNvGrpSpPr/>
            <p:nvPr/>
          </p:nvGrpSpPr>
          <p:grpSpPr>
            <a:xfrm>
              <a:off x="4084715" y="3258865"/>
              <a:ext cx="184961" cy="137268"/>
              <a:chOff x="4084715" y="3258865"/>
              <a:chExt cx="184961" cy="137268"/>
            </a:xfrm>
          </p:grpSpPr>
          <p:grpSp>
            <p:nvGrpSpPr>
              <p:cNvPr id="6547" name="Google Shape;6547;p83"/>
              <p:cNvGrpSpPr/>
              <p:nvPr/>
            </p:nvGrpSpPr>
            <p:grpSpPr>
              <a:xfrm>
                <a:off x="4107453" y="3271583"/>
                <a:ext cx="153470" cy="110275"/>
                <a:chOff x="4107453" y="3271583"/>
                <a:chExt cx="153470" cy="110275"/>
              </a:xfrm>
            </p:grpSpPr>
            <p:sp>
              <p:nvSpPr>
                <p:cNvPr id="6548" name="Google Shape;6548;p8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83"/>
              <p:cNvGrpSpPr/>
              <p:nvPr/>
            </p:nvGrpSpPr>
            <p:grpSpPr>
              <a:xfrm>
                <a:off x="4136947" y="3258865"/>
                <a:ext cx="31499" cy="27001"/>
                <a:chOff x="4136947" y="3258865"/>
                <a:chExt cx="31499" cy="27001"/>
              </a:xfrm>
            </p:grpSpPr>
            <p:sp>
              <p:nvSpPr>
                <p:cNvPr id="6553" name="Google Shape;6553;p8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83"/>
              <p:cNvGrpSpPr/>
              <p:nvPr/>
            </p:nvGrpSpPr>
            <p:grpSpPr>
              <a:xfrm>
                <a:off x="4084715" y="3266478"/>
                <a:ext cx="31468" cy="26898"/>
                <a:chOff x="4084715" y="3266478"/>
                <a:chExt cx="31468" cy="26898"/>
              </a:xfrm>
            </p:grpSpPr>
            <p:sp>
              <p:nvSpPr>
                <p:cNvPr id="6556" name="Google Shape;6556;p8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83"/>
              <p:cNvGrpSpPr/>
              <p:nvPr/>
            </p:nvGrpSpPr>
            <p:grpSpPr>
              <a:xfrm>
                <a:off x="4159213" y="3279849"/>
                <a:ext cx="31405" cy="26945"/>
                <a:chOff x="4159213" y="3279849"/>
                <a:chExt cx="31405" cy="26945"/>
              </a:xfrm>
            </p:grpSpPr>
            <p:sp>
              <p:nvSpPr>
                <p:cNvPr id="6559" name="Google Shape;6559;p8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83"/>
              <p:cNvGrpSpPr/>
              <p:nvPr/>
            </p:nvGrpSpPr>
            <p:grpSpPr>
              <a:xfrm>
                <a:off x="4201550" y="3266502"/>
                <a:ext cx="31405" cy="26883"/>
                <a:chOff x="4201550" y="3266502"/>
                <a:chExt cx="31405" cy="26883"/>
              </a:xfrm>
            </p:grpSpPr>
            <p:sp>
              <p:nvSpPr>
                <p:cNvPr id="6562" name="Google Shape;6562;p8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83"/>
              <p:cNvGrpSpPr/>
              <p:nvPr/>
            </p:nvGrpSpPr>
            <p:grpSpPr>
              <a:xfrm>
                <a:off x="4201550" y="3338278"/>
                <a:ext cx="31405" cy="26930"/>
                <a:chOff x="4201550" y="3338278"/>
                <a:chExt cx="31405" cy="26930"/>
              </a:xfrm>
            </p:grpSpPr>
            <p:sp>
              <p:nvSpPr>
                <p:cNvPr id="6565" name="Google Shape;6565;p8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83"/>
              <p:cNvGrpSpPr/>
              <p:nvPr/>
            </p:nvGrpSpPr>
            <p:grpSpPr>
              <a:xfrm>
                <a:off x="4238272" y="3369132"/>
                <a:ext cx="31405" cy="27001"/>
                <a:chOff x="4238272" y="3369132"/>
                <a:chExt cx="31405" cy="27001"/>
              </a:xfrm>
            </p:grpSpPr>
            <p:sp>
              <p:nvSpPr>
                <p:cNvPr id="6568" name="Google Shape;6568;p8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0" name="Google Shape;6570;p83"/>
            <p:cNvGrpSpPr/>
            <p:nvPr/>
          </p:nvGrpSpPr>
          <p:grpSpPr>
            <a:xfrm>
              <a:off x="4068639" y="3200169"/>
              <a:ext cx="77643" cy="37272"/>
              <a:chOff x="4068639" y="3200169"/>
              <a:chExt cx="77643" cy="37272"/>
            </a:xfrm>
          </p:grpSpPr>
          <p:sp>
            <p:nvSpPr>
              <p:cNvPr id="6571" name="Google Shape;6571;p8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2" name="Google Shape;6572;p83"/>
              <p:cNvGrpSpPr/>
              <p:nvPr/>
            </p:nvGrpSpPr>
            <p:grpSpPr>
              <a:xfrm>
                <a:off x="4114878" y="3200169"/>
                <a:ext cx="31405" cy="26993"/>
                <a:chOff x="4114878" y="3200169"/>
                <a:chExt cx="31405" cy="26993"/>
              </a:xfrm>
            </p:grpSpPr>
            <p:sp>
              <p:nvSpPr>
                <p:cNvPr id="6573" name="Google Shape;6573;p8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83"/>
              <p:cNvGrpSpPr/>
              <p:nvPr/>
            </p:nvGrpSpPr>
            <p:grpSpPr>
              <a:xfrm>
                <a:off x="4068639" y="3210535"/>
                <a:ext cx="31499" cy="26906"/>
                <a:chOff x="4068639" y="3210535"/>
                <a:chExt cx="31499" cy="26906"/>
              </a:xfrm>
            </p:grpSpPr>
            <p:sp>
              <p:nvSpPr>
                <p:cNvPr id="6576" name="Google Shape;6576;p8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8" name="Google Shape;6578;p83"/>
            <p:cNvGrpSpPr/>
            <p:nvPr/>
          </p:nvGrpSpPr>
          <p:grpSpPr>
            <a:xfrm>
              <a:off x="3869702" y="3066935"/>
              <a:ext cx="382664" cy="190294"/>
              <a:chOff x="3869702" y="3066935"/>
              <a:chExt cx="382664" cy="190294"/>
            </a:xfrm>
          </p:grpSpPr>
          <p:grpSp>
            <p:nvGrpSpPr>
              <p:cNvPr id="6579" name="Google Shape;6579;p83"/>
              <p:cNvGrpSpPr/>
              <p:nvPr/>
            </p:nvGrpSpPr>
            <p:grpSpPr>
              <a:xfrm>
                <a:off x="3888633" y="3082351"/>
                <a:ext cx="351172" cy="160698"/>
                <a:chOff x="3888633" y="3082351"/>
                <a:chExt cx="351172" cy="160698"/>
              </a:xfrm>
            </p:grpSpPr>
            <p:sp>
              <p:nvSpPr>
                <p:cNvPr id="6580" name="Google Shape;6580;p8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83"/>
              <p:cNvGrpSpPr/>
              <p:nvPr/>
            </p:nvGrpSpPr>
            <p:grpSpPr>
              <a:xfrm>
                <a:off x="4143703" y="3066935"/>
                <a:ext cx="37783" cy="32357"/>
                <a:chOff x="4143703" y="3066935"/>
                <a:chExt cx="37783" cy="32357"/>
              </a:xfrm>
            </p:grpSpPr>
            <p:sp>
              <p:nvSpPr>
                <p:cNvPr id="6587" name="Google Shape;6587;p8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83"/>
              <p:cNvGrpSpPr/>
              <p:nvPr/>
            </p:nvGrpSpPr>
            <p:grpSpPr>
              <a:xfrm>
                <a:off x="4044565" y="3103563"/>
                <a:ext cx="37783" cy="32451"/>
                <a:chOff x="4044565" y="3103563"/>
                <a:chExt cx="37783" cy="32451"/>
              </a:xfrm>
            </p:grpSpPr>
            <p:sp>
              <p:nvSpPr>
                <p:cNvPr id="6590" name="Google Shape;6590;p8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83"/>
              <p:cNvGrpSpPr/>
              <p:nvPr/>
            </p:nvGrpSpPr>
            <p:grpSpPr>
              <a:xfrm>
                <a:off x="4017454" y="3188237"/>
                <a:ext cx="37776" cy="32357"/>
                <a:chOff x="4017454" y="3188237"/>
                <a:chExt cx="37776" cy="32357"/>
              </a:xfrm>
            </p:grpSpPr>
            <p:sp>
              <p:nvSpPr>
                <p:cNvPr id="6593" name="Google Shape;6593;p8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83"/>
              <p:cNvGrpSpPr/>
              <p:nvPr/>
            </p:nvGrpSpPr>
            <p:grpSpPr>
              <a:xfrm>
                <a:off x="3921548" y="3157509"/>
                <a:ext cx="37783" cy="32357"/>
                <a:chOff x="3921548" y="3157509"/>
                <a:chExt cx="37783" cy="32357"/>
              </a:xfrm>
            </p:grpSpPr>
            <p:sp>
              <p:nvSpPr>
                <p:cNvPr id="6596" name="Google Shape;6596;p8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83"/>
              <p:cNvGrpSpPr/>
              <p:nvPr/>
            </p:nvGrpSpPr>
            <p:grpSpPr>
              <a:xfrm>
                <a:off x="3939056" y="3211620"/>
                <a:ext cx="37783" cy="32380"/>
                <a:chOff x="3939056" y="3211620"/>
                <a:chExt cx="37783" cy="32380"/>
              </a:xfrm>
            </p:grpSpPr>
            <p:sp>
              <p:nvSpPr>
                <p:cNvPr id="6599" name="Google Shape;6599;p8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83"/>
              <p:cNvGrpSpPr/>
              <p:nvPr/>
            </p:nvGrpSpPr>
            <p:grpSpPr>
              <a:xfrm>
                <a:off x="4176240" y="3136965"/>
                <a:ext cx="31405" cy="26930"/>
                <a:chOff x="4176240" y="3136965"/>
                <a:chExt cx="31405" cy="26930"/>
              </a:xfrm>
            </p:grpSpPr>
            <p:sp>
              <p:nvSpPr>
                <p:cNvPr id="6602" name="Google Shape;6602;p8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83"/>
              <p:cNvGrpSpPr/>
              <p:nvPr/>
            </p:nvGrpSpPr>
            <p:grpSpPr>
              <a:xfrm>
                <a:off x="4133148" y="3152593"/>
                <a:ext cx="31499" cy="27001"/>
                <a:chOff x="4133148" y="3152593"/>
                <a:chExt cx="31499" cy="27001"/>
              </a:xfrm>
            </p:grpSpPr>
            <p:sp>
              <p:nvSpPr>
                <p:cNvPr id="6605" name="Google Shape;6605;p8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7" name="Google Shape;6607;p83"/>
              <p:cNvGrpSpPr/>
              <p:nvPr/>
            </p:nvGrpSpPr>
            <p:grpSpPr>
              <a:xfrm>
                <a:off x="4220866" y="3073534"/>
                <a:ext cx="31499" cy="26898"/>
                <a:chOff x="4220866" y="3073534"/>
                <a:chExt cx="31499" cy="26898"/>
              </a:xfrm>
            </p:grpSpPr>
            <p:sp>
              <p:nvSpPr>
                <p:cNvPr id="6608" name="Google Shape;6608;p8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83"/>
              <p:cNvGrpSpPr/>
              <p:nvPr/>
            </p:nvGrpSpPr>
            <p:grpSpPr>
              <a:xfrm>
                <a:off x="3869702" y="3230323"/>
                <a:ext cx="31499" cy="26906"/>
                <a:chOff x="3869702" y="3230323"/>
                <a:chExt cx="31499" cy="26906"/>
              </a:xfrm>
            </p:grpSpPr>
            <p:sp>
              <p:nvSpPr>
                <p:cNvPr id="6611" name="Google Shape;6611;p8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3" name="Google Shape;6613;p83"/>
            <p:cNvGrpSpPr/>
            <p:nvPr/>
          </p:nvGrpSpPr>
          <p:grpSpPr>
            <a:xfrm>
              <a:off x="4271383" y="3065882"/>
              <a:ext cx="304556" cy="341663"/>
              <a:chOff x="4271383" y="3065882"/>
              <a:chExt cx="304556" cy="341663"/>
            </a:xfrm>
          </p:grpSpPr>
          <p:grpSp>
            <p:nvGrpSpPr>
              <p:cNvPr id="6614" name="Google Shape;6614;p83"/>
              <p:cNvGrpSpPr/>
              <p:nvPr/>
            </p:nvGrpSpPr>
            <p:grpSpPr>
              <a:xfrm>
                <a:off x="4293838" y="3078639"/>
                <a:ext cx="269353" cy="311973"/>
                <a:chOff x="4293838" y="3078639"/>
                <a:chExt cx="269353" cy="311973"/>
              </a:xfrm>
            </p:grpSpPr>
            <p:sp>
              <p:nvSpPr>
                <p:cNvPr id="6615" name="Google Shape;6615;p8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83"/>
              <p:cNvGrpSpPr/>
              <p:nvPr/>
            </p:nvGrpSpPr>
            <p:grpSpPr>
              <a:xfrm>
                <a:off x="4538164" y="3342061"/>
                <a:ext cx="37776" cy="32380"/>
                <a:chOff x="4538164" y="3342061"/>
                <a:chExt cx="37776" cy="32380"/>
              </a:xfrm>
            </p:grpSpPr>
            <p:sp>
              <p:nvSpPr>
                <p:cNvPr id="6633" name="Google Shape;6633;p8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83"/>
              <p:cNvGrpSpPr/>
              <p:nvPr/>
            </p:nvGrpSpPr>
            <p:grpSpPr>
              <a:xfrm>
                <a:off x="4271383" y="3194742"/>
                <a:ext cx="37783" cy="32420"/>
                <a:chOff x="4271383" y="3194742"/>
                <a:chExt cx="37783" cy="32420"/>
              </a:xfrm>
            </p:grpSpPr>
            <p:sp>
              <p:nvSpPr>
                <p:cNvPr id="6636" name="Google Shape;6636;p8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83"/>
              <p:cNvGrpSpPr/>
              <p:nvPr/>
            </p:nvGrpSpPr>
            <p:grpSpPr>
              <a:xfrm>
                <a:off x="4284416" y="3084058"/>
                <a:ext cx="37783" cy="32357"/>
                <a:chOff x="4284416" y="3084058"/>
                <a:chExt cx="37783" cy="32357"/>
              </a:xfrm>
            </p:grpSpPr>
            <p:sp>
              <p:nvSpPr>
                <p:cNvPr id="6639" name="Google Shape;6639;p8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83"/>
              <p:cNvGrpSpPr/>
              <p:nvPr/>
            </p:nvGrpSpPr>
            <p:grpSpPr>
              <a:xfrm>
                <a:off x="4478697" y="3297561"/>
                <a:ext cx="37776" cy="32451"/>
                <a:chOff x="4478697" y="3297561"/>
                <a:chExt cx="37776" cy="32451"/>
              </a:xfrm>
            </p:grpSpPr>
            <p:sp>
              <p:nvSpPr>
                <p:cNvPr id="6642" name="Google Shape;6642;p8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83"/>
              <p:cNvGrpSpPr/>
              <p:nvPr/>
            </p:nvGrpSpPr>
            <p:grpSpPr>
              <a:xfrm>
                <a:off x="4411813" y="3331711"/>
                <a:ext cx="37776" cy="32451"/>
                <a:chOff x="4411813" y="3331711"/>
                <a:chExt cx="37776" cy="32451"/>
              </a:xfrm>
            </p:grpSpPr>
            <p:sp>
              <p:nvSpPr>
                <p:cNvPr id="6645" name="Google Shape;6645;p8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83"/>
              <p:cNvGrpSpPr/>
              <p:nvPr/>
            </p:nvGrpSpPr>
            <p:grpSpPr>
              <a:xfrm>
                <a:off x="4337984" y="3375188"/>
                <a:ext cx="37776" cy="32357"/>
                <a:chOff x="4337984" y="3375188"/>
                <a:chExt cx="37776" cy="32357"/>
              </a:xfrm>
            </p:grpSpPr>
            <p:sp>
              <p:nvSpPr>
                <p:cNvPr id="6648" name="Google Shape;6648;p8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83"/>
              <p:cNvGrpSpPr/>
              <p:nvPr/>
            </p:nvGrpSpPr>
            <p:grpSpPr>
              <a:xfrm>
                <a:off x="4494867" y="3090530"/>
                <a:ext cx="37878" cy="32451"/>
                <a:chOff x="4494867" y="3090530"/>
                <a:chExt cx="37878" cy="32451"/>
              </a:xfrm>
            </p:grpSpPr>
            <p:sp>
              <p:nvSpPr>
                <p:cNvPr id="6651" name="Google Shape;6651;p8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83"/>
              <p:cNvGrpSpPr/>
              <p:nvPr/>
            </p:nvGrpSpPr>
            <p:grpSpPr>
              <a:xfrm>
                <a:off x="4525124" y="3207774"/>
                <a:ext cx="37783" cy="32420"/>
                <a:chOff x="4525124" y="3207774"/>
                <a:chExt cx="37783" cy="32420"/>
              </a:xfrm>
            </p:grpSpPr>
            <p:sp>
              <p:nvSpPr>
                <p:cNvPr id="6654" name="Google Shape;6654;p8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83"/>
              <p:cNvGrpSpPr/>
              <p:nvPr/>
            </p:nvGrpSpPr>
            <p:grpSpPr>
              <a:xfrm>
                <a:off x="4440544" y="3176479"/>
                <a:ext cx="31499" cy="26898"/>
                <a:chOff x="4440544" y="3176479"/>
                <a:chExt cx="31499" cy="26898"/>
              </a:xfrm>
            </p:grpSpPr>
            <p:sp>
              <p:nvSpPr>
                <p:cNvPr id="6657" name="Google Shape;6657;p8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83"/>
              <p:cNvGrpSpPr/>
              <p:nvPr/>
            </p:nvGrpSpPr>
            <p:grpSpPr>
              <a:xfrm>
                <a:off x="4350545" y="3156400"/>
                <a:ext cx="31405" cy="27001"/>
                <a:chOff x="4350545" y="3156400"/>
                <a:chExt cx="31405" cy="27001"/>
              </a:xfrm>
            </p:grpSpPr>
            <p:sp>
              <p:nvSpPr>
                <p:cNvPr id="6660" name="Google Shape;6660;p8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83"/>
              <p:cNvGrpSpPr/>
              <p:nvPr/>
            </p:nvGrpSpPr>
            <p:grpSpPr>
              <a:xfrm>
                <a:off x="4376703" y="3255058"/>
                <a:ext cx="31405" cy="27001"/>
                <a:chOff x="4376703" y="3255058"/>
                <a:chExt cx="31405" cy="27001"/>
              </a:xfrm>
            </p:grpSpPr>
            <p:sp>
              <p:nvSpPr>
                <p:cNvPr id="6663" name="Google Shape;6663;p8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83"/>
              <p:cNvGrpSpPr/>
              <p:nvPr/>
            </p:nvGrpSpPr>
            <p:grpSpPr>
              <a:xfrm>
                <a:off x="4331322" y="3283656"/>
                <a:ext cx="31405" cy="26945"/>
                <a:chOff x="4331322" y="3283656"/>
                <a:chExt cx="31405" cy="26945"/>
              </a:xfrm>
            </p:grpSpPr>
            <p:sp>
              <p:nvSpPr>
                <p:cNvPr id="6666" name="Google Shape;6666;p8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83"/>
              <p:cNvGrpSpPr/>
              <p:nvPr/>
            </p:nvGrpSpPr>
            <p:grpSpPr>
              <a:xfrm>
                <a:off x="4380510" y="3065882"/>
                <a:ext cx="31405" cy="26938"/>
                <a:chOff x="4380510" y="3065882"/>
                <a:chExt cx="31405" cy="26938"/>
              </a:xfrm>
            </p:grpSpPr>
            <p:sp>
              <p:nvSpPr>
                <p:cNvPr id="6669" name="Google Shape;6669;p8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1" name="Google Shape;6671;p83"/>
            <p:cNvGrpSpPr/>
            <p:nvPr/>
          </p:nvGrpSpPr>
          <p:grpSpPr>
            <a:xfrm>
              <a:off x="4558998" y="3188237"/>
              <a:ext cx="1280131" cy="1052746"/>
              <a:chOff x="4558998" y="3188237"/>
              <a:chExt cx="1280131" cy="1052746"/>
            </a:xfrm>
          </p:grpSpPr>
          <p:sp>
            <p:nvSpPr>
              <p:cNvPr id="6672" name="Google Shape;6672;p8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3" name="Google Shape;6673;p83"/>
              <p:cNvGrpSpPr/>
              <p:nvPr/>
            </p:nvGrpSpPr>
            <p:grpSpPr>
              <a:xfrm>
                <a:off x="4579164" y="3203653"/>
                <a:ext cx="1244833" cy="1020397"/>
                <a:chOff x="4579164" y="3203653"/>
                <a:chExt cx="1244833" cy="1020397"/>
              </a:xfrm>
            </p:grpSpPr>
            <p:sp>
              <p:nvSpPr>
                <p:cNvPr id="6674" name="Google Shape;6674;p8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6" name="Google Shape;6676;p83"/>
                <p:cNvGrpSpPr/>
                <p:nvPr/>
              </p:nvGrpSpPr>
              <p:grpSpPr>
                <a:xfrm>
                  <a:off x="4579164" y="3203653"/>
                  <a:ext cx="1244833" cy="1020397"/>
                  <a:chOff x="4579164" y="3203653"/>
                  <a:chExt cx="1244833" cy="1020397"/>
                </a:xfrm>
              </p:grpSpPr>
              <p:sp>
                <p:nvSpPr>
                  <p:cNvPr id="6677" name="Google Shape;6677;p8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9" name="Google Shape;6679;p83"/>
                  <p:cNvGrpSpPr/>
                  <p:nvPr/>
                </p:nvGrpSpPr>
                <p:grpSpPr>
                  <a:xfrm>
                    <a:off x="4579164" y="3203653"/>
                    <a:ext cx="1244833" cy="1020397"/>
                    <a:chOff x="4579164" y="3203653"/>
                    <a:chExt cx="1244833" cy="1020397"/>
                  </a:xfrm>
                </p:grpSpPr>
                <p:sp>
                  <p:nvSpPr>
                    <p:cNvPr id="6680" name="Google Shape;6680;p8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8" name="Google Shape;6688;p83"/>
                    <p:cNvGrpSpPr/>
                    <p:nvPr/>
                  </p:nvGrpSpPr>
                  <p:grpSpPr>
                    <a:xfrm>
                      <a:off x="4579164" y="3203653"/>
                      <a:ext cx="1244833" cy="1020397"/>
                      <a:chOff x="4579164" y="3203653"/>
                      <a:chExt cx="1244833" cy="1020397"/>
                    </a:xfrm>
                  </p:grpSpPr>
                  <p:sp>
                    <p:nvSpPr>
                      <p:cNvPr id="6689" name="Google Shape;6689;p8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3" name="Google Shape;6703;p83"/>
                      <p:cNvGrpSpPr/>
                      <p:nvPr/>
                    </p:nvGrpSpPr>
                    <p:grpSpPr>
                      <a:xfrm>
                        <a:off x="4579164" y="3203653"/>
                        <a:ext cx="1244833" cy="1020397"/>
                        <a:chOff x="4579164" y="3203653"/>
                        <a:chExt cx="1244833" cy="1020397"/>
                      </a:xfrm>
                    </p:grpSpPr>
                    <p:sp>
                      <p:nvSpPr>
                        <p:cNvPr id="6704" name="Google Shape;6704;p8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8" name="Google Shape;6728;p83"/>
                        <p:cNvGrpSpPr/>
                        <p:nvPr/>
                      </p:nvGrpSpPr>
                      <p:grpSpPr>
                        <a:xfrm>
                          <a:off x="4579164" y="3203653"/>
                          <a:ext cx="1244833" cy="1020397"/>
                          <a:chOff x="4579164" y="3203653"/>
                          <a:chExt cx="1244833" cy="1020397"/>
                        </a:xfrm>
                      </p:grpSpPr>
                      <p:sp>
                        <p:nvSpPr>
                          <p:cNvPr id="6729" name="Google Shape;6729;p8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0" name="Google Shape;6730;p83"/>
                          <p:cNvGrpSpPr/>
                          <p:nvPr/>
                        </p:nvGrpSpPr>
                        <p:grpSpPr>
                          <a:xfrm>
                            <a:off x="4579164" y="3203653"/>
                            <a:ext cx="1244833" cy="1020397"/>
                            <a:chOff x="4579164" y="3203653"/>
                            <a:chExt cx="1244833" cy="1020397"/>
                          </a:xfrm>
                        </p:grpSpPr>
                        <p:sp>
                          <p:nvSpPr>
                            <p:cNvPr id="6731" name="Google Shape;6731;p8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8" name="Google Shape;6738;p83"/>
                            <p:cNvGrpSpPr/>
                            <p:nvPr/>
                          </p:nvGrpSpPr>
                          <p:grpSpPr>
                            <a:xfrm>
                              <a:off x="4579164" y="3203653"/>
                              <a:ext cx="1244833" cy="1020397"/>
                              <a:chOff x="4579164" y="3203653"/>
                              <a:chExt cx="1244833" cy="1020397"/>
                            </a:xfrm>
                          </p:grpSpPr>
                          <p:sp>
                            <p:nvSpPr>
                              <p:cNvPr id="6739" name="Google Shape;6739;p8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2" name="Google Shape;6752;p83"/>
                              <p:cNvGrpSpPr/>
                              <p:nvPr/>
                            </p:nvGrpSpPr>
                            <p:grpSpPr>
                              <a:xfrm>
                                <a:off x="4579164" y="3203653"/>
                                <a:ext cx="1244833" cy="1020397"/>
                                <a:chOff x="4579164" y="3203653"/>
                                <a:chExt cx="1244833" cy="1020397"/>
                              </a:xfrm>
                            </p:grpSpPr>
                            <p:sp>
                              <p:nvSpPr>
                                <p:cNvPr id="6753" name="Google Shape;6753;p8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0" name="Google Shape;6760;p83"/>
                                <p:cNvGrpSpPr/>
                                <p:nvPr/>
                              </p:nvGrpSpPr>
                              <p:grpSpPr>
                                <a:xfrm>
                                  <a:off x="4579164" y="3203653"/>
                                  <a:ext cx="1244833" cy="1020397"/>
                                  <a:chOff x="4579164" y="3203653"/>
                                  <a:chExt cx="1244833" cy="1020397"/>
                                </a:xfrm>
                              </p:grpSpPr>
                              <p:sp>
                                <p:nvSpPr>
                                  <p:cNvPr id="6761" name="Google Shape;6761;p8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6" name="Google Shape;6766;p83"/>
                                  <p:cNvGrpSpPr/>
                                  <p:nvPr/>
                                </p:nvGrpSpPr>
                                <p:grpSpPr>
                                  <a:xfrm>
                                    <a:off x="4579164" y="3203653"/>
                                    <a:ext cx="1244833" cy="1020397"/>
                                    <a:chOff x="4579164" y="3203653"/>
                                    <a:chExt cx="1244833" cy="1020397"/>
                                  </a:xfrm>
                                </p:grpSpPr>
                                <p:sp>
                                  <p:nvSpPr>
                                    <p:cNvPr id="6767" name="Google Shape;6767;p8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771" name="Google Shape;6771;p8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74" name="Google Shape;6774;p8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75" name="Google Shape;6775;p83"/>
              <p:cNvGrpSpPr/>
              <p:nvPr/>
            </p:nvGrpSpPr>
            <p:grpSpPr>
              <a:xfrm>
                <a:off x="4595437" y="3598775"/>
                <a:ext cx="37776" cy="32451"/>
                <a:chOff x="4595437" y="3598775"/>
                <a:chExt cx="37776" cy="32451"/>
              </a:xfrm>
            </p:grpSpPr>
            <p:sp>
              <p:nvSpPr>
                <p:cNvPr id="6776" name="Google Shape;6776;p8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83"/>
              <p:cNvGrpSpPr/>
              <p:nvPr/>
            </p:nvGrpSpPr>
            <p:grpSpPr>
              <a:xfrm>
                <a:off x="4641864" y="3524443"/>
                <a:ext cx="37776" cy="32380"/>
                <a:chOff x="4641864" y="3524443"/>
                <a:chExt cx="37776" cy="32380"/>
              </a:xfrm>
            </p:grpSpPr>
            <p:sp>
              <p:nvSpPr>
                <p:cNvPr id="6779" name="Google Shape;6779;p8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83"/>
              <p:cNvGrpSpPr/>
              <p:nvPr/>
            </p:nvGrpSpPr>
            <p:grpSpPr>
              <a:xfrm>
                <a:off x="4648431" y="3893901"/>
                <a:ext cx="37776" cy="32357"/>
                <a:chOff x="4648431" y="3893901"/>
                <a:chExt cx="37776" cy="32357"/>
              </a:xfrm>
            </p:grpSpPr>
            <p:sp>
              <p:nvSpPr>
                <p:cNvPr id="6782" name="Google Shape;6782;p8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83"/>
              <p:cNvGrpSpPr/>
              <p:nvPr/>
            </p:nvGrpSpPr>
            <p:grpSpPr>
              <a:xfrm>
                <a:off x="4567752" y="3722908"/>
                <a:ext cx="37870" cy="32380"/>
                <a:chOff x="4567752" y="3722908"/>
                <a:chExt cx="37870" cy="32380"/>
              </a:xfrm>
            </p:grpSpPr>
            <p:sp>
              <p:nvSpPr>
                <p:cNvPr id="6785" name="Google Shape;6785;p8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83"/>
              <p:cNvGrpSpPr/>
              <p:nvPr/>
            </p:nvGrpSpPr>
            <p:grpSpPr>
              <a:xfrm>
                <a:off x="4617506" y="3652052"/>
                <a:ext cx="37783" cy="32357"/>
                <a:chOff x="4617506" y="3652052"/>
                <a:chExt cx="37783" cy="32357"/>
              </a:xfrm>
            </p:grpSpPr>
            <p:sp>
              <p:nvSpPr>
                <p:cNvPr id="6788" name="Google Shape;6788;p8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83"/>
              <p:cNvGrpSpPr/>
              <p:nvPr/>
            </p:nvGrpSpPr>
            <p:grpSpPr>
              <a:xfrm>
                <a:off x="4739005" y="3554149"/>
                <a:ext cx="37870" cy="32357"/>
                <a:chOff x="4739005" y="3554149"/>
                <a:chExt cx="37870" cy="32357"/>
              </a:xfrm>
            </p:grpSpPr>
            <p:sp>
              <p:nvSpPr>
                <p:cNvPr id="6791" name="Google Shape;6791;p8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83"/>
              <p:cNvGrpSpPr/>
              <p:nvPr/>
            </p:nvGrpSpPr>
            <p:grpSpPr>
              <a:xfrm>
                <a:off x="4806557" y="3630258"/>
                <a:ext cx="37776" cy="32364"/>
                <a:chOff x="4806557" y="3630258"/>
                <a:chExt cx="37776" cy="32364"/>
              </a:xfrm>
            </p:grpSpPr>
            <p:sp>
              <p:nvSpPr>
                <p:cNvPr id="6794" name="Google Shape;6794;p8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83"/>
              <p:cNvGrpSpPr/>
              <p:nvPr/>
            </p:nvGrpSpPr>
            <p:grpSpPr>
              <a:xfrm>
                <a:off x="4737007" y="4004357"/>
                <a:ext cx="37870" cy="32357"/>
                <a:chOff x="4737007" y="4004357"/>
                <a:chExt cx="37870" cy="32357"/>
              </a:xfrm>
            </p:grpSpPr>
            <p:sp>
              <p:nvSpPr>
                <p:cNvPr id="6797" name="Google Shape;6797;p8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83"/>
              <p:cNvGrpSpPr/>
              <p:nvPr/>
            </p:nvGrpSpPr>
            <p:grpSpPr>
              <a:xfrm>
                <a:off x="4773634" y="4208627"/>
                <a:ext cx="37776" cy="32357"/>
                <a:chOff x="4773634" y="4208627"/>
                <a:chExt cx="37776" cy="32357"/>
              </a:xfrm>
            </p:grpSpPr>
            <p:sp>
              <p:nvSpPr>
                <p:cNvPr id="6800" name="Google Shape;6800;p8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83"/>
              <p:cNvGrpSpPr/>
              <p:nvPr/>
            </p:nvGrpSpPr>
            <p:grpSpPr>
              <a:xfrm>
                <a:off x="4888282" y="4074764"/>
                <a:ext cx="37776" cy="32451"/>
                <a:chOff x="4888282" y="4074764"/>
                <a:chExt cx="37776" cy="32451"/>
              </a:xfrm>
            </p:grpSpPr>
            <p:sp>
              <p:nvSpPr>
                <p:cNvPr id="6803" name="Google Shape;6803;p8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83"/>
              <p:cNvGrpSpPr/>
              <p:nvPr/>
            </p:nvGrpSpPr>
            <p:grpSpPr>
              <a:xfrm>
                <a:off x="4901315" y="3804271"/>
                <a:ext cx="37776" cy="32364"/>
                <a:chOff x="4901315" y="3804271"/>
                <a:chExt cx="37776" cy="32364"/>
              </a:xfrm>
            </p:grpSpPr>
            <p:sp>
              <p:nvSpPr>
                <p:cNvPr id="6806" name="Google Shape;6806;p8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83"/>
              <p:cNvGrpSpPr/>
              <p:nvPr/>
            </p:nvGrpSpPr>
            <p:grpSpPr>
              <a:xfrm>
                <a:off x="4866394" y="3715035"/>
                <a:ext cx="37846" cy="32357"/>
                <a:chOff x="4866394" y="3715035"/>
                <a:chExt cx="37846" cy="32357"/>
              </a:xfrm>
            </p:grpSpPr>
            <p:sp>
              <p:nvSpPr>
                <p:cNvPr id="6809" name="Google Shape;6809;p8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83"/>
              <p:cNvGrpSpPr/>
              <p:nvPr/>
            </p:nvGrpSpPr>
            <p:grpSpPr>
              <a:xfrm>
                <a:off x="4979233" y="3839798"/>
                <a:ext cx="37878" cy="32420"/>
                <a:chOff x="4979233" y="3839798"/>
                <a:chExt cx="37878" cy="32420"/>
              </a:xfrm>
            </p:grpSpPr>
            <p:sp>
              <p:nvSpPr>
                <p:cNvPr id="6812" name="Google Shape;6812;p8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83"/>
              <p:cNvGrpSpPr/>
              <p:nvPr/>
            </p:nvGrpSpPr>
            <p:grpSpPr>
              <a:xfrm>
                <a:off x="4790662" y="3679147"/>
                <a:ext cx="37783" cy="32380"/>
                <a:chOff x="4790662" y="3679147"/>
                <a:chExt cx="37783" cy="32380"/>
              </a:xfrm>
            </p:grpSpPr>
            <p:sp>
              <p:nvSpPr>
                <p:cNvPr id="6815" name="Google Shape;6815;p8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83"/>
              <p:cNvGrpSpPr/>
              <p:nvPr/>
            </p:nvGrpSpPr>
            <p:grpSpPr>
              <a:xfrm>
                <a:off x="4857263" y="3557861"/>
                <a:ext cx="37776" cy="32357"/>
                <a:chOff x="4857263" y="3557861"/>
                <a:chExt cx="37776" cy="32357"/>
              </a:xfrm>
            </p:grpSpPr>
            <p:sp>
              <p:nvSpPr>
                <p:cNvPr id="6818" name="Google Shape;6818;p8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83"/>
              <p:cNvGrpSpPr/>
              <p:nvPr/>
            </p:nvGrpSpPr>
            <p:grpSpPr>
              <a:xfrm>
                <a:off x="4883902" y="3648033"/>
                <a:ext cx="37783" cy="32380"/>
                <a:chOff x="4883902" y="3648033"/>
                <a:chExt cx="37783" cy="32380"/>
              </a:xfrm>
            </p:grpSpPr>
            <p:sp>
              <p:nvSpPr>
                <p:cNvPr id="6821" name="Google Shape;6821;p8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83"/>
              <p:cNvGrpSpPr/>
              <p:nvPr/>
            </p:nvGrpSpPr>
            <p:grpSpPr>
              <a:xfrm>
                <a:off x="4907780" y="3347220"/>
                <a:ext cx="37878" cy="32357"/>
                <a:chOff x="4907780" y="3347220"/>
                <a:chExt cx="37878" cy="32357"/>
              </a:xfrm>
            </p:grpSpPr>
            <p:sp>
              <p:nvSpPr>
                <p:cNvPr id="6824" name="Google Shape;6824;p8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83"/>
              <p:cNvGrpSpPr/>
              <p:nvPr/>
            </p:nvGrpSpPr>
            <p:grpSpPr>
              <a:xfrm>
                <a:off x="5065048" y="3738150"/>
                <a:ext cx="37783" cy="32364"/>
                <a:chOff x="5065048" y="3738150"/>
                <a:chExt cx="37783" cy="32364"/>
              </a:xfrm>
            </p:grpSpPr>
            <p:sp>
              <p:nvSpPr>
                <p:cNvPr id="6827" name="Google Shape;6827;p8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83"/>
              <p:cNvGrpSpPr/>
              <p:nvPr/>
            </p:nvGrpSpPr>
            <p:grpSpPr>
              <a:xfrm>
                <a:off x="5071616" y="3284615"/>
                <a:ext cx="37783" cy="32357"/>
                <a:chOff x="5071616" y="3284615"/>
                <a:chExt cx="37783" cy="32357"/>
              </a:xfrm>
            </p:grpSpPr>
            <p:sp>
              <p:nvSpPr>
                <p:cNvPr id="6830" name="Google Shape;6830;p8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83"/>
              <p:cNvGrpSpPr/>
              <p:nvPr/>
            </p:nvGrpSpPr>
            <p:grpSpPr>
              <a:xfrm>
                <a:off x="5389291" y="3759921"/>
                <a:ext cx="37783" cy="32380"/>
                <a:chOff x="5389291" y="3759921"/>
                <a:chExt cx="37783" cy="32380"/>
              </a:xfrm>
            </p:grpSpPr>
            <p:sp>
              <p:nvSpPr>
                <p:cNvPr id="6833" name="Google Shape;6833;p8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83"/>
              <p:cNvGrpSpPr/>
              <p:nvPr/>
            </p:nvGrpSpPr>
            <p:grpSpPr>
              <a:xfrm>
                <a:off x="5431534" y="3632932"/>
                <a:ext cx="37878" cy="32451"/>
                <a:chOff x="5431534" y="3632932"/>
                <a:chExt cx="37878" cy="32451"/>
              </a:xfrm>
            </p:grpSpPr>
            <p:sp>
              <p:nvSpPr>
                <p:cNvPr id="6836" name="Google Shape;6836;p8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83"/>
              <p:cNvGrpSpPr/>
              <p:nvPr/>
            </p:nvGrpSpPr>
            <p:grpSpPr>
              <a:xfrm>
                <a:off x="5540755" y="3544829"/>
                <a:ext cx="37783" cy="32357"/>
                <a:chOff x="5540755" y="3544829"/>
                <a:chExt cx="37783" cy="32357"/>
              </a:xfrm>
            </p:grpSpPr>
            <p:sp>
              <p:nvSpPr>
                <p:cNvPr id="6839" name="Google Shape;6839;p8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83"/>
              <p:cNvGrpSpPr/>
              <p:nvPr/>
            </p:nvGrpSpPr>
            <p:grpSpPr>
              <a:xfrm>
                <a:off x="5579293" y="3412107"/>
                <a:ext cx="37776" cy="32357"/>
                <a:chOff x="5579293" y="3412107"/>
                <a:chExt cx="37776" cy="32357"/>
              </a:xfrm>
            </p:grpSpPr>
            <p:sp>
              <p:nvSpPr>
                <p:cNvPr id="6842" name="Google Shape;6842;p8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83"/>
              <p:cNvGrpSpPr/>
              <p:nvPr/>
            </p:nvGrpSpPr>
            <p:grpSpPr>
              <a:xfrm>
                <a:off x="5801346" y="3284615"/>
                <a:ext cx="37783" cy="32357"/>
                <a:chOff x="5801346" y="3284615"/>
                <a:chExt cx="37783" cy="32357"/>
              </a:xfrm>
            </p:grpSpPr>
            <p:sp>
              <p:nvSpPr>
                <p:cNvPr id="6845" name="Google Shape;6845;p8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83"/>
              <p:cNvGrpSpPr/>
              <p:nvPr/>
            </p:nvGrpSpPr>
            <p:grpSpPr>
              <a:xfrm>
                <a:off x="5763578" y="3399067"/>
                <a:ext cx="37776" cy="32364"/>
                <a:chOff x="5763578" y="3399067"/>
                <a:chExt cx="37776" cy="32364"/>
              </a:xfrm>
            </p:grpSpPr>
            <p:sp>
              <p:nvSpPr>
                <p:cNvPr id="6848" name="Google Shape;6848;p8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83"/>
              <p:cNvGrpSpPr/>
              <p:nvPr/>
            </p:nvGrpSpPr>
            <p:grpSpPr>
              <a:xfrm>
                <a:off x="5395858" y="3230952"/>
                <a:ext cx="37776" cy="32364"/>
                <a:chOff x="5395858" y="3230952"/>
                <a:chExt cx="37776" cy="32364"/>
              </a:xfrm>
            </p:grpSpPr>
            <p:sp>
              <p:nvSpPr>
                <p:cNvPr id="6851" name="Google Shape;6851;p8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83"/>
              <p:cNvGrpSpPr/>
              <p:nvPr/>
            </p:nvGrpSpPr>
            <p:grpSpPr>
              <a:xfrm>
                <a:off x="5264088" y="3188237"/>
                <a:ext cx="37776" cy="32357"/>
                <a:chOff x="5264088" y="3188237"/>
                <a:chExt cx="37776" cy="32357"/>
              </a:xfrm>
            </p:grpSpPr>
            <p:sp>
              <p:nvSpPr>
                <p:cNvPr id="6854" name="Google Shape;6854;p8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83"/>
              <p:cNvGrpSpPr/>
              <p:nvPr/>
            </p:nvGrpSpPr>
            <p:grpSpPr>
              <a:xfrm>
                <a:off x="5585758" y="3237425"/>
                <a:ext cx="37878" cy="32357"/>
                <a:chOff x="5585758" y="3237425"/>
                <a:chExt cx="37878" cy="32357"/>
              </a:xfrm>
            </p:grpSpPr>
            <p:sp>
              <p:nvSpPr>
                <p:cNvPr id="6857" name="Google Shape;6857;p8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83"/>
              <p:cNvGrpSpPr/>
              <p:nvPr/>
            </p:nvGrpSpPr>
            <p:grpSpPr>
              <a:xfrm>
                <a:off x="4874196" y="3291088"/>
                <a:ext cx="37878" cy="32451"/>
                <a:chOff x="4874196" y="3291088"/>
                <a:chExt cx="37878" cy="32451"/>
              </a:xfrm>
            </p:grpSpPr>
            <p:sp>
              <p:nvSpPr>
                <p:cNvPr id="6860" name="Google Shape;6860;p8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83"/>
              <p:cNvGrpSpPr/>
              <p:nvPr/>
            </p:nvGrpSpPr>
            <p:grpSpPr>
              <a:xfrm>
                <a:off x="5197770" y="3785466"/>
                <a:ext cx="37783" cy="32427"/>
                <a:chOff x="5197770" y="3785466"/>
                <a:chExt cx="37783" cy="32427"/>
              </a:xfrm>
            </p:grpSpPr>
            <p:sp>
              <p:nvSpPr>
                <p:cNvPr id="6863" name="Google Shape;6863;p8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83"/>
              <p:cNvGrpSpPr/>
              <p:nvPr/>
            </p:nvGrpSpPr>
            <p:grpSpPr>
              <a:xfrm>
                <a:off x="5177699" y="3492117"/>
                <a:ext cx="37776" cy="32357"/>
                <a:chOff x="5177699" y="3492117"/>
                <a:chExt cx="37776" cy="32357"/>
              </a:xfrm>
            </p:grpSpPr>
            <p:sp>
              <p:nvSpPr>
                <p:cNvPr id="6866" name="Google Shape;6866;p8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83"/>
              <p:cNvGrpSpPr/>
              <p:nvPr/>
            </p:nvGrpSpPr>
            <p:grpSpPr>
              <a:xfrm>
                <a:off x="5349431" y="3622346"/>
                <a:ext cx="37870" cy="32380"/>
                <a:chOff x="5349431" y="3622346"/>
                <a:chExt cx="37870" cy="32380"/>
              </a:xfrm>
            </p:grpSpPr>
            <p:sp>
              <p:nvSpPr>
                <p:cNvPr id="6869" name="Google Shape;6869;p8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83"/>
              <p:cNvGrpSpPr/>
              <p:nvPr/>
            </p:nvGrpSpPr>
            <p:grpSpPr>
              <a:xfrm>
                <a:off x="5068855" y="3563980"/>
                <a:ext cx="53954" cy="46223"/>
                <a:chOff x="5068855" y="3563980"/>
                <a:chExt cx="53954" cy="46223"/>
              </a:xfrm>
            </p:grpSpPr>
            <p:sp>
              <p:nvSpPr>
                <p:cNvPr id="6872" name="Google Shape;6872;p8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83"/>
              <p:cNvGrpSpPr/>
              <p:nvPr/>
            </p:nvGrpSpPr>
            <p:grpSpPr>
              <a:xfrm>
                <a:off x="5037654" y="3392507"/>
                <a:ext cx="37870" cy="32451"/>
                <a:chOff x="5037654" y="3392507"/>
                <a:chExt cx="37870" cy="32451"/>
              </a:xfrm>
            </p:grpSpPr>
            <p:sp>
              <p:nvSpPr>
                <p:cNvPr id="6875" name="Google Shape;6875;p8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83"/>
              <p:cNvGrpSpPr/>
              <p:nvPr/>
            </p:nvGrpSpPr>
            <p:grpSpPr>
              <a:xfrm>
                <a:off x="5456560" y="3368629"/>
                <a:ext cx="37870" cy="32451"/>
                <a:chOff x="5456560" y="3368629"/>
                <a:chExt cx="37870" cy="32451"/>
              </a:xfrm>
            </p:grpSpPr>
            <p:sp>
              <p:nvSpPr>
                <p:cNvPr id="6878" name="Google Shape;6878;p8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83"/>
              <p:cNvGrpSpPr/>
              <p:nvPr/>
            </p:nvGrpSpPr>
            <p:grpSpPr>
              <a:xfrm>
                <a:off x="4755749" y="3501516"/>
                <a:ext cx="46246" cy="39608"/>
                <a:chOff x="4755749" y="3501516"/>
                <a:chExt cx="46246" cy="39608"/>
              </a:xfrm>
            </p:grpSpPr>
            <p:sp>
              <p:nvSpPr>
                <p:cNvPr id="6881" name="Google Shape;6881;p8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83"/>
              <p:cNvGrpSpPr/>
              <p:nvPr/>
            </p:nvGrpSpPr>
            <p:grpSpPr>
              <a:xfrm>
                <a:off x="4681346" y="3485582"/>
                <a:ext cx="37783" cy="32427"/>
                <a:chOff x="4681346" y="3485582"/>
                <a:chExt cx="37783" cy="32427"/>
              </a:xfrm>
            </p:grpSpPr>
            <p:sp>
              <p:nvSpPr>
                <p:cNvPr id="6884" name="Google Shape;6884;p8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83"/>
              <p:cNvGrpSpPr/>
              <p:nvPr/>
            </p:nvGrpSpPr>
            <p:grpSpPr>
              <a:xfrm>
                <a:off x="4767067" y="3291088"/>
                <a:ext cx="37878" cy="32451"/>
                <a:chOff x="4767067" y="3291088"/>
                <a:chExt cx="37878" cy="32451"/>
              </a:xfrm>
            </p:grpSpPr>
            <p:sp>
              <p:nvSpPr>
                <p:cNvPr id="6887" name="Google Shape;6887;p8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83"/>
              <p:cNvGrpSpPr/>
              <p:nvPr/>
            </p:nvGrpSpPr>
            <p:grpSpPr>
              <a:xfrm>
                <a:off x="4687819" y="3405539"/>
                <a:ext cx="37776" cy="32451"/>
                <a:chOff x="4687819" y="3405539"/>
                <a:chExt cx="37776" cy="32451"/>
              </a:xfrm>
            </p:grpSpPr>
            <p:sp>
              <p:nvSpPr>
                <p:cNvPr id="6890" name="Google Shape;6890;p8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83"/>
              <p:cNvGrpSpPr/>
              <p:nvPr/>
            </p:nvGrpSpPr>
            <p:grpSpPr>
              <a:xfrm>
                <a:off x="4923101" y="3444809"/>
                <a:ext cx="52813" cy="45318"/>
                <a:chOff x="4923101" y="3444809"/>
                <a:chExt cx="52813" cy="45318"/>
              </a:xfrm>
            </p:grpSpPr>
            <p:sp>
              <p:nvSpPr>
                <p:cNvPr id="6893" name="Google Shape;6893;p8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83"/>
              <p:cNvGrpSpPr/>
              <p:nvPr/>
            </p:nvGrpSpPr>
            <p:grpSpPr>
              <a:xfrm>
                <a:off x="4846040" y="3654750"/>
                <a:ext cx="31405" cy="26993"/>
                <a:chOff x="4846040" y="3654750"/>
                <a:chExt cx="31405" cy="26993"/>
              </a:xfrm>
            </p:grpSpPr>
            <p:sp>
              <p:nvSpPr>
                <p:cNvPr id="6896" name="Google Shape;6896;p8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83"/>
              <p:cNvGrpSpPr/>
              <p:nvPr/>
            </p:nvGrpSpPr>
            <p:grpSpPr>
              <a:xfrm>
                <a:off x="4925673" y="3691700"/>
                <a:ext cx="40253" cy="34472"/>
                <a:chOff x="4925673" y="3691700"/>
                <a:chExt cx="40253" cy="34472"/>
              </a:xfrm>
            </p:grpSpPr>
            <p:sp>
              <p:nvSpPr>
                <p:cNvPr id="6899" name="Google Shape;6899;p8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83"/>
              <p:cNvGrpSpPr/>
              <p:nvPr/>
            </p:nvGrpSpPr>
            <p:grpSpPr>
              <a:xfrm>
                <a:off x="4894653" y="3740848"/>
                <a:ext cx="31405" cy="26906"/>
                <a:chOff x="4894653" y="3740848"/>
                <a:chExt cx="31405" cy="26906"/>
              </a:xfrm>
            </p:grpSpPr>
            <p:sp>
              <p:nvSpPr>
                <p:cNvPr id="6902" name="Google Shape;6902;p8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83"/>
              <p:cNvGrpSpPr/>
              <p:nvPr/>
            </p:nvGrpSpPr>
            <p:grpSpPr>
              <a:xfrm>
                <a:off x="4962300" y="3696348"/>
                <a:ext cx="38255" cy="32773"/>
                <a:chOff x="4962300" y="3696348"/>
                <a:chExt cx="38255" cy="32773"/>
              </a:xfrm>
            </p:grpSpPr>
            <p:sp>
              <p:nvSpPr>
                <p:cNvPr id="6905" name="Google Shape;6905;p8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83"/>
              <p:cNvGrpSpPr/>
              <p:nvPr/>
            </p:nvGrpSpPr>
            <p:grpSpPr>
              <a:xfrm>
                <a:off x="4980185" y="3743349"/>
                <a:ext cx="31499" cy="26969"/>
                <a:chOff x="4980185" y="3743349"/>
                <a:chExt cx="31499" cy="26969"/>
              </a:xfrm>
            </p:grpSpPr>
            <p:sp>
              <p:nvSpPr>
                <p:cNvPr id="6908" name="Google Shape;6908;p8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83"/>
              <p:cNvGrpSpPr/>
              <p:nvPr/>
            </p:nvGrpSpPr>
            <p:grpSpPr>
              <a:xfrm>
                <a:off x="5013768" y="3734312"/>
                <a:ext cx="31499" cy="26969"/>
                <a:chOff x="5013768" y="3734312"/>
                <a:chExt cx="31499" cy="26969"/>
              </a:xfrm>
            </p:grpSpPr>
            <p:sp>
              <p:nvSpPr>
                <p:cNvPr id="6911" name="Google Shape;6911;p8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83"/>
              <p:cNvGrpSpPr/>
              <p:nvPr/>
            </p:nvGrpSpPr>
            <p:grpSpPr>
              <a:xfrm>
                <a:off x="5036703" y="3764545"/>
                <a:ext cx="31499" cy="26898"/>
                <a:chOff x="5036703" y="3764545"/>
                <a:chExt cx="31499" cy="26898"/>
              </a:xfrm>
            </p:grpSpPr>
            <p:sp>
              <p:nvSpPr>
                <p:cNvPr id="6914" name="Google Shape;6914;p8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83"/>
              <p:cNvGrpSpPr/>
              <p:nvPr/>
            </p:nvGrpSpPr>
            <p:grpSpPr>
              <a:xfrm>
                <a:off x="4953546" y="3768352"/>
                <a:ext cx="31405" cy="26898"/>
                <a:chOff x="4953546" y="3768352"/>
                <a:chExt cx="31405" cy="26898"/>
              </a:xfrm>
            </p:grpSpPr>
            <p:sp>
              <p:nvSpPr>
                <p:cNvPr id="6917" name="Google Shape;6917;p8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83"/>
              <p:cNvGrpSpPr/>
              <p:nvPr/>
            </p:nvGrpSpPr>
            <p:grpSpPr>
              <a:xfrm>
                <a:off x="4964770" y="3814016"/>
                <a:ext cx="31499" cy="26993"/>
                <a:chOff x="4964770" y="3814016"/>
                <a:chExt cx="31499" cy="26993"/>
              </a:xfrm>
            </p:grpSpPr>
            <p:sp>
              <p:nvSpPr>
                <p:cNvPr id="6920" name="Google Shape;6920;p8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83"/>
              <p:cNvGrpSpPr/>
              <p:nvPr/>
            </p:nvGrpSpPr>
            <p:grpSpPr>
              <a:xfrm>
                <a:off x="4923290" y="3800504"/>
                <a:ext cx="31468" cy="26898"/>
                <a:chOff x="4923290" y="3800504"/>
                <a:chExt cx="31468" cy="26898"/>
              </a:xfrm>
            </p:grpSpPr>
            <p:sp>
              <p:nvSpPr>
                <p:cNvPr id="6923" name="Google Shape;6923;p8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83"/>
              <p:cNvGrpSpPr/>
              <p:nvPr/>
            </p:nvGrpSpPr>
            <p:grpSpPr>
              <a:xfrm>
                <a:off x="5108534" y="3650943"/>
                <a:ext cx="31405" cy="26993"/>
                <a:chOff x="5108534" y="3650943"/>
                <a:chExt cx="31405" cy="26993"/>
              </a:xfrm>
            </p:grpSpPr>
            <p:sp>
              <p:nvSpPr>
                <p:cNvPr id="6926" name="Google Shape;6926;p8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83"/>
              <p:cNvGrpSpPr/>
              <p:nvPr/>
            </p:nvGrpSpPr>
            <p:grpSpPr>
              <a:xfrm>
                <a:off x="5119380" y="3760739"/>
                <a:ext cx="31499" cy="26993"/>
                <a:chOff x="5119380" y="3760739"/>
                <a:chExt cx="31499" cy="26993"/>
              </a:xfrm>
            </p:grpSpPr>
            <p:sp>
              <p:nvSpPr>
                <p:cNvPr id="6929" name="Google Shape;6929;p8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83"/>
              <p:cNvGrpSpPr/>
              <p:nvPr/>
            </p:nvGrpSpPr>
            <p:grpSpPr>
              <a:xfrm>
                <a:off x="5119380" y="3788235"/>
                <a:ext cx="31499" cy="26993"/>
                <a:chOff x="5119380" y="3788235"/>
                <a:chExt cx="31499" cy="26993"/>
              </a:xfrm>
            </p:grpSpPr>
            <p:sp>
              <p:nvSpPr>
                <p:cNvPr id="6932" name="Google Shape;6932;p8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83"/>
              <p:cNvGrpSpPr/>
              <p:nvPr/>
            </p:nvGrpSpPr>
            <p:grpSpPr>
              <a:xfrm>
                <a:off x="5158005" y="3875284"/>
                <a:ext cx="31405" cy="27001"/>
                <a:chOff x="5158005" y="3875284"/>
                <a:chExt cx="31405" cy="27001"/>
              </a:xfrm>
            </p:grpSpPr>
            <p:sp>
              <p:nvSpPr>
                <p:cNvPr id="6935" name="Google Shape;6935;p8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83"/>
              <p:cNvGrpSpPr/>
              <p:nvPr/>
            </p:nvGrpSpPr>
            <p:grpSpPr>
              <a:xfrm>
                <a:off x="5233163" y="3764545"/>
                <a:ext cx="31499" cy="26898"/>
                <a:chOff x="5233163" y="3764545"/>
                <a:chExt cx="31499" cy="26898"/>
              </a:xfrm>
            </p:grpSpPr>
            <p:sp>
              <p:nvSpPr>
                <p:cNvPr id="6938" name="Google Shape;6938;p8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83"/>
              <p:cNvGrpSpPr/>
              <p:nvPr/>
            </p:nvGrpSpPr>
            <p:grpSpPr>
              <a:xfrm>
                <a:off x="5276168" y="3805545"/>
                <a:ext cx="31499" cy="26906"/>
                <a:chOff x="5276168" y="3805545"/>
                <a:chExt cx="31499" cy="26906"/>
              </a:xfrm>
            </p:grpSpPr>
            <p:sp>
              <p:nvSpPr>
                <p:cNvPr id="6941" name="Google Shape;6941;p8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83"/>
              <p:cNvGrpSpPr/>
              <p:nvPr/>
            </p:nvGrpSpPr>
            <p:grpSpPr>
              <a:xfrm>
                <a:off x="5294053" y="3851933"/>
                <a:ext cx="31405" cy="26945"/>
                <a:chOff x="5294053" y="3851933"/>
                <a:chExt cx="31405" cy="26945"/>
              </a:xfrm>
            </p:grpSpPr>
            <p:sp>
              <p:nvSpPr>
                <p:cNvPr id="6944" name="Google Shape;6944;p8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83"/>
              <p:cNvGrpSpPr/>
              <p:nvPr/>
            </p:nvGrpSpPr>
            <p:grpSpPr>
              <a:xfrm>
                <a:off x="5341723" y="3851902"/>
                <a:ext cx="31405" cy="26977"/>
                <a:chOff x="5341723" y="3851902"/>
                <a:chExt cx="31405" cy="26977"/>
              </a:xfrm>
            </p:grpSpPr>
            <p:sp>
              <p:nvSpPr>
                <p:cNvPr id="6947" name="Google Shape;6947;p8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83"/>
              <p:cNvGrpSpPr/>
              <p:nvPr/>
            </p:nvGrpSpPr>
            <p:grpSpPr>
              <a:xfrm>
                <a:off x="5054871" y="3507855"/>
                <a:ext cx="31405" cy="26993"/>
                <a:chOff x="5054871" y="3507855"/>
                <a:chExt cx="31405" cy="26993"/>
              </a:xfrm>
            </p:grpSpPr>
            <p:sp>
              <p:nvSpPr>
                <p:cNvPr id="6950" name="Google Shape;6950;p8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83"/>
              <p:cNvGrpSpPr/>
              <p:nvPr/>
            </p:nvGrpSpPr>
            <p:grpSpPr>
              <a:xfrm>
                <a:off x="4876579" y="3675325"/>
                <a:ext cx="31405" cy="26969"/>
                <a:chOff x="4876579" y="3675325"/>
                <a:chExt cx="31405" cy="26969"/>
              </a:xfrm>
            </p:grpSpPr>
            <p:sp>
              <p:nvSpPr>
                <p:cNvPr id="6953" name="Google Shape;6953;p8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83"/>
              <p:cNvGrpSpPr/>
              <p:nvPr/>
            </p:nvGrpSpPr>
            <p:grpSpPr>
              <a:xfrm>
                <a:off x="4842233" y="3688333"/>
                <a:ext cx="31405" cy="26993"/>
                <a:chOff x="4842233" y="3688333"/>
                <a:chExt cx="31405" cy="26993"/>
              </a:xfrm>
            </p:grpSpPr>
            <p:sp>
              <p:nvSpPr>
                <p:cNvPr id="6956" name="Google Shape;6956;p8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83"/>
              <p:cNvGrpSpPr/>
              <p:nvPr/>
            </p:nvGrpSpPr>
            <p:grpSpPr>
              <a:xfrm>
                <a:off x="5187876" y="3608032"/>
                <a:ext cx="31405" cy="27001"/>
                <a:chOff x="5187876" y="3608032"/>
                <a:chExt cx="31405" cy="27001"/>
              </a:xfrm>
            </p:grpSpPr>
            <p:sp>
              <p:nvSpPr>
                <p:cNvPr id="6959" name="Google Shape;6959;p8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1" name="Google Shape;6961;p8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3" name="Google Shape;6963;p83"/>
              <p:cNvGrpSpPr/>
              <p:nvPr/>
            </p:nvGrpSpPr>
            <p:grpSpPr>
              <a:xfrm>
                <a:off x="5269224" y="3304167"/>
                <a:ext cx="40253" cy="34402"/>
                <a:chOff x="5269224" y="3304167"/>
                <a:chExt cx="40253" cy="34402"/>
              </a:xfrm>
            </p:grpSpPr>
            <p:sp>
              <p:nvSpPr>
                <p:cNvPr id="6964" name="Google Shape;6964;p8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83"/>
              <p:cNvGrpSpPr/>
              <p:nvPr/>
            </p:nvGrpSpPr>
            <p:grpSpPr>
              <a:xfrm>
                <a:off x="5327354" y="3476615"/>
                <a:ext cx="49864" cy="42723"/>
                <a:chOff x="5327354" y="3476615"/>
                <a:chExt cx="49864" cy="42723"/>
              </a:xfrm>
            </p:grpSpPr>
            <p:sp>
              <p:nvSpPr>
                <p:cNvPr id="6967" name="Google Shape;6967;p8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9" name="Google Shape;6969;p8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83"/>
              <p:cNvGrpSpPr/>
              <p:nvPr/>
            </p:nvGrpSpPr>
            <p:grpSpPr>
              <a:xfrm>
                <a:off x="5341723" y="3775957"/>
                <a:ext cx="31405" cy="26898"/>
                <a:chOff x="5341723" y="3775957"/>
                <a:chExt cx="31405" cy="26898"/>
              </a:xfrm>
            </p:grpSpPr>
            <p:sp>
              <p:nvSpPr>
                <p:cNvPr id="6972" name="Google Shape;6972;p8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83"/>
              <p:cNvGrpSpPr/>
              <p:nvPr/>
            </p:nvGrpSpPr>
            <p:grpSpPr>
              <a:xfrm>
                <a:off x="5439053" y="3699274"/>
                <a:ext cx="31405" cy="26898"/>
                <a:chOff x="5439053" y="3699274"/>
                <a:chExt cx="31405" cy="26898"/>
              </a:xfrm>
            </p:grpSpPr>
            <p:sp>
              <p:nvSpPr>
                <p:cNvPr id="6975" name="Google Shape;6975;p8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83"/>
              <p:cNvGrpSpPr/>
              <p:nvPr/>
            </p:nvGrpSpPr>
            <p:grpSpPr>
              <a:xfrm>
                <a:off x="5412414" y="3622307"/>
                <a:ext cx="31499" cy="26993"/>
                <a:chOff x="5412414" y="3622307"/>
                <a:chExt cx="31499" cy="26993"/>
              </a:xfrm>
            </p:grpSpPr>
            <p:sp>
              <p:nvSpPr>
                <p:cNvPr id="6978" name="Google Shape;6978;p8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83"/>
              <p:cNvGrpSpPr/>
              <p:nvPr/>
            </p:nvGrpSpPr>
            <p:grpSpPr>
              <a:xfrm>
                <a:off x="5476254" y="3473949"/>
                <a:ext cx="26835" cy="26930"/>
                <a:chOff x="5476254" y="3473949"/>
                <a:chExt cx="26835" cy="26930"/>
              </a:xfrm>
            </p:grpSpPr>
            <p:sp>
              <p:nvSpPr>
                <p:cNvPr id="6981" name="Google Shape;6981;p8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83"/>
              <p:cNvGrpSpPr/>
              <p:nvPr/>
            </p:nvGrpSpPr>
            <p:grpSpPr>
              <a:xfrm>
                <a:off x="5564547" y="3481594"/>
                <a:ext cx="31397" cy="26898"/>
                <a:chOff x="5564547" y="3481594"/>
                <a:chExt cx="31397" cy="26898"/>
              </a:xfrm>
            </p:grpSpPr>
            <p:sp>
              <p:nvSpPr>
                <p:cNvPr id="6984" name="Google Shape;6984;p8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83"/>
              <p:cNvGrpSpPr/>
              <p:nvPr/>
            </p:nvGrpSpPr>
            <p:grpSpPr>
              <a:xfrm>
                <a:off x="5534101" y="3470174"/>
                <a:ext cx="31397" cy="26906"/>
                <a:chOff x="5534101" y="3470174"/>
                <a:chExt cx="31397" cy="26906"/>
              </a:xfrm>
            </p:grpSpPr>
            <p:sp>
              <p:nvSpPr>
                <p:cNvPr id="6987" name="Google Shape;6987;p8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83"/>
              <p:cNvGrpSpPr/>
              <p:nvPr/>
            </p:nvGrpSpPr>
            <p:grpSpPr>
              <a:xfrm>
                <a:off x="5610879" y="3314486"/>
                <a:ext cx="31499" cy="26938"/>
                <a:chOff x="5610879" y="3314486"/>
                <a:chExt cx="31499" cy="26938"/>
              </a:xfrm>
            </p:grpSpPr>
            <p:sp>
              <p:nvSpPr>
                <p:cNvPr id="6990" name="Google Shape;6990;p8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83"/>
              <p:cNvGrpSpPr/>
              <p:nvPr/>
            </p:nvGrpSpPr>
            <p:grpSpPr>
              <a:xfrm>
                <a:off x="4834525" y="3501382"/>
                <a:ext cx="31499" cy="26898"/>
                <a:chOff x="4834525" y="3501382"/>
                <a:chExt cx="31499" cy="26898"/>
              </a:xfrm>
            </p:grpSpPr>
            <p:sp>
              <p:nvSpPr>
                <p:cNvPr id="6993" name="Google Shape;6993;p8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83"/>
              <p:cNvGrpSpPr/>
              <p:nvPr/>
            </p:nvGrpSpPr>
            <p:grpSpPr>
              <a:xfrm>
                <a:off x="4898460" y="3580158"/>
                <a:ext cx="31405" cy="26898"/>
                <a:chOff x="4898460" y="3580158"/>
                <a:chExt cx="31405" cy="26898"/>
              </a:xfrm>
            </p:grpSpPr>
            <p:sp>
              <p:nvSpPr>
                <p:cNvPr id="6996" name="Google Shape;6996;p8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83"/>
              <p:cNvGrpSpPr/>
              <p:nvPr/>
            </p:nvGrpSpPr>
            <p:grpSpPr>
              <a:xfrm>
                <a:off x="4882667" y="3608032"/>
                <a:ext cx="31499" cy="27001"/>
                <a:chOff x="4882667" y="3608032"/>
                <a:chExt cx="31499" cy="27001"/>
              </a:xfrm>
            </p:grpSpPr>
            <p:sp>
              <p:nvSpPr>
                <p:cNvPr id="6999" name="Google Shape;6999;p8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83"/>
              <p:cNvGrpSpPr/>
              <p:nvPr/>
            </p:nvGrpSpPr>
            <p:grpSpPr>
              <a:xfrm>
                <a:off x="4843373" y="3631407"/>
                <a:ext cx="16273" cy="16186"/>
                <a:chOff x="4843373" y="3631407"/>
                <a:chExt cx="16273" cy="16186"/>
              </a:xfrm>
            </p:grpSpPr>
            <p:sp>
              <p:nvSpPr>
                <p:cNvPr id="7002" name="Google Shape;7002;p8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83"/>
              <p:cNvGrpSpPr/>
              <p:nvPr/>
            </p:nvGrpSpPr>
            <p:grpSpPr>
              <a:xfrm>
                <a:off x="4727773" y="3591578"/>
                <a:ext cx="31499" cy="26898"/>
                <a:chOff x="4727773" y="3591578"/>
                <a:chExt cx="31499" cy="26898"/>
              </a:xfrm>
            </p:grpSpPr>
            <p:sp>
              <p:nvSpPr>
                <p:cNvPr id="7005" name="Google Shape;7005;p8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7" name="Google Shape;7007;p8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9" name="Google Shape;7009;p83"/>
              <p:cNvGrpSpPr/>
              <p:nvPr/>
            </p:nvGrpSpPr>
            <p:grpSpPr>
              <a:xfrm>
                <a:off x="4609421" y="3577398"/>
                <a:ext cx="31499" cy="27001"/>
                <a:chOff x="4609421" y="3577398"/>
                <a:chExt cx="31499" cy="27001"/>
              </a:xfrm>
            </p:grpSpPr>
            <p:sp>
              <p:nvSpPr>
                <p:cNvPr id="7010" name="Google Shape;7010;p8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83"/>
              <p:cNvGrpSpPr/>
              <p:nvPr/>
            </p:nvGrpSpPr>
            <p:grpSpPr>
              <a:xfrm>
                <a:off x="4649289" y="3577398"/>
                <a:ext cx="31499" cy="27001"/>
                <a:chOff x="4649289" y="3577398"/>
                <a:chExt cx="31499" cy="27001"/>
              </a:xfrm>
            </p:grpSpPr>
            <p:sp>
              <p:nvSpPr>
                <p:cNvPr id="7013" name="Google Shape;7013;p8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83"/>
              <p:cNvGrpSpPr/>
              <p:nvPr/>
            </p:nvGrpSpPr>
            <p:grpSpPr>
              <a:xfrm>
                <a:off x="4605614" y="3639523"/>
                <a:ext cx="31499" cy="26906"/>
                <a:chOff x="4605614" y="3639523"/>
                <a:chExt cx="31499" cy="26906"/>
              </a:xfrm>
            </p:grpSpPr>
            <p:sp>
              <p:nvSpPr>
                <p:cNvPr id="7016" name="Google Shape;7016;p8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83"/>
              <p:cNvGrpSpPr/>
              <p:nvPr/>
            </p:nvGrpSpPr>
            <p:grpSpPr>
              <a:xfrm>
                <a:off x="4785149" y="3618846"/>
                <a:ext cx="26930" cy="26843"/>
                <a:chOff x="4785149" y="3618846"/>
                <a:chExt cx="26930" cy="26843"/>
              </a:xfrm>
            </p:grpSpPr>
            <p:sp>
              <p:nvSpPr>
                <p:cNvPr id="7019" name="Google Shape;7019;p8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83"/>
              <p:cNvGrpSpPr/>
              <p:nvPr/>
            </p:nvGrpSpPr>
            <p:grpSpPr>
              <a:xfrm>
                <a:off x="4810167" y="3601567"/>
                <a:ext cx="31405" cy="26898"/>
                <a:chOff x="4810167" y="3601567"/>
                <a:chExt cx="31405" cy="26898"/>
              </a:xfrm>
            </p:grpSpPr>
            <p:sp>
              <p:nvSpPr>
                <p:cNvPr id="7022" name="Google Shape;7022;p8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83"/>
              <p:cNvGrpSpPr/>
              <p:nvPr/>
            </p:nvGrpSpPr>
            <p:grpSpPr>
              <a:xfrm>
                <a:off x="4831002" y="3373230"/>
                <a:ext cx="31405" cy="26898"/>
                <a:chOff x="4831002" y="3373230"/>
                <a:chExt cx="31405" cy="26898"/>
              </a:xfrm>
            </p:grpSpPr>
            <p:sp>
              <p:nvSpPr>
                <p:cNvPr id="7025" name="Google Shape;7025;p8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83"/>
              <p:cNvGrpSpPr/>
              <p:nvPr/>
            </p:nvGrpSpPr>
            <p:grpSpPr>
              <a:xfrm>
                <a:off x="4719311" y="3355054"/>
                <a:ext cx="31499" cy="27001"/>
                <a:chOff x="4719311" y="3355054"/>
                <a:chExt cx="31499" cy="27001"/>
              </a:xfrm>
            </p:grpSpPr>
            <p:sp>
              <p:nvSpPr>
                <p:cNvPr id="7028" name="Google Shape;7028;p8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83"/>
              <p:cNvGrpSpPr/>
              <p:nvPr/>
            </p:nvGrpSpPr>
            <p:grpSpPr>
              <a:xfrm>
                <a:off x="4798755" y="3450260"/>
                <a:ext cx="26930" cy="26930"/>
                <a:chOff x="4798755" y="3450260"/>
                <a:chExt cx="26930" cy="26930"/>
              </a:xfrm>
            </p:grpSpPr>
            <p:sp>
              <p:nvSpPr>
                <p:cNvPr id="7031" name="Google Shape;7031;p8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83"/>
              <p:cNvGrpSpPr/>
              <p:nvPr/>
            </p:nvGrpSpPr>
            <p:grpSpPr>
              <a:xfrm>
                <a:off x="4645576" y="3467555"/>
                <a:ext cx="31405" cy="26953"/>
                <a:chOff x="4645576" y="3467555"/>
                <a:chExt cx="31405" cy="26953"/>
              </a:xfrm>
            </p:grpSpPr>
            <p:sp>
              <p:nvSpPr>
                <p:cNvPr id="7034" name="Google Shape;7034;p8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83"/>
              <p:cNvGrpSpPr/>
              <p:nvPr/>
            </p:nvGrpSpPr>
            <p:grpSpPr>
              <a:xfrm>
                <a:off x="4687631" y="3583965"/>
                <a:ext cx="31499" cy="26898"/>
                <a:chOff x="4687631" y="3583965"/>
                <a:chExt cx="31499" cy="26898"/>
              </a:xfrm>
            </p:grpSpPr>
            <p:sp>
              <p:nvSpPr>
                <p:cNvPr id="7037" name="Google Shape;7037;p8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83"/>
              <p:cNvGrpSpPr/>
              <p:nvPr/>
            </p:nvGrpSpPr>
            <p:grpSpPr>
              <a:xfrm>
                <a:off x="4719311" y="3471314"/>
                <a:ext cx="31499" cy="27001"/>
                <a:chOff x="4719311" y="3471314"/>
                <a:chExt cx="31499" cy="27001"/>
              </a:xfrm>
            </p:grpSpPr>
            <p:sp>
              <p:nvSpPr>
                <p:cNvPr id="7040" name="Google Shape;7040;p8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83"/>
              <p:cNvGrpSpPr/>
              <p:nvPr/>
            </p:nvGrpSpPr>
            <p:grpSpPr>
              <a:xfrm>
                <a:off x="4719311" y="3434404"/>
                <a:ext cx="31499" cy="26898"/>
                <a:chOff x="4719311" y="3434404"/>
                <a:chExt cx="31499" cy="26898"/>
              </a:xfrm>
            </p:grpSpPr>
            <p:sp>
              <p:nvSpPr>
                <p:cNvPr id="7043" name="Google Shape;7043;p8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83"/>
              <p:cNvGrpSpPr/>
              <p:nvPr/>
            </p:nvGrpSpPr>
            <p:grpSpPr>
              <a:xfrm>
                <a:off x="4768876" y="3401772"/>
                <a:ext cx="31499" cy="26898"/>
                <a:chOff x="4768876" y="3401772"/>
                <a:chExt cx="31499" cy="26898"/>
              </a:xfrm>
            </p:grpSpPr>
            <p:sp>
              <p:nvSpPr>
                <p:cNvPr id="7046" name="Google Shape;7046;p8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8" name="Google Shape;7048;p83"/>
              <p:cNvGrpSpPr/>
              <p:nvPr/>
            </p:nvGrpSpPr>
            <p:grpSpPr>
              <a:xfrm>
                <a:off x="4762214" y="3471377"/>
                <a:ext cx="26938" cy="26938"/>
                <a:chOff x="4762214" y="3471377"/>
                <a:chExt cx="26938" cy="26938"/>
              </a:xfrm>
            </p:grpSpPr>
            <p:sp>
              <p:nvSpPr>
                <p:cNvPr id="7049" name="Google Shape;7049;p8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83"/>
              <p:cNvGrpSpPr/>
              <p:nvPr/>
            </p:nvGrpSpPr>
            <p:grpSpPr>
              <a:xfrm>
                <a:off x="4790473" y="3344782"/>
                <a:ext cx="31405" cy="26898"/>
                <a:chOff x="4790473" y="3344782"/>
                <a:chExt cx="31405" cy="26898"/>
              </a:xfrm>
            </p:grpSpPr>
            <p:sp>
              <p:nvSpPr>
                <p:cNvPr id="7052" name="Google Shape;7052;p8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83"/>
              <p:cNvGrpSpPr/>
              <p:nvPr/>
            </p:nvGrpSpPr>
            <p:grpSpPr>
              <a:xfrm>
                <a:off x="4823774" y="3950733"/>
                <a:ext cx="37398" cy="32034"/>
                <a:chOff x="4823774" y="3950733"/>
                <a:chExt cx="37398" cy="32034"/>
              </a:xfrm>
            </p:grpSpPr>
            <p:sp>
              <p:nvSpPr>
                <p:cNvPr id="7055" name="Google Shape;7055;p8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83"/>
              <p:cNvGrpSpPr/>
              <p:nvPr/>
            </p:nvGrpSpPr>
            <p:grpSpPr>
              <a:xfrm>
                <a:off x="4823396" y="4110566"/>
                <a:ext cx="31405" cy="26906"/>
                <a:chOff x="4823396" y="4110566"/>
                <a:chExt cx="31405" cy="26906"/>
              </a:xfrm>
            </p:grpSpPr>
            <p:sp>
              <p:nvSpPr>
                <p:cNvPr id="7058" name="Google Shape;7058;p8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83"/>
              <p:cNvGrpSpPr/>
              <p:nvPr/>
            </p:nvGrpSpPr>
            <p:grpSpPr>
              <a:xfrm>
                <a:off x="4838332" y="3821150"/>
                <a:ext cx="31499" cy="26898"/>
                <a:chOff x="4838332" y="3821150"/>
                <a:chExt cx="31499" cy="26898"/>
              </a:xfrm>
            </p:grpSpPr>
            <p:sp>
              <p:nvSpPr>
                <p:cNvPr id="7061" name="Google Shape;7061;p8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83"/>
              <p:cNvGrpSpPr/>
              <p:nvPr/>
            </p:nvGrpSpPr>
            <p:grpSpPr>
              <a:xfrm>
                <a:off x="4661275" y="3815007"/>
                <a:ext cx="36824" cy="31523"/>
                <a:chOff x="4661275" y="3815007"/>
                <a:chExt cx="36824" cy="31523"/>
              </a:xfrm>
            </p:grpSpPr>
            <p:sp>
              <p:nvSpPr>
                <p:cNvPr id="7064" name="Google Shape;7064;p8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83"/>
              <p:cNvGrpSpPr/>
              <p:nvPr/>
            </p:nvGrpSpPr>
            <p:grpSpPr>
              <a:xfrm>
                <a:off x="4558998" y="3851037"/>
                <a:ext cx="33591" cy="28699"/>
                <a:chOff x="4558998" y="3851037"/>
                <a:chExt cx="33591" cy="28699"/>
              </a:xfrm>
            </p:grpSpPr>
            <p:sp>
              <p:nvSpPr>
                <p:cNvPr id="7067" name="Google Shape;7067;p8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83"/>
              <p:cNvGrpSpPr/>
              <p:nvPr/>
            </p:nvGrpSpPr>
            <p:grpSpPr>
              <a:xfrm>
                <a:off x="4696762" y="3638587"/>
                <a:ext cx="33591" cy="28794"/>
                <a:chOff x="4696762" y="3638587"/>
                <a:chExt cx="33591" cy="28794"/>
              </a:xfrm>
            </p:grpSpPr>
            <p:sp>
              <p:nvSpPr>
                <p:cNvPr id="7070" name="Google Shape;7070;p8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83"/>
              <p:cNvGrpSpPr/>
              <p:nvPr/>
            </p:nvGrpSpPr>
            <p:grpSpPr>
              <a:xfrm>
                <a:off x="4929479" y="3939140"/>
                <a:ext cx="33497" cy="28692"/>
                <a:chOff x="4929479" y="3939140"/>
                <a:chExt cx="33497" cy="28692"/>
              </a:xfrm>
            </p:grpSpPr>
            <p:sp>
              <p:nvSpPr>
                <p:cNvPr id="7073" name="Google Shape;7073;p8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83"/>
              <p:cNvGrpSpPr/>
              <p:nvPr/>
            </p:nvGrpSpPr>
            <p:grpSpPr>
              <a:xfrm>
                <a:off x="4907119" y="3986039"/>
                <a:ext cx="33497" cy="28699"/>
                <a:chOff x="4907119" y="3986039"/>
                <a:chExt cx="33497" cy="28699"/>
              </a:xfrm>
            </p:grpSpPr>
            <p:sp>
              <p:nvSpPr>
                <p:cNvPr id="7076" name="Google Shape;7076;p8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83"/>
              <p:cNvGrpSpPr/>
              <p:nvPr/>
            </p:nvGrpSpPr>
            <p:grpSpPr>
              <a:xfrm>
                <a:off x="4911783" y="4048102"/>
                <a:ext cx="33591" cy="28762"/>
                <a:chOff x="4911783" y="4048102"/>
                <a:chExt cx="33591" cy="28762"/>
              </a:xfrm>
            </p:grpSpPr>
            <p:sp>
              <p:nvSpPr>
                <p:cNvPr id="7079" name="Google Shape;7079;p8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1" name="Google Shape;7081;p8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3" name="Google Shape;7083;p83"/>
              <p:cNvGrpSpPr/>
              <p:nvPr/>
            </p:nvGrpSpPr>
            <p:grpSpPr>
              <a:xfrm>
                <a:off x="4762623" y="3837847"/>
                <a:ext cx="42416" cy="36273"/>
                <a:chOff x="4762623" y="3837847"/>
                <a:chExt cx="42416" cy="36273"/>
              </a:xfrm>
            </p:grpSpPr>
            <p:sp>
              <p:nvSpPr>
                <p:cNvPr id="7084" name="Google Shape;7084;p8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83"/>
              <p:cNvGrpSpPr/>
              <p:nvPr/>
            </p:nvGrpSpPr>
            <p:grpSpPr>
              <a:xfrm>
                <a:off x="4746044" y="4104966"/>
                <a:ext cx="33497" cy="28699"/>
                <a:chOff x="4746044" y="4104966"/>
                <a:chExt cx="33497" cy="28699"/>
              </a:xfrm>
            </p:grpSpPr>
            <p:sp>
              <p:nvSpPr>
                <p:cNvPr id="7087" name="Google Shape;7087;p8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83"/>
              <p:cNvGrpSpPr/>
              <p:nvPr/>
            </p:nvGrpSpPr>
            <p:grpSpPr>
              <a:xfrm>
                <a:off x="4859646" y="4162554"/>
                <a:ext cx="33591" cy="28762"/>
                <a:chOff x="4859646" y="4162554"/>
                <a:chExt cx="33591" cy="28762"/>
              </a:xfrm>
            </p:grpSpPr>
            <p:sp>
              <p:nvSpPr>
                <p:cNvPr id="7090" name="Google Shape;7090;p8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2" name="Google Shape;7092;p83"/>
            <p:cNvGrpSpPr/>
            <p:nvPr/>
          </p:nvGrpSpPr>
          <p:grpSpPr>
            <a:xfrm>
              <a:off x="3597785" y="3274438"/>
              <a:ext cx="855610" cy="1122100"/>
              <a:chOff x="3597785" y="3274438"/>
              <a:chExt cx="855610" cy="1122100"/>
            </a:xfrm>
          </p:grpSpPr>
          <p:grpSp>
            <p:nvGrpSpPr>
              <p:cNvPr id="7093" name="Google Shape;7093;p83"/>
              <p:cNvGrpSpPr/>
              <p:nvPr/>
            </p:nvGrpSpPr>
            <p:grpSpPr>
              <a:xfrm>
                <a:off x="3617857" y="3284717"/>
                <a:ext cx="826785" cy="1099165"/>
                <a:chOff x="3617857" y="3284717"/>
                <a:chExt cx="826785" cy="1099165"/>
              </a:xfrm>
            </p:grpSpPr>
            <p:sp>
              <p:nvSpPr>
                <p:cNvPr id="7094" name="Google Shape;7094;p8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83"/>
              <p:cNvGrpSpPr/>
              <p:nvPr/>
            </p:nvGrpSpPr>
            <p:grpSpPr>
              <a:xfrm>
                <a:off x="4180904" y="4251758"/>
                <a:ext cx="37783" cy="32420"/>
                <a:chOff x="4180904" y="4251758"/>
                <a:chExt cx="37783" cy="32420"/>
              </a:xfrm>
            </p:grpSpPr>
            <p:sp>
              <p:nvSpPr>
                <p:cNvPr id="7151" name="Google Shape;7151;p8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83"/>
              <p:cNvGrpSpPr/>
              <p:nvPr/>
            </p:nvGrpSpPr>
            <p:grpSpPr>
              <a:xfrm>
                <a:off x="4201644" y="4081324"/>
                <a:ext cx="37783" cy="32364"/>
                <a:chOff x="4201644" y="4081324"/>
                <a:chExt cx="37783" cy="32364"/>
              </a:xfrm>
            </p:grpSpPr>
            <p:sp>
              <p:nvSpPr>
                <p:cNvPr id="7154" name="Google Shape;7154;p8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83"/>
              <p:cNvGrpSpPr/>
              <p:nvPr/>
            </p:nvGrpSpPr>
            <p:grpSpPr>
              <a:xfrm>
                <a:off x="4284416" y="3887428"/>
                <a:ext cx="37783" cy="32451"/>
                <a:chOff x="4284416" y="3887428"/>
                <a:chExt cx="37783" cy="32451"/>
              </a:xfrm>
            </p:grpSpPr>
            <p:sp>
              <p:nvSpPr>
                <p:cNvPr id="7157" name="Google Shape;7157;p8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83"/>
              <p:cNvGrpSpPr/>
              <p:nvPr/>
            </p:nvGrpSpPr>
            <p:grpSpPr>
              <a:xfrm>
                <a:off x="4223721" y="3860404"/>
                <a:ext cx="37870" cy="32364"/>
                <a:chOff x="4223721" y="3860404"/>
                <a:chExt cx="37870" cy="32364"/>
              </a:xfrm>
            </p:grpSpPr>
            <p:sp>
              <p:nvSpPr>
                <p:cNvPr id="7160" name="Google Shape;7160;p8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83"/>
              <p:cNvGrpSpPr/>
              <p:nvPr/>
            </p:nvGrpSpPr>
            <p:grpSpPr>
              <a:xfrm>
                <a:off x="4104889" y="3699242"/>
                <a:ext cx="37776" cy="32357"/>
                <a:chOff x="4104889" y="3699242"/>
                <a:chExt cx="37776" cy="32357"/>
              </a:xfrm>
            </p:grpSpPr>
            <p:sp>
              <p:nvSpPr>
                <p:cNvPr id="7163" name="Google Shape;7163;p8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83"/>
              <p:cNvGrpSpPr/>
              <p:nvPr/>
            </p:nvGrpSpPr>
            <p:grpSpPr>
              <a:xfrm>
                <a:off x="4143608" y="3475121"/>
                <a:ext cx="37878" cy="32420"/>
                <a:chOff x="4143608" y="3475121"/>
                <a:chExt cx="37878" cy="32420"/>
              </a:xfrm>
            </p:grpSpPr>
            <p:sp>
              <p:nvSpPr>
                <p:cNvPr id="7166" name="Google Shape;7166;p8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83"/>
              <p:cNvGrpSpPr/>
              <p:nvPr/>
            </p:nvGrpSpPr>
            <p:grpSpPr>
              <a:xfrm>
                <a:off x="4217248" y="3570893"/>
                <a:ext cx="37776" cy="32364"/>
                <a:chOff x="4217248" y="3570893"/>
                <a:chExt cx="37776" cy="32364"/>
              </a:xfrm>
            </p:grpSpPr>
            <p:sp>
              <p:nvSpPr>
                <p:cNvPr id="7169" name="Google Shape;7169;p8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83"/>
              <p:cNvGrpSpPr/>
              <p:nvPr/>
            </p:nvGrpSpPr>
            <p:grpSpPr>
              <a:xfrm>
                <a:off x="4255307" y="3431612"/>
                <a:ext cx="37776" cy="32451"/>
                <a:chOff x="4255307" y="3431612"/>
                <a:chExt cx="37776" cy="32451"/>
              </a:xfrm>
            </p:grpSpPr>
            <p:sp>
              <p:nvSpPr>
                <p:cNvPr id="7172" name="Google Shape;7172;p8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83"/>
              <p:cNvGrpSpPr/>
              <p:nvPr/>
            </p:nvGrpSpPr>
            <p:grpSpPr>
              <a:xfrm>
                <a:off x="3853052" y="3577398"/>
                <a:ext cx="37776" cy="32420"/>
                <a:chOff x="3853052" y="3577398"/>
                <a:chExt cx="37776" cy="32420"/>
              </a:xfrm>
            </p:grpSpPr>
            <p:sp>
              <p:nvSpPr>
                <p:cNvPr id="7175" name="Google Shape;7175;p8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83"/>
              <p:cNvGrpSpPr/>
              <p:nvPr/>
            </p:nvGrpSpPr>
            <p:grpSpPr>
              <a:xfrm>
                <a:off x="4039908" y="3412107"/>
                <a:ext cx="37776" cy="32357"/>
                <a:chOff x="4039908" y="3412107"/>
                <a:chExt cx="37776" cy="32357"/>
              </a:xfrm>
            </p:grpSpPr>
            <p:sp>
              <p:nvSpPr>
                <p:cNvPr id="7178" name="Google Shape;7178;p8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3"/>
              <p:cNvGrpSpPr/>
              <p:nvPr/>
            </p:nvGrpSpPr>
            <p:grpSpPr>
              <a:xfrm>
                <a:off x="4017360" y="3342061"/>
                <a:ext cx="37870" cy="32380"/>
                <a:chOff x="4017360" y="3342061"/>
                <a:chExt cx="37870" cy="32380"/>
              </a:xfrm>
            </p:grpSpPr>
            <p:sp>
              <p:nvSpPr>
                <p:cNvPr id="7181" name="Google Shape;7181;p8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3" name="Google Shape;7183;p8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5" name="Google Shape;7185;p83"/>
              <p:cNvGrpSpPr/>
              <p:nvPr/>
            </p:nvGrpSpPr>
            <p:grpSpPr>
              <a:xfrm>
                <a:off x="3750870" y="3418650"/>
                <a:ext cx="37776" cy="32380"/>
                <a:chOff x="3750870" y="3418650"/>
                <a:chExt cx="37776" cy="32380"/>
              </a:xfrm>
            </p:grpSpPr>
            <p:sp>
              <p:nvSpPr>
                <p:cNvPr id="7186" name="Google Shape;7186;p8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83"/>
              <p:cNvGrpSpPr/>
              <p:nvPr/>
            </p:nvGrpSpPr>
            <p:grpSpPr>
              <a:xfrm>
                <a:off x="3632509" y="3274438"/>
                <a:ext cx="37783" cy="32357"/>
                <a:chOff x="3632509" y="3274438"/>
                <a:chExt cx="37783" cy="32357"/>
              </a:xfrm>
            </p:grpSpPr>
            <p:sp>
              <p:nvSpPr>
                <p:cNvPr id="7189" name="Google Shape;7189;p8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83"/>
              <p:cNvGrpSpPr/>
              <p:nvPr/>
            </p:nvGrpSpPr>
            <p:grpSpPr>
              <a:xfrm>
                <a:off x="3906424" y="3297561"/>
                <a:ext cx="37776" cy="32451"/>
                <a:chOff x="3906424" y="3297561"/>
                <a:chExt cx="37776" cy="32451"/>
              </a:xfrm>
            </p:grpSpPr>
            <p:sp>
              <p:nvSpPr>
                <p:cNvPr id="7192" name="Google Shape;7192;p8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83"/>
              <p:cNvGrpSpPr/>
              <p:nvPr/>
            </p:nvGrpSpPr>
            <p:grpSpPr>
              <a:xfrm>
                <a:off x="3866084" y="3412107"/>
                <a:ext cx="37776" cy="32357"/>
                <a:chOff x="3866084" y="3412107"/>
                <a:chExt cx="37776" cy="32357"/>
              </a:xfrm>
            </p:grpSpPr>
            <p:sp>
              <p:nvSpPr>
                <p:cNvPr id="7195" name="Google Shape;7195;p8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83"/>
              <p:cNvGrpSpPr/>
              <p:nvPr/>
            </p:nvGrpSpPr>
            <p:grpSpPr>
              <a:xfrm>
                <a:off x="4023919" y="3766409"/>
                <a:ext cx="37783" cy="32357"/>
                <a:chOff x="4023919" y="3766409"/>
                <a:chExt cx="37783" cy="32357"/>
              </a:xfrm>
            </p:grpSpPr>
            <p:sp>
              <p:nvSpPr>
                <p:cNvPr id="7198" name="Google Shape;7198;p8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83"/>
              <p:cNvGrpSpPr/>
              <p:nvPr/>
            </p:nvGrpSpPr>
            <p:grpSpPr>
              <a:xfrm>
                <a:off x="3973882" y="3779449"/>
                <a:ext cx="37776" cy="32357"/>
                <a:chOff x="3973882" y="3779449"/>
                <a:chExt cx="37776" cy="32357"/>
              </a:xfrm>
            </p:grpSpPr>
            <p:sp>
              <p:nvSpPr>
                <p:cNvPr id="7201" name="Google Shape;7201;p8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83"/>
              <p:cNvGrpSpPr/>
              <p:nvPr/>
            </p:nvGrpSpPr>
            <p:grpSpPr>
              <a:xfrm>
                <a:off x="4073398" y="3838028"/>
                <a:ext cx="37776" cy="32380"/>
                <a:chOff x="4073398" y="3838028"/>
                <a:chExt cx="37776" cy="32380"/>
              </a:xfrm>
            </p:grpSpPr>
            <p:sp>
              <p:nvSpPr>
                <p:cNvPr id="7204" name="Google Shape;7204;p8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83"/>
              <p:cNvGrpSpPr/>
              <p:nvPr/>
            </p:nvGrpSpPr>
            <p:grpSpPr>
              <a:xfrm>
                <a:off x="4342672" y="4144496"/>
                <a:ext cx="37752" cy="32364"/>
                <a:chOff x="4342672" y="4144496"/>
                <a:chExt cx="37752" cy="32364"/>
              </a:xfrm>
            </p:grpSpPr>
            <p:sp>
              <p:nvSpPr>
                <p:cNvPr id="7207" name="Google Shape;7207;p8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83"/>
              <p:cNvGrpSpPr/>
              <p:nvPr/>
            </p:nvGrpSpPr>
            <p:grpSpPr>
              <a:xfrm>
                <a:off x="4406386" y="4056872"/>
                <a:ext cx="37783" cy="32364"/>
                <a:chOff x="4406386" y="4056872"/>
                <a:chExt cx="37783" cy="32364"/>
              </a:xfrm>
            </p:grpSpPr>
            <p:sp>
              <p:nvSpPr>
                <p:cNvPr id="7210" name="Google Shape;7210;p8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83"/>
              <p:cNvGrpSpPr/>
              <p:nvPr/>
            </p:nvGrpSpPr>
            <p:grpSpPr>
              <a:xfrm>
                <a:off x="4284416" y="4245254"/>
                <a:ext cx="37783" cy="32357"/>
                <a:chOff x="4284416" y="4245254"/>
                <a:chExt cx="37783" cy="32357"/>
              </a:xfrm>
            </p:grpSpPr>
            <p:sp>
              <p:nvSpPr>
                <p:cNvPr id="7213" name="Google Shape;7213;p8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83"/>
              <p:cNvGrpSpPr/>
              <p:nvPr/>
            </p:nvGrpSpPr>
            <p:grpSpPr>
              <a:xfrm>
                <a:off x="4219057" y="4331258"/>
                <a:ext cx="37776" cy="32364"/>
                <a:chOff x="4219057" y="4331258"/>
                <a:chExt cx="37776" cy="32364"/>
              </a:xfrm>
            </p:grpSpPr>
            <p:sp>
              <p:nvSpPr>
                <p:cNvPr id="7216" name="Google Shape;7216;p8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83"/>
              <p:cNvGrpSpPr/>
              <p:nvPr/>
            </p:nvGrpSpPr>
            <p:grpSpPr>
              <a:xfrm>
                <a:off x="4204122" y="4141688"/>
                <a:ext cx="33497" cy="28699"/>
                <a:chOff x="4204122" y="4141688"/>
                <a:chExt cx="33497" cy="28699"/>
              </a:xfrm>
            </p:grpSpPr>
            <p:sp>
              <p:nvSpPr>
                <p:cNvPr id="7219" name="Google Shape;7219;p8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83"/>
              <p:cNvGrpSpPr/>
              <p:nvPr/>
            </p:nvGrpSpPr>
            <p:grpSpPr>
              <a:xfrm>
                <a:off x="4301546" y="4003869"/>
                <a:ext cx="38916" cy="33324"/>
                <a:chOff x="4301546" y="4003869"/>
                <a:chExt cx="38916" cy="33324"/>
              </a:xfrm>
            </p:grpSpPr>
            <p:sp>
              <p:nvSpPr>
                <p:cNvPr id="7222" name="Google Shape;7222;p8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83"/>
              <p:cNvGrpSpPr/>
              <p:nvPr/>
            </p:nvGrpSpPr>
            <p:grpSpPr>
              <a:xfrm>
                <a:off x="4210681" y="3924669"/>
                <a:ext cx="36549" cy="31366"/>
                <a:chOff x="4210681" y="3924669"/>
                <a:chExt cx="36549" cy="31366"/>
              </a:xfrm>
            </p:grpSpPr>
            <p:sp>
              <p:nvSpPr>
                <p:cNvPr id="7225" name="Google Shape;7225;p8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83"/>
              <p:cNvGrpSpPr/>
              <p:nvPr/>
            </p:nvGrpSpPr>
            <p:grpSpPr>
              <a:xfrm>
                <a:off x="3987771" y="3628874"/>
                <a:ext cx="31499" cy="26993"/>
                <a:chOff x="3987771" y="3628874"/>
                <a:chExt cx="31499" cy="26993"/>
              </a:xfrm>
            </p:grpSpPr>
            <p:sp>
              <p:nvSpPr>
                <p:cNvPr id="7228" name="Google Shape;7228;p8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3"/>
              <p:cNvGrpSpPr/>
              <p:nvPr/>
            </p:nvGrpSpPr>
            <p:grpSpPr>
              <a:xfrm>
                <a:off x="4087382" y="3775674"/>
                <a:ext cx="31405" cy="26898"/>
                <a:chOff x="4087382" y="3775674"/>
                <a:chExt cx="31405" cy="26898"/>
              </a:xfrm>
            </p:grpSpPr>
            <p:sp>
              <p:nvSpPr>
                <p:cNvPr id="7231" name="Google Shape;7231;p8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83"/>
              <p:cNvGrpSpPr/>
              <p:nvPr/>
            </p:nvGrpSpPr>
            <p:grpSpPr>
              <a:xfrm>
                <a:off x="4118873" y="3856637"/>
                <a:ext cx="31405" cy="26906"/>
                <a:chOff x="4118873" y="3856637"/>
                <a:chExt cx="31405" cy="26906"/>
              </a:xfrm>
            </p:grpSpPr>
            <p:sp>
              <p:nvSpPr>
                <p:cNvPr id="7234" name="Google Shape;7234;p8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83"/>
              <p:cNvGrpSpPr/>
              <p:nvPr/>
            </p:nvGrpSpPr>
            <p:grpSpPr>
              <a:xfrm>
                <a:off x="4168541" y="3639523"/>
                <a:ext cx="31499" cy="26906"/>
                <a:chOff x="4168541" y="3639523"/>
                <a:chExt cx="31499" cy="26906"/>
              </a:xfrm>
            </p:grpSpPr>
            <p:sp>
              <p:nvSpPr>
                <p:cNvPr id="7237" name="Google Shape;7237;p8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83"/>
              <p:cNvGrpSpPr/>
              <p:nvPr/>
            </p:nvGrpSpPr>
            <p:grpSpPr>
              <a:xfrm>
                <a:off x="3965789" y="3393545"/>
                <a:ext cx="31405" cy="26945"/>
                <a:chOff x="3965789" y="3393545"/>
                <a:chExt cx="31405" cy="26945"/>
              </a:xfrm>
            </p:grpSpPr>
            <p:sp>
              <p:nvSpPr>
                <p:cNvPr id="7240" name="Google Shape;7240;p8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83"/>
              <p:cNvGrpSpPr/>
              <p:nvPr/>
            </p:nvGrpSpPr>
            <p:grpSpPr>
              <a:xfrm>
                <a:off x="3925166" y="3491008"/>
                <a:ext cx="31405" cy="27001"/>
                <a:chOff x="3925166" y="3491008"/>
                <a:chExt cx="31405" cy="27001"/>
              </a:xfrm>
            </p:grpSpPr>
            <p:sp>
              <p:nvSpPr>
                <p:cNvPr id="7243" name="Google Shape;7243;p8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83"/>
              <p:cNvGrpSpPr/>
              <p:nvPr/>
            </p:nvGrpSpPr>
            <p:grpSpPr>
              <a:xfrm>
                <a:off x="3682845" y="3340976"/>
                <a:ext cx="31397" cy="26898"/>
                <a:chOff x="3682845" y="3340976"/>
                <a:chExt cx="31397" cy="26898"/>
              </a:xfrm>
            </p:grpSpPr>
            <p:sp>
              <p:nvSpPr>
                <p:cNvPr id="7246" name="Google Shape;7246;p8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83"/>
              <p:cNvGrpSpPr/>
              <p:nvPr/>
            </p:nvGrpSpPr>
            <p:grpSpPr>
              <a:xfrm>
                <a:off x="3795393" y="3353725"/>
                <a:ext cx="31499" cy="26993"/>
                <a:chOff x="3795393" y="3353725"/>
                <a:chExt cx="31499" cy="26993"/>
              </a:xfrm>
            </p:grpSpPr>
            <p:sp>
              <p:nvSpPr>
                <p:cNvPr id="7249" name="Google Shape;7249;p8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83"/>
              <p:cNvGrpSpPr/>
              <p:nvPr/>
            </p:nvGrpSpPr>
            <p:grpSpPr>
              <a:xfrm>
                <a:off x="4176909" y="4363221"/>
                <a:ext cx="38924" cy="33316"/>
                <a:chOff x="4176909" y="4363221"/>
                <a:chExt cx="38924" cy="33316"/>
              </a:xfrm>
            </p:grpSpPr>
            <p:sp>
              <p:nvSpPr>
                <p:cNvPr id="7252" name="Google Shape;7252;p8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83"/>
              <p:cNvGrpSpPr/>
              <p:nvPr/>
            </p:nvGrpSpPr>
            <p:grpSpPr>
              <a:xfrm>
                <a:off x="4226191" y="4007660"/>
                <a:ext cx="33560" cy="28770"/>
                <a:chOff x="4226191" y="4007660"/>
                <a:chExt cx="33560" cy="28770"/>
              </a:xfrm>
            </p:grpSpPr>
            <p:sp>
              <p:nvSpPr>
                <p:cNvPr id="7255" name="Google Shape;7255;p8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83"/>
              <p:cNvGrpSpPr/>
              <p:nvPr/>
            </p:nvGrpSpPr>
            <p:grpSpPr>
              <a:xfrm>
                <a:off x="3597785" y="3377045"/>
                <a:ext cx="33591" cy="28699"/>
                <a:chOff x="3597785" y="3377045"/>
                <a:chExt cx="33591" cy="28699"/>
              </a:xfrm>
            </p:grpSpPr>
            <p:sp>
              <p:nvSpPr>
                <p:cNvPr id="7258" name="Google Shape;7258;p8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83"/>
              <p:cNvGrpSpPr/>
              <p:nvPr/>
            </p:nvGrpSpPr>
            <p:grpSpPr>
              <a:xfrm>
                <a:off x="3887870" y="3669796"/>
                <a:ext cx="33591" cy="28692"/>
                <a:chOff x="3887870" y="3669796"/>
                <a:chExt cx="33591" cy="28692"/>
              </a:xfrm>
            </p:grpSpPr>
            <p:sp>
              <p:nvSpPr>
                <p:cNvPr id="7261" name="Google Shape;7261;p8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83"/>
              <p:cNvGrpSpPr/>
              <p:nvPr/>
            </p:nvGrpSpPr>
            <p:grpSpPr>
              <a:xfrm>
                <a:off x="3818320" y="3481625"/>
                <a:ext cx="33497" cy="28770"/>
                <a:chOff x="3818320" y="3481625"/>
                <a:chExt cx="33497" cy="28770"/>
              </a:xfrm>
            </p:grpSpPr>
            <p:sp>
              <p:nvSpPr>
                <p:cNvPr id="7264" name="Google Shape;7264;p8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83"/>
              <p:cNvGrpSpPr/>
              <p:nvPr/>
            </p:nvGrpSpPr>
            <p:grpSpPr>
              <a:xfrm>
                <a:off x="4278139" y="4120948"/>
                <a:ext cx="37492" cy="32129"/>
                <a:chOff x="4278139" y="4120948"/>
                <a:chExt cx="37492" cy="32129"/>
              </a:xfrm>
            </p:grpSpPr>
            <p:sp>
              <p:nvSpPr>
                <p:cNvPr id="7267" name="Google Shape;7267;p8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83"/>
              <p:cNvGrpSpPr/>
              <p:nvPr/>
            </p:nvGrpSpPr>
            <p:grpSpPr>
              <a:xfrm>
                <a:off x="4419898" y="3977388"/>
                <a:ext cx="33497" cy="28692"/>
                <a:chOff x="4419898" y="3977388"/>
                <a:chExt cx="33497" cy="28692"/>
              </a:xfrm>
            </p:grpSpPr>
            <p:sp>
              <p:nvSpPr>
                <p:cNvPr id="7270" name="Google Shape;7270;p8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83"/>
              <p:cNvGrpSpPr/>
              <p:nvPr/>
            </p:nvGrpSpPr>
            <p:grpSpPr>
              <a:xfrm>
                <a:off x="4158930" y="4034684"/>
                <a:ext cx="33497" cy="28762"/>
                <a:chOff x="4158930" y="4034684"/>
                <a:chExt cx="33497" cy="28762"/>
              </a:xfrm>
            </p:grpSpPr>
            <p:sp>
              <p:nvSpPr>
                <p:cNvPr id="7273" name="Google Shape;7273;p8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83"/>
              <p:cNvGrpSpPr/>
              <p:nvPr/>
            </p:nvGrpSpPr>
            <p:grpSpPr>
              <a:xfrm>
                <a:off x="4134949" y="3957049"/>
                <a:ext cx="33497" cy="28770"/>
                <a:chOff x="4134949" y="3957049"/>
                <a:chExt cx="33497" cy="28770"/>
              </a:xfrm>
            </p:grpSpPr>
            <p:sp>
              <p:nvSpPr>
                <p:cNvPr id="7276" name="Google Shape;7276;p8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83"/>
              <p:cNvGrpSpPr/>
              <p:nvPr/>
            </p:nvGrpSpPr>
            <p:grpSpPr>
              <a:xfrm>
                <a:off x="4193653" y="4184403"/>
                <a:ext cx="43580" cy="37264"/>
                <a:chOff x="4193653" y="4184403"/>
                <a:chExt cx="43580" cy="37264"/>
              </a:xfrm>
            </p:grpSpPr>
            <p:sp>
              <p:nvSpPr>
                <p:cNvPr id="7279" name="Google Shape;7279;p8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83"/>
              <p:cNvGrpSpPr/>
              <p:nvPr/>
            </p:nvGrpSpPr>
            <p:grpSpPr>
              <a:xfrm>
                <a:off x="4343600" y="3943844"/>
                <a:ext cx="43580" cy="37312"/>
                <a:chOff x="4343600" y="3943844"/>
                <a:chExt cx="43580" cy="37312"/>
              </a:xfrm>
            </p:grpSpPr>
            <p:sp>
              <p:nvSpPr>
                <p:cNvPr id="7282" name="Google Shape;7282;p8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83"/>
              <p:cNvGrpSpPr/>
              <p:nvPr/>
            </p:nvGrpSpPr>
            <p:grpSpPr>
              <a:xfrm>
                <a:off x="4172339" y="3381693"/>
                <a:ext cx="31499" cy="27001"/>
                <a:chOff x="4172339" y="3381693"/>
                <a:chExt cx="31499" cy="27001"/>
              </a:xfrm>
            </p:grpSpPr>
            <p:sp>
              <p:nvSpPr>
                <p:cNvPr id="7285" name="Google Shape;7285;p8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290"/>
        <p:cNvGrpSpPr/>
        <p:nvPr/>
      </p:nvGrpSpPr>
      <p:grpSpPr>
        <a:xfrm>
          <a:off x="0" y="0"/>
          <a:ext cx="0" cy="0"/>
          <a:chOff x="0" y="0"/>
          <a:chExt cx="0" cy="0"/>
        </a:xfrm>
      </p:grpSpPr>
      <p:grpSp>
        <p:nvGrpSpPr>
          <p:cNvPr id="7291" name="Google Shape;7291;p84"/>
          <p:cNvGrpSpPr/>
          <p:nvPr/>
        </p:nvGrpSpPr>
        <p:grpSpPr>
          <a:xfrm>
            <a:off x="729274" y="969759"/>
            <a:ext cx="2507799" cy="206239"/>
            <a:chOff x="106648" y="895722"/>
            <a:chExt cx="4481413" cy="374300"/>
          </a:xfrm>
        </p:grpSpPr>
        <p:grpSp>
          <p:nvGrpSpPr>
            <p:cNvPr id="7292" name="Google Shape;7292;p84"/>
            <p:cNvGrpSpPr/>
            <p:nvPr/>
          </p:nvGrpSpPr>
          <p:grpSpPr>
            <a:xfrm>
              <a:off x="2233276" y="895722"/>
              <a:ext cx="1082667" cy="223591"/>
              <a:chOff x="4808316" y="2800065"/>
              <a:chExt cx="1999386" cy="412910"/>
            </a:xfrm>
          </p:grpSpPr>
          <p:sp>
            <p:nvSpPr>
              <p:cNvPr id="7293" name="Google Shape;7293;p8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84"/>
              <p:cNvGrpSpPr/>
              <p:nvPr/>
            </p:nvGrpSpPr>
            <p:grpSpPr>
              <a:xfrm>
                <a:off x="4808316" y="2800065"/>
                <a:ext cx="92400" cy="411825"/>
                <a:chOff x="845575" y="2563700"/>
                <a:chExt cx="92400" cy="411825"/>
              </a:xfrm>
            </p:grpSpPr>
            <p:cxnSp>
              <p:nvCxnSpPr>
                <p:cNvPr id="7295" name="Google Shape;7295;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96" name="Google Shape;7296;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7" name="Google Shape;7297;p84"/>
            <p:cNvGrpSpPr/>
            <p:nvPr/>
          </p:nvGrpSpPr>
          <p:grpSpPr>
            <a:xfrm>
              <a:off x="106648" y="895722"/>
              <a:ext cx="1088401" cy="223591"/>
              <a:chOff x="881025" y="2800065"/>
              <a:chExt cx="2009975" cy="412910"/>
            </a:xfrm>
          </p:grpSpPr>
          <p:sp>
            <p:nvSpPr>
              <p:cNvPr id="7298" name="Google Shape;7298;p8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9" name="Google Shape;7299;p84"/>
              <p:cNvGrpSpPr/>
              <p:nvPr/>
            </p:nvGrpSpPr>
            <p:grpSpPr>
              <a:xfrm>
                <a:off x="881025" y="2800065"/>
                <a:ext cx="92400" cy="411825"/>
                <a:chOff x="845575" y="2563700"/>
                <a:chExt cx="92400" cy="411825"/>
              </a:xfrm>
            </p:grpSpPr>
            <p:cxnSp>
              <p:nvCxnSpPr>
                <p:cNvPr id="7300" name="Google Shape;7300;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01" name="Google Shape;7301;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2" name="Google Shape;7302;p84"/>
            <p:cNvGrpSpPr/>
            <p:nvPr/>
          </p:nvGrpSpPr>
          <p:grpSpPr>
            <a:xfrm>
              <a:off x="1172346" y="1047018"/>
              <a:ext cx="1083151" cy="223003"/>
              <a:chOff x="2849073" y="3079467"/>
              <a:chExt cx="2000279" cy="411825"/>
            </a:xfrm>
          </p:grpSpPr>
          <p:sp>
            <p:nvSpPr>
              <p:cNvPr id="7303" name="Google Shape;7303;p8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4" name="Google Shape;7304;p84"/>
              <p:cNvGrpSpPr/>
              <p:nvPr/>
            </p:nvGrpSpPr>
            <p:grpSpPr>
              <a:xfrm rot="10800000">
                <a:off x="2849073" y="3079467"/>
                <a:ext cx="92400" cy="411825"/>
                <a:chOff x="2070100" y="2563700"/>
                <a:chExt cx="92400" cy="411825"/>
              </a:xfrm>
            </p:grpSpPr>
            <p:cxnSp>
              <p:nvCxnSpPr>
                <p:cNvPr id="7305" name="Google Shape;7305;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06" name="Google Shape;7306;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7" name="Google Shape;7307;p84"/>
            <p:cNvGrpSpPr/>
            <p:nvPr/>
          </p:nvGrpSpPr>
          <p:grpSpPr>
            <a:xfrm>
              <a:off x="3290132" y="1047018"/>
              <a:ext cx="1297929" cy="223003"/>
              <a:chOff x="6760035" y="3079467"/>
              <a:chExt cx="2396914" cy="411825"/>
            </a:xfrm>
          </p:grpSpPr>
          <p:sp>
            <p:nvSpPr>
              <p:cNvPr id="7308" name="Google Shape;7308;p8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9" name="Google Shape;7309;p84"/>
              <p:cNvGrpSpPr/>
              <p:nvPr/>
            </p:nvGrpSpPr>
            <p:grpSpPr>
              <a:xfrm rot="10800000">
                <a:off x="6760035" y="3079467"/>
                <a:ext cx="92400" cy="411825"/>
                <a:chOff x="2070100" y="2563700"/>
                <a:chExt cx="92400" cy="411825"/>
              </a:xfrm>
            </p:grpSpPr>
            <p:cxnSp>
              <p:nvCxnSpPr>
                <p:cNvPr id="7310" name="Google Shape;7310;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311" name="Google Shape;7311;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12" name="Google Shape;7312;p84"/>
          <p:cNvGrpSpPr/>
          <p:nvPr/>
        </p:nvGrpSpPr>
        <p:grpSpPr>
          <a:xfrm>
            <a:off x="2147036" y="3369130"/>
            <a:ext cx="1086701" cy="799429"/>
            <a:chOff x="2183288" y="3555572"/>
            <a:chExt cx="1136241" cy="835873"/>
          </a:xfrm>
        </p:grpSpPr>
        <p:sp>
          <p:nvSpPr>
            <p:cNvPr id="7313" name="Google Shape;7313;p8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4" name="Google Shape;7314;p84"/>
            <p:cNvGrpSpPr/>
            <p:nvPr/>
          </p:nvGrpSpPr>
          <p:grpSpPr>
            <a:xfrm>
              <a:off x="2205895" y="3637269"/>
              <a:ext cx="1089848" cy="724993"/>
              <a:chOff x="2205895" y="3637269"/>
              <a:chExt cx="1089848" cy="724993"/>
            </a:xfrm>
          </p:grpSpPr>
          <p:sp>
            <p:nvSpPr>
              <p:cNvPr id="7315" name="Google Shape;7315;p8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1" name="Google Shape;7321;p8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22" name="Google Shape;7322;p8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323" name="Google Shape;7323;p84"/>
            <p:cNvGrpSpPr/>
            <p:nvPr/>
          </p:nvGrpSpPr>
          <p:grpSpPr>
            <a:xfrm>
              <a:off x="3173850" y="3779426"/>
              <a:ext cx="145679" cy="70048"/>
              <a:chOff x="3173850" y="3779426"/>
              <a:chExt cx="145679" cy="70048"/>
            </a:xfrm>
          </p:grpSpPr>
          <p:cxnSp>
            <p:nvCxnSpPr>
              <p:cNvPr id="7324" name="Google Shape;7324;p8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325" name="Google Shape;7325;p8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84"/>
            <p:cNvGrpSpPr/>
            <p:nvPr/>
          </p:nvGrpSpPr>
          <p:grpSpPr>
            <a:xfrm>
              <a:off x="2183288" y="4139483"/>
              <a:ext cx="145133" cy="70048"/>
              <a:chOff x="2183288" y="4139483"/>
              <a:chExt cx="145133" cy="70048"/>
            </a:xfrm>
          </p:grpSpPr>
          <p:cxnSp>
            <p:nvCxnSpPr>
              <p:cNvPr id="7327" name="Google Shape;7327;p8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328" name="Google Shape;7328;p8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9" name="Google Shape;7329;p8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30" name="Google Shape;7330;p8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331" name="Google Shape;7331;p84"/>
            <p:cNvGrpSpPr/>
            <p:nvPr/>
          </p:nvGrpSpPr>
          <p:grpSpPr>
            <a:xfrm>
              <a:off x="2943836" y="4268886"/>
              <a:ext cx="60717" cy="122559"/>
              <a:chOff x="2943836" y="4268886"/>
              <a:chExt cx="60717" cy="122559"/>
            </a:xfrm>
          </p:grpSpPr>
          <p:sp>
            <p:nvSpPr>
              <p:cNvPr id="7332" name="Google Shape;7332;p8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33" name="Google Shape;7333;p8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334" name="Google Shape;7334;p84"/>
          <p:cNvGrpSpPr/>
          <p:nvPr/>
        </p:nvGrpSpPr>
        <p:grpSpPr>
          <a:xfrm>
            <a:off x="3409981" y="1290129"/>
            <a:ext cx="1675870" cy="758251"/>
            <a:chOff x="3530532" y="1496185"/>
            <a:chExt cx="1562000" cy="706730"/>
          </a:xfrm>
        </p:grpSpPr>
        <p:cxnSp>
          <p:nvCxnSpPr>
            <p:cNvPr id="7335" name="Google Shape;7335;p8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336" name="Google Shape;7336;p84"/>
            <p:cNvGrpSpPr/>
            <p:nvPr/>
          </p:nvGrpSpPr>
          <p:grpSpPr>
            <a:xfrm>
              <a:off x="3530532" y="1496185"/>
              <a:ext cx="323430" cy="463587"/>
              <a:chOff x="3530532" y="1496185"/>
              <a:chExt cx="323430" cy="463587"/>
            </a:xfrm>
          </p:grpSpPr>
          <p:grpSp>
            <p:nvGrpSpPr>
              <p:cNvPr id="7337" name="Google Shape;7337;p84"/>
              <p:cNvGrpSpPr/>
              <p:nvPr/>
            </p:nvGrpSpPr>
            <p:grpSpPr>
              <a:xfrm>
                <a:off x="3567462" y="1496185"/>
                <a:ext cx="286500" cy="361376"/>
                <a:chOff x="3567462" y="1496185"/>
                <a:chExt cx="286500" cy="361376"/>
              </a:xfrm>
            </p:grpSpPr>
            <p:cxnSp>
              <p:nvCxnSpPr>
                <p:cNvPr id="7338" name="Google Shape;7338;p8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339" name="Google Shape;7339;p8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0" name="Google Shape;7340;p8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84"/>
            <p:cNvGrpSpPr/>
            <p:nvPr/>
          </p:nvGrpSpPr>
          <p:grpSpPr>
            <a:xfrm>
              <a:off x="3891569" y="1779209"/>
              <a:ext cx="323945" cy="423706"/>
              <a:chOff x="3891569" y="1779209"/>
              <a:chExt cx="323945" cy="423706"/>
            </a:xfrm>
          </p:grpSpPr>
          <p:grpSp>
            <p:nvGrpSpPr>
              <p:cNvPr id="7342" name="Google Shape;7342;p84"/>
              <p:cNvGrpSpPr/>
              <p:nvPr/>
            </p:nvGrpSpPr>
            <p:grpSpPr>
              <a:xfrm>
                <a:off x="3929014" y="1881638"/>
                <a:ext cx="286500" cy="321278"/>
                <a:chOff x="3929014" y="1881638"/>
                <a:chExt cx="286500" cy="321278"/>
              </a:xfrm>
            </p:grpSpPr>
            <p:cxnSp>
              <p:nvCxnSpPr>
                <p:cNvPr id="7343" name="Google Shape;7343;p8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344" name="Google Shape;7344;p8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5" name="Google Shape;7345;p8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84"/>
            <p:cNvGrpSpPr/>
            <p:nvPr/>
          </p:nvGrpSpPr>
          <p:grpSpPr>
            <a:xfrm>
              <a:off x="4252606" y="1496185"/>
              <a:ext cx="324721" cy="463587"/>
              <a:chOff x="4252606" y="1496185"/>
              <a:chExt cx="324721" cy="463587"/>
            </a:xfrm>
          </p:grpSpPr>
          <p:grpSp>
            <p:nvGrpSpPr>
              <p:cNvPr id="7347" name="Google Shape;7347;p84"/>
              <p:cNvGrpSpPr/>
              <p:nvPr/>
            </p:nvGrpSpPr>
            <p:grpSpPr>
              <a:xfrm>
                <a:off x="4290828" y="1496185"/>
                <a:ext cx="286500" cy="361376"/>
                <a:chOff x="4290828" y="1496185"/>
                <a:chExt cx="286500" cy="361376"/>
              </a:xfrm>
            </p:grpSpPr>
            <p:cxnSp>
              <p:nvCxnSpPr>
                <p:cNvPr id="7348" name="Google Shape;7348;p8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349" name="Google Shape;7349;p8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0" name="Google Shape;7350;p8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84"/>
            <p:cNvGrpSpPr/>
            <p:nvPr/>
          </p:nvGrpSpPr>
          <p:grpSpPr>
            <a:xfrm>
              <a:off x="4613643" y="1763716"/>
              <a:ext cx="325308" cy="439200"/>
              <a:chOff x="4613643" y="1763716"/>
              <a:chExt cx="325308" cy="439200"/>
            </a:xfrm>
          </p:grpSpPr>
          <p:grpSp>
            <p:nvGrpSpPr>
              <p:cNvPr id="7352" name="Google Shape;7352;p84"/>
              <p:cNvGrpSpPr/>
              <p:nvPr/>
            </p:nvGrpSpPr>
            <p:grpSpPr>
              <a:xfrm>
                <a:off x="4652451" y="1879538"/>
                <a:ext cx="286500" cy="323378"/>
                <a:chOff x="4652451" y="1879538"/>
                <a:chExt cx="286500" cy="323378"/>
              </a:xfrm>
            </p:grpSpPr>
            <p:cxnSp>
              <p:nvCxnSpPr>
                <p:cNvPr id="7353" name="Google Shape;7353;p8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354" name="Google Shape;7354;p8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5" name="Google Shape;7355;p8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6" name="Google Shape;7356;p84"/>
          <p:cNvGrpSpPr/>
          <p:nvPr/>
        </p:nvGrpSpPr>
        <p:grpSpPr>
          <a:xfrm>
            <a:off x="3421841" y="2143755"/>
            <a:ext cx="1652173" cy="391517"/>
            <a:chOff x="3512551" y="2358270"/>
            <a:chExt cx="1597383" cy="378533"/>
          </a:xfrm>
        </p:grpSpPr>
        <p:cxnSp>
          <p:nvCxnSpPr>
            <p:cNvPr id="7357" name="Google Shape;7357;p84"/>
            <p:cNvCxnSpPr>
              <a:stCxn id="7358" idx="6"/>
              <a:endCxn id="735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360" name="Google Shape;7360;p84"/>
            <p:cNvGrpSpPr/>
            <p:nvPr/>
          </p:nvGrpSpPr>
          <p:grpSpPr>
            <a:xfrm>
              <a:off x="3512551" y="2358270"/>
              <a:ext cx="225647" cy="307714"/>
              <a:chOff x="2182679" y="2004714"/>
              <a:chExt cx="792300" cy="1080458"/>
            </a:xfrm>
          </p:grpSpPr>
          <p:cxnSp>
            <p:nvCxnSpPr>
              <p:cNvPr id="7361" name="Google Shape;7361;p84"/>
              <p:cNvCxnSpPr>
                <a:stCxn id="736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358" name="Google Shape;7358;p8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84"/>
            <p:cNvGrpSpPr/>
            <p:nvPr/>
          </p:nvGrpSpPr>
          <p:grpSpPr>
            <a:xfrm>
              <a:off x="3969644" y="2440153"/>
              <a:ext cx="225853" cy="296651"/>
              <a:chOff x="3775710" y="1729289"/>
              <a:chExt cx="136500" cy="179289"/>
            </a:xfrm>
          </p:grpSpPr>
          <p:cxnSp>
            <p:nvCxnSpPr>
              <p:cNvPr id="7364" name="Google Shape;7364;p8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365" name="Google Shape;7365;p8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84"/>
            <p:cNvGrpSpPr/>
            <p:nvPr/>
          </p:nvGrpSpPr>
          <p:grpSpPr>
            <a:xfrm>
              <a:off x="4427051" y="2358270"/>
              <a:ext cx="225647" cy="307714"/>
              <a:chOff x="5393704" y="2004714"/>
              <a:chExt cx="792300" cy="1080458"/>
            </a:xfrm>
          </p:grpSpPr>
          <p:cxnSp>
            <p:nvCxnSpPr>
              <p:cNvPr id="7368" name="Google Shape;7368;p84"/>
              <p:cNvCxnSpPr>
                <a:stCxn id="736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370" name="Google Shape;7370;p8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84"/>
            <p:cNvGrpSpPr/>
            <p:nvPr/>
          </p:nvGrpSpPr>
          <p:grpSpPr>
            <a:xfrm>
              <a:off x="4884287" y="2440252"/>
              <a:ext cx="225647" cy="296532"/>
              <a:chOff x="6999166" y="2292572"/>
              <a:chExt cx="792300" cy="1041192"/>
            </a:xfrm>
          </p:grpSpPr>
          <p:cxnSp>
            <p:nvCxnSpPr>
              <p:cNvPr id="7372" name="Google Shape;7372;p8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359" name="Google Shape;7359;p8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4" name="Google Shape;7374;p84"/>
          <p:cNvGrpSpPr/>
          <p:nvPr/>
        </p:nvGrpSpPr>
        <p:grpSpPr>
          <a:xfrm>
            <a:off x="6842649" y="979955"/>
            <a:ext cx="1581844" cy="732818"/>
            <a:chOff x="634175" y="2986275"/>
            <a:chExt cx="3147949" cy="1458344"/>
          </a:xfrm>
        </p:grpSpPr>
        <p:cxnSp>
          <p:nvCxnSpPr>
            <p:cNvPr id="7375" name="Google Shape;7375;p84"/>
            <p:cNvCxnSpPr>
              <a:stCxn id="7376" idx="4"/>
              <a:endCxn id="737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378" name="Google Shape;7378;p84"/>
            <p:cNvCxnSpPr>
              <a:stCxn id="7377" idx="0"/>
              <a:endCxn id="737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380" name="Google Shape;7380;p84"/>
            <p:cNvCxnSpPr>
              <a:stCxn id="7379" idx="4"/>
              <a:endCxn id="738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382" name="Google Shape;7382;p84"/>
            <p:cNvCxnSpPr>
              <a:stCxn id="7381" idx="0"/>
              <a:endCxn id="738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383" name="Google Shape;7383;p8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79" name="Google Shape;7379;p8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76" name="Google Shape;7376;p8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81" name="Google Shape;7381;p8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377" name="Google Shape;7377;p8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384" name="Google Shape;7384;p84"/>
          <p:cNvGrpSpPr/>
          <p:nvPr/>
        </p:nvGrpSpPr>
        <p:grpSpPr>
          <a:xfrm>
            <a:off x="3410364" y="2674265"/>
            <a:ext cx="1675128" cy="313674"/>
            <a:chOff x="998425" y="1182125"/>
            <a:chExt cx="1065400" cy="199500"/>
          </a:xfrm>
        </p:grpSpPr>
        <p:sp>
          <p:nvSpPr>
            <p:cNvPr id="7385" name="Google Shape;7385;p8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84"/>
          <p:cNvGrpSpPr/>
          <p:nvPr/>
        </p:nvGrpSpPr>
        <p:grpSpPr>
          <a:xfrm>
            <a:off x="3410363" y="3630231"/>
            <a:ext cx="1675129" cy="525345"/>
            <a:chOff x="5194708" y="3484366"/>
            <a:chExt cx="3148148" cy="987304"/>
          </a:xfrm>
        </p:grpSpPr>
        <p:grpSp>
          <p:nvGrpSpPr>
            <p:cNvPr id="7391" name="Google Shape;7391;p84"/>
            <p:cNvGrpSpPr/>
            <p:nvPr/>
          </p:nvGrpSpPr>
          <p:grpSpPr>
            <a:xfrm>
              <a:off x="7531521" y="3484366"/>
              <a:ext cx="811335" cy="987304"/>
              <a:chOff x="3379425" y="1617275"/>
              <a:chExt cx="1090650" cy="1327200"/>
            </a:xfrm>
          </p:grpSpPr>
          <p:sp>
            <p:nvSpPr>
              <p:cNvPr id="7392" name="Google Shape;7392;p8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84"/>
            <p:cNvGrpSpPr/>
            <p:nvPr/>
          </p:nvGrpSpPr>
          <p:grpSpPr>
            <a:xfrm>
              <a:off x="6752546" y="3484366"/>
              <a:ext cx="811428" cy="987304"/>
              <a:chOff x="2332275" y="1617275"/>
              <a:chExt cx="1090775" cy="1327200"/>
            </a:xfrm>
          </p:grpSpPr>
          <p:sp>
            <p:nvSpPr>
              <p:cNvPr id="7396" name="Google Shape;7396;p8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84"/>
            <p:cNvGrpSpPr/>
            <p:nvPr/>
          </p:nvGrpSpPr>
          <p:grpSpPr>
            <a:xfrm>
              <a:off x="5973664" y="3484366"/>
              <a:ext cx="811335" cy="987304"/>
              <a:chOff x="1285250" y="1617275"/>
              <a:chExt cx="1090650" cy="1327200"/>
            </a:xfrm>
          </p:grpSpPr>
          <p:sp>
            <p:nvSpPr>
              <p:cNvPr id="7400" name="Google Shape;7400;p8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4"/>
            <p:cNvGrpSpPr/>
            <p:nvPr/>
          </p:nvGrpSpPr>
          <p:grpSpPr>
            <a:xfrm>
              <a:off x="5194708" y="3484366"/>
              <a:ext cx="811409" cy="987304"/>
              <a:chOff x="238125" y="1617275"/>
              <a:chExt cx="1090750" cy="1327200"/>
            </a:xfrm>
          </p:grpSpPr>
          <p:sp>
            <p:nvSpPr>
              <p:cNvPr id="7404" name="Google Shape;7404;p8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84"/>
          <p:cNvGrpSpPr/>
          <p:nvPr/>
        </p:nvGrpSpPr>
        <p:grpSpPr>
          <a:xfrm>
            <a:off x="6844048" y="2276120"/>
            <a:ext cx="1579046" cy="522230"/>
            <a:chOff x="6853641" y="2534077"/>
            <a:chExt cx="1515545" cy="501229"/>
          </a:xfrm>
        </p:grpSpPr>
        <p:grpSp>
          <p:nvGrpSpPr>
            <p:cNvPr id="7408" name="Google Shape;7408;p84"/>
            <p:cNvGrpSpPr/>
            <p:nvPr/>
          </p:nvGrpSpPr>
          <p:grpSpPr>
            <a:xfrm>
              <a:off x="6853641" y="2618923"/>
              <a:ext cx="1515545" cy="324556"/>
              <a:chOff x="6853641" y="2618923"/>
              <a:chExt cx="1515545" cy="324556"/>
            </a:xfrm>
          </p:grpSpPr>
          <p:sp>
            <p:nvSpPr>
              <p:cNvPr id="7409" name="Google Shape;7409;p8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4" name="Google Shape;7414;p8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4"/>
          <p:cNvGrpSpPr/>
          <p:nvPr/>
        </p:nvGrpSpPr>
        <p:grpSpPr>
          <a:xfrm>
            <a:off x="3438940" y="3151161"/>
            <a:ext cx="1617976" cy="346616"/>
            <a:chOff x="1808063" y="4294338"/>
            <a:chExt cx="3370782" cy="721817"/>
          </a:xfrm>
        </p:grpSpPr>
        <p:sp>
          <p:nvSpPr>
            <p:cNvPr id="7420" name="Google Shape;7420;p8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84"/>
          <p:cNvGrpSpPr/>
          <p:nvPr/>
        </p:nvGrpSpPr>
        <p:grpSpPr>
          <a:xfrm>
            <a:off x="5264936" y="3817911"/>
            <a:ext cx="1417067" cy="350605"/>
            <a:chOff x="4234950" y="2101012"/>
            <a:chExt cx="4219974" cy="1044090"/>
          </a:xfrm>
        </p:grpSpPr>
        <p:sp>
          <p:nvSpPr>
            <p:cNvPr id="7431" name="Google Shape;7431;p8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84"/>
          <p:cNvGrpSpPr/>
          <p:nvPr/>
        </p:nvGrpSpPr>
        <p:grpSpPr>
          <a:xfrm>
            <a:off x="6840408" y="1808668"/>
            <a:ext cx="1586327" cy="371557"/>
            <a:chOff x="1247650" y="2075423"/>
            <a:chExt cx="6648477" cy="1557238"/>
          </a:xfrm>
        </p:grpSpPr>
        <p:sp>
          <p:nvSpPr>
            <p:cNvPr id="7448" name="Google Shape;7448;p8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84"/>
          <p:cNvGrpSpPr/>
          <p:nvPr/>
        </p:nvGrpSpPr>
        <p:grpSpPr>
          <a:xfrm>
            <a:off x="5271678" y="961858"/>
            <a:ext cx="1415601" cy="1648533"/>
            <a:chOff x="1839112" y="2209163"/>
            <a:chExt cx="1918159" cy="2233784"/>
          </a:xfrm>
        </p:grpSpPr>
        <p:sp>
          <p:nvSpPr>
            <p:cNvPr id="7455" name="Google Shape;7455;p8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8" name="Google Shape;7458;p84"/>
            <p:cNvCxnSpPr>
              <a:stCxn id="7455" idx="6"/>
              <a:endCxn id="745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459" name="Google Shape;7459;p84"/>
            <p:cNvCxnSpPr>
              <a:stCxn id="7456" idx="4"/>
              <a:endCxn id="746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461" name="Google Shape;7461;p84"/>
            <p:cNvCxnSpPr>
              <a:stCxn id="7460" idx="6"/>
              <a:endCxn id="745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462" name="Google Shape;7462;p84"/>
            <p:cNvCxnSpPr>
              <a:stCxn id="7457" idx="4"/>
              <a:endCxn id="746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460" name="Google Shape;7460;p8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5" name="Google Shape;7465;p84"/>
            <p:cNvCxnSpPr>
              <a:endCxn id="746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466" name="Google Shape;7466;p84"/>
          <p:cNvGrpSpPr/>
          <p:nvPr/>
        </p:nvGrpSpPr>
        <p:grpSpPr>
          <a:xfrm>
            <a:off x="3428944" y="979942"/>
            <a:ext cx="1637968" cy="154942"/>
            <a:chOff x="238125" y="2506075"/>
            <a:chExt cx="7115411" cy="673075"/>
          </a:xfrm>
        </p:grpSpPr>
        <p:sp>
          <p:nvSpPr>
            <p:cNvPr id="7467" name="Google Shape;7467;p8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84"/>
          <p:cNvGrpSpPr/>
          <p:nvPr/>
        </p:nvGrpSpPr>
        <p:grpSpPr>
          <a:xfrm>
            <a:off x="1969680" y="1294660"/>
            <a:ext cx="1262932" cy="785408"/>
            <a:chOff x="548861" y="389676"/>
            <a:chExt cx="3843371" cy="2390163"/>
          </a:xfrm>
        </p:grpSpPr>
        <p:cxnSp>
          <p:nvCxnSpPr>
            <p:cNvPr id="7473" name="Google Shape;7473;p8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474" name="Google Shape;7474;p8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475" name="Google Shape;7475;p8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476" name="Google Shape;7476;p8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477" name="Google Shape;7477;p8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478" name="Google Shape;7478;p8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79" name="Google Shape;7479;p8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80" name="Google Shape;7480;p8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84"/>
          <p:cNvGrpSpPr/>
          <p:nvPr/>
        </p:nvGrpSpPr>
        <p:grpSpPr>
          <a:xfrm>
            <a:off x="757812" y="2401537"/>
            <a:ext cx="1412054" cy="633562"/>
            <a:chOff x="1187400" y="2529299"/>
            <a:chExt cx="6769193" cy="2241903"/>
          </a:xfrm>
        </p:grpSpPr>
        <p:sp>
          <p:nvSpPr>
            <p:cNvPr id="7487" name="Google Shape;7487;p8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488" name="Google Shape;7488;p8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89" name="Google Shape;7489;p8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90" name="Google Shape;7490;p8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91" name="Google Shape;7491;p8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92" name="Google Shape;7492;p8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93" name="Google Shape;7493;p8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494" name="Google Shape;7494;p84"/>
            <p:cNvCxnSpPr>
              <a:stCxn id="7487" idx="2"/>
              <a:endCxn id="748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495" name="Google Shape;7495;p84"/>
            <p:cNvCxnSpPr>
              <a:stCxn id="7489" idx="0"/>
              <a:endCxn id="748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496" name="Google Shape;7496;p84"/>
            <p:cNvCxnSpPr>
              <a:stCxn id="7489" idx="2"/>
              <a:endCxn id="749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497" name="Google Shape;7497;p84"/>
            <p:cNvCxnSpPr>
              <a:stCxn id="7490" idx="0"/>
              <a:endCxn id="748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498" name="Google Shape;7498;p84"/>
            <p:cNvCxnSpPr>
              <a:stCxn id="7488" idx="2"/>
              <a:endCxn id="749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499" name="Google Shape;7499;p84"/>
            <p:cNvCxnSpPr>
              <a:stCxn id="7492" idx="0"/>
              <a:endCxn id="748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500" name="Google Shape;7500;p84"/>
          <p:cNvGrpSpPr/>
          <p:nvPr/>
        </p:nvGrpSpPr>
        <p:grpSpPr>
          <a:xfrm>
            <a:off x="6844058" y="2894246"/>
            <a:ext cx="1579035" cy="540873"/>
            <a:chOff x="6895650" y="3126697"/>
            <a:chExt cx="1436662" cy="492105"/>
          </a:xfrm>
        </p:grpSpPr>
        <p:sp>
          <p:nvSpPr>
            <p:cNvPr id="7501" name="Google Shape;7501;p8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6" name="Google Shape;7506;p84"/>
            <p:cNvGrpSpPr/>
            <p:nvPr/>
          </p:nvGrpSpPr>
          <p:grpSpPr>
            <a:xfrm>
              <a:off x="6995957" y="3335810"/>
              <a:ext cx="1230393" cy="71754"/>
              <a:chOff x="6995957" y="3287964"/>
              <a:chExt cx="1230393" cy="71754"/>
            </a:xfrm>
          </p:grpSpPr>
          <p:sp>
            <p:nvSpPr>
              <p:cNvPr id="7507" name="Google Shape;7507;p8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2" name="Google Shape;7512;p84"/>
          <p:cNvGrpSpPr/>
          <p:nvPr/>
        </p:nvGrpSpPr>
        <p:grpSpPr>
          <a:xfrm>
            <a:off x="6842640" y="3531009"/>
            <a:ext cx="1581862" cy="650625"/>
            <a:chOff x="6777990" y="3710194"/>
            <a:chExt cx="1646915" cy="677382"/>
          </a:xfrm>
        </p:grpSpPr>
        <p:grpSp>
          <p:nvGrpSpPr>
            <p:cNvPr id="7513" name="Google Shape;7513;p84"/>
            <p:cNvGrpSpPr/>
            <p:nvPr/>
          </p:nvGrpSpPr>
          <p:grpSpPr>
            <a:xfrm>
              <a:off x="6777990" y="3874492"/>
              <a:ext cx="411129" cy="513083"/>
              <a:chOff x="6777990" y="3874492"/>
              <a:chExt cx="411129" cy="513083"/>
            </a:xfrm>
          </p:grpSpPr>
          <p:cxnSp>
            <p:nvCxnSpPr>
              <p:cNvPr id="7514" name="Google Shape;7514;p8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515" name="Google Shape;7515;p8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84"/>
            <p:cNvGrpSpPr/>
            <p:nvPr/>
          </p:nvGrpSpPr>
          <p:grpSpPr>
            <a:xfrm>
              <a:off x="7188425" y="3710194"/>
              <a:ext cx="411123" cy="520535"/>
              <a:chOff x="7188425" y="3710194"/>
              <a:chExt cx="411123" cy="520535"/>
            </a:xfrm>
          </p:grpSpPr>
          <p:cxnSp>
            <p:nvCxnSpPr>
              <p:cNvPr id="7517" name="Google Shape;7517;p8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518" name="Google Shape;7518;p8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84"/>
            <p:cNvGrpSpPr/>
            <p:nvPr/>
          </p:nvGrpSpPr>
          <p:grpSpPr>
            <a:xfrm>
              <a:off x="7603341" y="3874492"/>
              <a:ext cx="411474" cy="513083"/>
              <a:chOff x="7603341" y="3874492"/>
              <a:chExt cx="411474" cy="513083"/>
            </a:xfrm>
          </p:grpSpPr>
          <p:cxnSp>
            <p:nvCxnSpPr>
              <p:cNvPr id="7520" name="Google Shape;7520;p8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521" name="Google Shape;7521;p8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84"/>
            <p:cNvGrpSpPr/>
            <p:nvPr/>
          </p:nvGrpSpPr>
          <p:grpSpPr>
            <a:xfrm>
              <a:off x="8013776" y="3722847"/>
              <a:ext cx="411129" cy="507881"/>
              <a:chOff x="8013776" y="3722847"/>
              <a:chExt cx="411129" cy="507881"/>
            </a:xfrm>
          </p:grpSpPr>
          <p:cxnSp>
            <p:nvCxnSpPr>
              <p:cNvPr id="7523" name="Google Shape;7523;p8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524" name="Google Shape;7524;p8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5" name="Google Shape;7525;p84"/>
          <p:cNvGrpSpPr/>
          <p:nvPr/>
        </p:nvGrpSpPr>
        <p:grpSpPr>
          <a:xfrm>
            <a:off x="5262155" y="2703849"/>
            <a:ext cx="1421889" cy="1020603"/>
            <a:chOff x="5190863" y="2824811"/>
            <a:chExt cx="1544860" cy="1108869"/>
          </a:xfrm>
        </p:grpSpPr>
        <p:grpSp>
          <p:nvGrpSpPr>
            <p:cNvPr id="7526" name="Google Shape;7526;p84"/>
            <p:cNvGrpSpPr/>
            <p:nvPr/>
          </p:nvGrpSpPr>
          <p:grpSpPr>
            <a:xfrm>
              <a:off x="5938695" y="3176919"/>
              <a:ext cx="685761" cy="404739"/>
              <a:chOff x="5938695" y="3176919"/>
              <a:chExt cx="685761" cy="404739"/>
            </a:xfrm>
          </p:grpSpPr>
          <p:grpSp>
            <p:nvGrpSpPr>
              <p:cNvPr id="7527" name="Google Shape;7527;p84"/>
              <p:cNvGrpSpPr/>
              <p:nvPr/>
            </p:nvGrpSpPr>
            <p:grpSpPr>
              <a:xfrm>
                <a:off x="5938695" y="3176919"/>
                <a:ext cx="685761" cy="404739"/>
                <a:chOff x="5938695" y="3176919"/>
                <a:chExt cx="685761" cy="404739"/>
              </a:xfrm>
            </p:grpSpPr>
            <p:sp>
              <p:nvSpPr>
                <p:cNvPr id="7528" name="Google Shape;7528;p8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0" name="Google Shape;7530;p8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84"/>
            <p:cNvGrpSpPr/>
            <p:nvPr/>
          </p:nvGrpSpPr>
          <p:grpSpPr>
            <a:xfrm>
              <a:off x="5305233" y="3176835"/>
              <a:ext cx="685971" cy="404655"/>
              <a:chOff x="5305233" y="3176835"/>
              <a:chExt cx="685971" cy="404655"/>
            </a:xfrm>
          </p:grpSpPr>
          <p:grpSp>
            <p:nvGrpSpPr>
              <p:cNvPr id="7532" name="Google Shape;7532;p84"/>
              <p:cNvGrpSpPr/>
              <p:nvPr/>
            </p:nvGrpSpPr>
            <p:grpSpPr>
              <a:xfrm>
                <a:off x="5305233" y="3176835"/>
                <a:ext cx="685971" cy="404655"/>
                <a:chOff x="5305233" y="3176835"/>
                <a:chExt cx="685971" cy="404655"/>
              </a:xfrm>
            </p:grpSpPr>
            <p:sp>
              <p:nvSpPr>
                <p:cNvPr id="7533" name="Google Shape;7533;p8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5" name="Google Shape;7535;p8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6" name="Google Shape;7536;p8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7" name="Google Shape;7537;p84"/>
            <p:cNvGrpSpPr/>
            <p:nvPr/>
          </p:nvGrpSpPr>
          <p:grpSpPr>
            <a:xfrm>
              <a:off x="5657361" y="2824811"/>
              <a:ext cx="1078361" cy="404655"/>
              <a:chOff x="5657361" y="2824811"/>
              <a:chExt cx="1078361" cy="404655"/>
            </a:xfrm>
          </p:grpSpPr>
          <p:grpSp>
            <p:nvGrpSpPr>
              <p:cNvPr id="7538" name="Google Shape;7538;p84"/>
              <p:cNvGrpSpPr/>
              <p:nvPr/>
            </p:nvGrpSpPr>
            <p:grpSpPr>
              <a:xfrm>
                <a:off x="5657361" y="2824811"/>
                <a:ext cx="1078361" cy="404655"/>
                <a:chOff x="5657361" y="2824811"/>
                <a:chExt cx="1078361" cy="404655"/>
              </a:xfrm>
            </p:grpSpPr>
            <p:grpSp>
              <p:nvGrpSpPr>
                <p:cNvPr id="7539" name="Google Shape;7539;p84"/>
                <p:cNvGrpSpPr/>
                <p:nvPr/>
              </p:nvGrpSpPr>
              <p:grpSpPr>
                <a:xfrm>
                  <a:off x="5938485" y="2824811"/>
                  <a:ext cx="797237" cy="404655"/>
                  <a:chOff x="5938485" y="2824811"/>
                  <a:chExt cx="797237" cy="404655"/>
                </a:xfrm>
              </p:grpSpPr>
              <p:sp>
                <p:nvSpPr>
                  <p:cNvPr id="7540" name="Google Shape;7540;p8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2" name="Google Shape;7542;p8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3" name="Google Shape;7543;p8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84"/>
            <p:cNvGrpSpPr/>
            <p:nvPr/>
          </p:nvGrpSpPr>
          <p:grpSpPr>
            <a:xfrm>
              <a:off x="5190863" y="3528942"/>
              <a:ext cx="1078026" cy="404739"/>
              <a:chOff x="5190863" y="3528942"/>
              <a:chExt cx="1078026" cy="404739"/>
            </a:xfrm>
          </p:grpSpPr>
          <p:sp>
            <p:nvSpPr>
              <p:cNvPr id="7545" name="Google Shape;7545;p8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6" name="Google Shape;7546;p84"/>
              <p:cNvGrpSpPr/>
              <p:nvPr/>
            </p:nvGrpSpPr>
            <p:grpSpPr>
              <a:xfrm>
                <a:off x="5190863" y="3528942"/>
                <a:ext cx="1078026" cy="404739"/>
                <a:chOff x="5190863" y="3528942"/>
                <a:chExt cx="1078026" cy="404739"/>
              </a:xfrm>
            </p:grpSpPr>
            <p:sp>
              <p:nvSpPr>
                <p:cNvPr id="7547" name="Google Shape;7547;p8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49" name="Google Shape;7549;p84"/>
          <p:cNvGrpSpPr/>
          <p:nvPr/>
        </p:nvGrpSpPr>
        <p:grpSpPr>
          <a:xfrm>
            <a:off x="728162" y="1268317"/>
            <a:ext cx="1086719" cy="879487"/>
            <a:chOff x="803162" y="1474292"/>
            <a:chExt cx="1086719" cy="879487"/>
          </a:xfrm>
        </p:grpSpPr>
        <p:grpSp>
          <p:nvGrpSpPr>
            <p:cNvPr id="7550" name="Google Shape;7550;p84"/>
            <p:cNvGrpSpPr/>
            <p:nvPr/>
          </p:nvGrpSpPr>
          <p:grpSpPr>
            <a:xfrm>
              <a:off x="803162" y="1625948"/>
              <a:ext cx="445856" cy="576579"/>
              <a:chOff x="803162" y="1625948"/>
              <a:chExt cx="445856" cy="576579"/>
            </a:xfrm>
          </p:grpSpPr>
          <p:sp>
            <p:nvSpPr>
              <p:cNvPr id="7551" name="Google Shape;7551;p8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2" name="Google Shape;7552;p84"/>
              <p:cNvGrpSpPr/>
              <p:nvPr/>
            </p:nvGrpSpPr>
            <p:grpSpPr>
              <a:xfrm>
                <a:off x="1056023" y="1625948"/>
                <a:ext cx="192995" cy="576579"/>
                <a:chOff x="1056023" y="1625948"/>
                <a:chExt cx="192995" cy="576579"/>
              </a:xfrm>
            </p:grpSpPr>
            <p:sp>
              <p:nvSpPr>
                <p:cNvPr id="7553" name="Google Shape;7553;p8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58" name="Google Shape;7558;p84"/>
            <p:cNvGrpSpPr/>
            <p:nvPr/>
          </p:nvGrpSpPr>
          <p:grpSpPr>
            <a:xfrm>
              <a:off x="1371406" y="1474292"/>
              <a:ext cx="518475" cy="879487"/>
              <a:chOff x="1398231" y="1474292"/>
              <a:chExt cx="518475" cy="879487"/>
            </a:xfrm>
          </p:grpSpPr>
          <p:grpSp>
            <p:nvGrpSpPr>
              <p:cNvPr id="7559" name="Google Shape;7559;p84"/>
              <p:cNvGrpSpPr/>
              <p:nvPr/>
            </p:nvGrpSpPr>
            <p:grpSpPr>
              <a:xfrm>
                <a:off x="1398231" y="1474292"/>
                <a:ext cx="518475" cy="341643"/>
                <a:chOff x="1398231" y="1474292"/>
                <a:chExt cx="518475" cy="341643"/>
              </a:xfrm>
            </p:grpSpPr>
            <p:sp>
              <p:nvSpPr>
                <p:cNvPr id="7560" name="Google Shape;7560;p8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1" name="Google Shape;7561;p84"/>
                <p:cNvGrpSpPr/>
                <p:nvPr/>
              </p:nvGrpSpPr>
              <p:grpSpPr>
                <a:xfrm>
                  <a:off x="1616453" y="1474292"/>
                  <a:ext cx="300253" cy="341643"/>
                  <a:chOff x="1616453" y="1475379"/>
                  <a:chExt cx="300253" cy="341643"/>
                </a:xfrm>
              </p:grpSpPr>
              <p:sp>
                <p:nvSpPr>
                  <p:cNvPr id="7562" name="Google Shape;7562;p8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9" name="Google Shape;7569;p84"/>
                  <p:cNvGrpSpPr/>
                  <p:nvPr/>
                </p:nvGrpSpPr>
                <p:grpSpPr>
                  <a:xfrm>
                    <a:off x="1839639" y="1475379"/>
                    <a:ext cx="77067" cy="341643"/>
                    <a:chOff x="1839639" y="1475379"/>
                    <a:chExt cx="77067" cy="341643"/>
                  </a:xfrm>
                </p:grpSpPr>
                <p:sp>
                  <p:nvSpPr>
                    <p:cNvPr id="7570" name="Google Shape;7570;p8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72" name="Google Shape;7572;p84"/>
              <p:cNvGrpSpPr/>
              <p:nvPr/>
            </p:nvGrpSpPr>
            <p:grpSpPr>
              <a:xfrm>
                <a:off x="1398451" y="2012951"/>
                <a:ext cx="518255" cy="340828"/>
                <a:chOff x="1398451" y="2012951"/>
                <a:chExt cx="518255" cy="340828"/>
              </a:xfrm>
            </p:grpSpPr>
            <p:sp>
              <p:nvSpPr>
                <p:cNvPr id="7573" name="Google Shape;7573;p8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4" name="Google Shape;7574;p84"/>
                <p:cNvGrpSpPr/>
                <p:nvPr/>
              </p:nvGrpSpPr>
              <p:grpSpPr>
                <a:xfrm>
                  <a:off x="1616453" y="2012951"/>
                  <a:ext cx="300253" cy="340828"/>
                  <a:chOff x="1616453" y="2013538"/>
                  <a:chExt cx="300253" cy="340828"/>
                </a:xfrm>
              </p:grpSpPr>
              <p:sp>
                <p:nvSpPr>
                  <p:cNvPr id="7575" name="Google Shape;7575;p8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2" name="Google Shape;7582;p84"/>
                  <p:cNvGrpSpPr/>
                  <p:nvPr/>
                </p:nvGrpSpPr>
                <p:grpSpPr>
                  <a:xfrm>
                    <a:off x="1839639" y="2013538"/>
                    <a:ext cx="77067" cy="340828"/>
                    <a:chOff x="1839639" y="2013538"/>
                    <a:chExt cx="77067" cy="340828"/>
                  </a:xfrm>
                </p:grpSpPr>
                <p:sp>
                  <p:nvSpPr>
                    <p:cNvPr id="7583" name="Google Shape;7583;p8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585" name="Google Shape;7585;p84"/>
          <p:cNvGrpSpPr/>
          <p:nvPr/>
        </p:nvGrpSpPr>
        <p:grpSpPr>
          <a:xfrm>
            <a:off x="724986" y="3399503"/>
            <a:ext cx="1368681" cy="682918"/>
            <a:chOff x="724986" y="3605478"/>
            <a:chExt cx="1368681" cy="682918"/>
          </a:xfrm>
        </p:grpSpPr>
        <p:grpSp>
          <p:nvGrpSpPr>
            <p:cNvPr id="7586" name="Google Shape;7586;p84"/>
            <p:cNvGrpSpPr/>
            <p:nvPr/>
          </p:nvGrpSpPr>
          <p:grpSpPr>
            <a:xfrm>
              <a:off x="1289102" y="3823629"/>
              <a:ext cx="240442" cy="250435"/>
              <a:chOff x="-165066" y="3843615"/>
              <a:chExt cx="221259" cy="230455"/>
            </a:xfrm>
          </p:grpSpPr>
          <p:sp>
            <p:nvSpPr>
              <p:cNvPr id="7587" name="Google Shape;7587;p8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84"/>
            <p:cNvGrpSpPr/>
            <p:nvPr/>
          </p:nvGrpSpPr>
          <p:grpSpPr>
            <a:xfrm>
              <a:off x="724986" y="3605478"/>
              <a:ext cx="1368681" cy="682918"/>
              <a:chOff x="724986" y="3605478"/>
              <a:chExt cx="1368681" cy="682918"/>
            </a:xfrm>
          </p:grpSpPr>
          <p:grpSp>
            <p:nvGrpSpPr>
              <p:cNvPr id="7608" name="Google Shape;7608;p84"/>
              <p:cNvGrpSpPr/>
              <p:nvPr/>
            </p:nvGrpSpPr>
            <p:grpSpPr>
              <a:xfrm>
                <a:off x="1498221" y="4047614"/>
                <a:ext cx="529172" cy="240783"/>
                <a:chOff x="1498221" y="4047614"/>
                <a:chExt cx="529172" cy="240783"/>
              </a:xfrm>
            </p:grpSpPr>
            <p:grpSp>
              <p:nvGrpSpPr>
                <p:cNvPr id="7609" name="Google Shape;7609;p84"/>
                <p:cNvGrpSpPr/>
                <p:nvPr/>
              </p:nvGrpSpPr>
              <p:grpSpPr>
                <a:xfrm>
                  <a:off x="1826655" y="4224370"/>
                  <a:ext cx="200738" cy="25631"/>
                  <a:chOff x="1826655" y="4224370"/>
                  <a:chExt cx="200738" cy="25631"/>
                </a:xfrm>
              </p:grpSpPr>
              <p:sp>
                <p:nvSpPr>
                  <p:cNvPr id="7610" name="Google Shape;7610;p8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84"/>
                <p:cNvGrpSpPr/>
                <p:nvPr/>
              </p:nvGrpSpPr>
              <p:grpSpPr>
                <a:xfrm>
                  <a:off x="1498221" y="4047614"/>
                  <a:ext cx="328444" cy="240783"/>
                  <a:chOff x="1498221" y="4047614"/>
                  <a:chExt cx="328444" cy="240783"/>
                </a:xfrm>
              </p:grpSpPr>
              <p:sp>
                <p:nvSpPr>
                  <p:cNvPr id="7613" name="Google Shape;7613;p8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4" name="Google Shape;7614;p84"/>
                  <p:cNvGrpSpPr/>
                  <p:nvPr/>
                </p:nvGrpSpPr>
                <p:grpSpPr>
                  <a:xfrm>
                    <a:off x="1498221" y="4047614"/>
                    <a:ext cx="150566" cy="190416"/>
                    <a:chOff x="1498221" y="4047614"/>
                    <a:chExt cx="150566" cy="190416"/>
                  </a:xfrm>
                </p:grpSpPr>
                <p:sp>
                  <p:nvSpPr>
                    <p:cNvPr id="7615" name="Google Shape;7615;p8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617" name="Google Shape;7617;p84"/>
              <p:cNvGrpSpPr/>
              <p:nvPr/>
            </p:nvGrpSpPr>
            <p:grpSpPr>
              <a:xfrm>
                <a:off x="1560718" y="3800594"/>
                <a:ext cx="532948" cy="302090"/>
                <a:chOff x="1560718" y="3800594"/>
                <a:chExt cx="532948" cy="302090"/>
              </a:xfrm>
            </p:grpSpPr>
            <p:grpSp>
              <p:nvGrpSpPr>
                <p:cNvPr id="7618" name="Google Shape;7618;p84"/>
                <p:cNvGrpSpPr/>
                <p:nvPr/>
              </p:nvGrpSpPr>
              <p:grpSpPr>
                <a:xfrm>
                  <a:off x="1912179" y="3827344"/>
                  <a:ext cx="181487" cy="25631"/>
                  <a:chOff x="1912179" y="3827344"/>
                  <a:chExt cx="181487" cy="25631"/>
                </a:xfrm>
              </p:grpSpPr>
              <p:sp>
                <p:nvSpPr>
                  <p:cNvPr id="7619" name="Google Shape;7619;p8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84"/>
                <p:cNvGrpSpPr/>
                <p:nvPr/>
              </p:nvGrpSpPr>
              <p:grpSpPr>
                <a:xfrm>
                  <a:off x="1912179" y="4044505"/>
                  <a:ext cx="181487" cy="25622"/>
                  <a:chOff x="1912179" y="4044506"/>
                  <a:chExt cx="181487" cy="25622"/>
                </a:xfrm>
              </p:grpSpPr>
              <p:sp>
                <p:nvSpPr>
                  <p:cNvPr id="7622" name="Google Shape;7622;p8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84"/>
                <p:cNvGrpSpPr/>
                <p:nvPr/>
              </p:nvGrpSpPr>
              <p:grpSpPr>
                <a:xfrm>
                  <a:off x="1560718" y="3800594"/>
                  <a:ext cx="351472" cy="302090"/>
                  <a:chOff x="1560718" y="3800594"/>
                  <a:chExt cx="351472" cy="302090"/>
                </a:xfrm>
              </p:grpSpPr>
              <p:grpSp>
                <p:nvGrpSpPr>
                  <p:cNvPr id="7625" name="Google Shape;7625;p84"/>
                  <p:cNvGrpSpPr/>
                  <p:nvPr/>
                </p:nvGrpSpPr>
                <p:grpSpPr>
                  <a:xfrm>
                    <a:off x="1560718" y="3842857"/>
                    <a:ext cx="173586" cy="217131"/>
                    <a:chOff x="1560718" y="3842857"/>
                    <a:chExt cx="173586" cy="217131"/>
                  </a:xfrm>
                </p:grpSpPr>
                <p:sp>
                  <p:nvSpPr>
                    <p:cNvPr id="7626" name="Google Shape;7626;p8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9" name="Google Shape;7629;p8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31" name="Google Shape;7631;p8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2" name="Google Shape;7632;p84"/>
              <p:cNvGrpSpPr/>
              <p:nvPr/>
            </p:nvGrpSpPr>
            <p:grpSpPr>
              <a:xfrm>
                <a:off x="785350" y="3605478"/>
                <a:ext cx="535311" cy="249245"/>
                <a:chOff x="785350" y="3605478"/>
                <a:chExt cx="535311" cy="249245"/>
              </a:xfrm>
            </p:grpSpPr>
            <p:grpSp>
              <p:nvGrpSpPr>
                <p:cNvPr id="7633" name="Google Shape;7633;p84"/>
                <p:cNvGrpSpPr/>
                <p:nvPr/>
              </p:nvGrpSpPr>
              <p:grpSpPr>
                <a:xfrm>
                  <a:off x="785350" y="3605478"/>
                  <a:ext cx="376191" cy="102736"/>
                  <a:chOff x="785350" y="3605478"/>
                  <a:chExt cx="376191" cy="102736"/>
                </a:xfrm>
              </p:grpSpPr>
              <p:sp>
                <p:nvSpPr>
                  <p:cNvPr id="7634" name="Google Shape;7634;p8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84"/>
                <p:cNvGrpSpPr/>
                <p:nvPr/>
              </p:nvGrpSpPr>
              <p:grpSpPr>
                <a:xfrm>
                  <a:off x="1161530" y="3655851"/>
                  <a:ext cx="159131" cy="198872"/>
                  <a:chOff x="1161530" y="3655851"/>
                  <a:chExt cx="159131" cy="198872"/>
                </a:xfrm>
              </p:grpSpPr>
              <p:sp>
                <p:nvSpPr>
                  <p:cNvPr id="7638" name="Google Shape;7638;p8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0" name="Google Shape;7640;p84"/>
              <p:cNvGrpSpPr/>
              <p:nvPr/>
            </p:nvGrpSpPr>
            <p:grpSpPr>
              <a:xfrm>
                <a:off x="785350" y="4047614"/>
                <a:ext cx="535311" cy="240783"/>
                <a:chOff x="785350" y="4047614"/>
                <a:chExt cx="535311" cy="240783"/>
              </a:xfrm>
            </p:grpSpPr>
            <p:grpSp>
              <p:nvGrpSpPr>
                <p:cNvPr id="7641" name="Google Shape;7641;p84"/>
                <p:cNvGrpSpPr/>
                <p:nvPr/>
              </p:nvGrpSpPr>
              <p:grpSpPr>
                <a:xfrm>
                  <a:off x="1161636" y="4047614"/>
                  <a:ext cx="159025" cy="190415"/>
                  <a:chOff x="1161636" y="4047614"/>
                  <a:chExt cx="159025" cy="190415"/>
                </a:xfrm>
              </p:grpSpPr>
              <p:sp>
                <p:nvSpPr>
                  <p:cNvPr id="7642" name="Google Shape;7642;p8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84"/>
                <p:cNvGrpSpPr/>
                <p:nvPr/>
              </p:nvGrpSpPr>
              <p:grpSpPr>
                <a:xfrm>
                  <a:off x="785350" y="4185661"/>
                  <a:ext cx="376191" cy="102736"/>
                  <a:chOff x="785350" y="4185661"/>
                  <a:chExt cx="376191" cy="102736"/>
                </a:xfrm>
              </p:grpSpPr>
              <p:sp>
                <p:nvSpPr>
                  <p:cNvPr id="7645" name="Google Shape;7645;p8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8" name="Google Shape;7648;p84"/>
              <p:cNvGrpSpPr/>
              <p:nvPr/>
            </p:nvGrpSpPr>
            <p:grpSpPr>
              <a:xfrm>
                <a:off x="1501054" y="3605478"/>
                <a:ext cx="526340" cy="249240"/>
                <a:chOff x="1501054" y="3605478"/>
                <a:chExt cx="526340" cy="249240"/>
              </a:xfrm>
            </p:grpSpPr>
            <p:grpSp>
              <p:nvGrpSpPr>
                <p:cNvPr id="7649" name="Google Shape;7649;p84"/>
                <p:cNvGrpSpPr/>
                <p:nvPr/>
              </p:nvGrpSpPr>
              <p:grpSpPr>
                <a:xfrm>
                  <a:off x="1834208" y="3643867"/>
                  <a:ext cx="193185" cy="25622"/>
                  <a:chOff x="1834208" y="3643867"/>
                  <a:chExt cx="193185" cy="25622"/>
                </a:xfrm>
              </p:grpSpPr>
              <p:sp>
                <p:nvSpPr>
                  <p:cNvPr id="7650" name="Google Shape;7650;p8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84"/>
                <p:cNvGrpSpPr/>
                <p:nvPr/>
              </p:nvGrpSpPr>
              <p:grpSpPr>
                <a:xfrm>
                  <a:off x="1501054" y="3605478"/>
                  <a:ext cx="333165" cy="249240"/>
                  <a:chOff x="1501054" y="3605478"/>
                  <a:chExt cx="333165" cy="249240"/>
                </a:xfrm>
              </p:grpSpPr>
              <p:sp>
                <p:nvSpPr>
                  <p:cNvPr id="7653" name="Google Shape;7653;p8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4" name="Google Shape;7654;p84"/>
                  <p:cNvGrpSpPr/>
                  <p:nvPr/>
                </p:nvGrpSpPr>
                <p:grpSpPr>
                  <a:xfrm>
                    <a:off x="1501054" y="3655851"/>
                    <a:ext cx="155286" cy="198867"/>
                    <a:chOff x="1501054" y="3655851"/>
                    <a:chExt cx="155286" cy="198867"/>
                  </a:xfrm>
                </p:grpSpPr>
                <p:sp>
                  <p:nvSpPr>
                    <p:cNvPr id="7655" name="Google Shape;7655;p8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657" name="Google Shape;7657;p84"/>
              <p:cNvGrpSpPr/>
              <p:nvPr/>
            </p:nvGrpSpPr>
            <p:grpSpPr>
              <a:xfrm>
                <a:off x="724986" y="3800594"/>
                <a:ext cx="532950" cy="302090"/>
                <a:chOff x="724986" y="3800594"/>
                <a:chExt cx="532950" cy="302090"/>
              </a:xfrm>
            </p:grpSpPr>
            <p:grpSp>
              <p:nvGrpSpPr>
                <p:cNvPr id="7658" name="Google Shape;7658;p84"/>
                <p:cNvGrpSpPr/>
                <p:nvPr/>
              </p:nvGrpSpPr>
              <p:grpSpPr>
                <a:xfrm>
                  <a:off x="724986" y="4044367"/>
                  <a:ext cx="181314" cy="25626"/>
                  <a:chOff x="724986" y="4044367"/>
                  <a:chExt cx="181314" cy="25626"/>
                </a:xfrm>
              </p:grpSpPr>
              <p:sp>
                <p:nvSpPr>
                  <p:cNvPr id="7659" name="Google Shape;7659;p8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84"/>
                <p:cNvGrpSpPr/>
                <p:nvPr/>
              </p:nvGrpSpPr>
              <p:grpSpPr>
                <a:xfrm>
                  <a:off x="906290" y="3800594"/>
                  <a:ext cx="351646" cy="302090"/>
                  <a:chOff x="906290" y="3800594"/>
                  <a:chExt cx="351646" cy="302090"/>
                </a:xfrm>
              </p:grpSpPr>
              <p:grpSp>
                <p:nvGrpSpPr>
                  <p:cNvPr id="7662" name="Google Shape;7662;p84"/>
                  <p:cNvGrpSpPr/>
                  <p:nvPr/>
                </p:nvGrpSpPr>
                <p:grpSpPr>
                  <a:xfrm>
                    <a:off x="1084172" y="3842857"/>
                    <a:ext cx="173764" cy="217131"/>
                    <a:chOff x="1084172" y="3842857"/>
                    <a:chExt cx="173764" cy="217131"/>
                  </a:xfrm>
                </p:grpSpPr>
                <p:grpSp>
                  <p:nvGrpSpPr>
                    <p:cNvPr id="7663" name="Google Shape;7663;p84"/>
                    <p:cNvGrpSpPr/>
                    <p:nvPr/>
                  </p:nvGrpSpPr>
                  <p:grpSpPr>
                    <a:xfrm>
                      <a:off x="1156862" y="3936509"/>
                      <a:ext cx="101073" cy="25622"/>
                      <a:chOff x="1156862" y="3936509"/>
                      <a:chExt cx="101073" cy="25622"/>
                    </a:xfrm>
                  </p:grpSpPr>
                  <p:sp>
                    <p:nvSpPr>
                      <p:cNvPr id="7664" name="Google Shape;7664;p8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6" name="Google Shape;7666;p8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7" name="Google Shape;7667;p8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84"/>
                <p:cNvGrpSpPr/>
                <p:nvPr/>
              </p:nvGrpSpPr>
              <p:grpSpPr>
                <a:xfrm>
                  <a:off x="724986" y="3830189"/>
                  <a:ext cx="189533" cy="25626"/>
                  <a:chOff x="724986" y="3830189"/>
                  <a:chExt cx="189533" cy="25626"/>
                </a:xfrm>
              </p:grpSpPr>
              <p:sp>
                <p:nvSpPr>
                  <p:cNvPr id="7670" name="Google Shape;7670;p8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672" name="Google Shape;7672;p84"/>
          <p:cNvGrpSpPr/>
          <p:nvPr/>
        </p:nvGrpSpPr>
        <p:grpSpPr>
          <a:xfrm>
            <a:off x="2253298" y="2249665"/>
            <a:ext cx="948701" cy="935378"/>
            <a:chOff x="2253298" y="2428317"/>
            <a:chExt cx="948701" cy="935378"/>
          </a:xfrm>
        </p:grpSpPr>
        <p:sp>
          <p:nvSpPr>
            <p:cNvPr id="7673" name="Google Shape;7673;p8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709"/>
        <p:cNvGrpSpPr/>
        <p:nvPr/>
      </p:nvGrpSpPr>
      <p:grpSpPr>
        <a:xfrm>
          <a:off x="0" y="0"/>
          <a:ext cx="0" cy="0"/>
          <a:chOff x="0" y="0"/>
          <a:chExt cx="0" cy="0"/>
        </a:xfrm>
      </p:grpSpPr>
      <p:graphicFrame>
        <p:nvGraphicFramePr>
          <p:cNvPr id="7710" name="Google Shape;7710;p85"/>
          <p:cNvGraphicFramePr/>
          <p:nvPr/>
        </p:nvGraphicFramePr>
        <p:xfrm>
          <a:off x="3342575" y="2130450"/>
          <a:ext cx="3000000" cy="3000000"/>
        </p:xfrm>
        <a:graphic>
          <a:graphicData uri="http://schemas.openxmlformats.org/drawingml/2006/table">
            <a:tbl>
              <a:tblPr>
                <a:noFill/>
                <a:tableStyleId>{303C4FA2-31AA-40CC-916D-3EED1F2571AD}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711" name="Google Shape;7711;p85"/>
          <p:cNvGrpSpPr/>
          <p:nvPr/>
        </p:nvGrpSpPr>
        <p:grpSpPr>
          <a:xfrm>
            <a:off x="3339744" y="952977"/>
            <a:ext cx="2363393" cy="1017867"/>
            <a:chOff x="3292400" y="1219146"/>
            <a:chExt cx="2615240" cy="1110239"/>
          </a:xfrm>
        </p:grpSpPr>
        <p:sp>
          <p:nvSpPr>
            <p:cNvPr id="7712" name="Google Shape;7712;p8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713" name="Google Shape;7713;p8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14" name="Google Shape;7714;p8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715" name="Google Shape;7715;p8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716" name="Google Shape;7716;p8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717" name="Google Shape;7717;p8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718" name="Google Shape;7718;p8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719" name="Google Shape;7719;p8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720" name="Google Shape;7720;p8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721" name="Google Shape;7721;p8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722" name="Google Shape;7722;p8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723" name="Google Shape;7723;p8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724" name="Google Shape;7724;p8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725" name="Google Shape;7725;p8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726" name="Google Shape;7726;p85"/>
            <p:cNvGrpSpPr/>
            <p:nvPr/>
          </p:nvGrpSpPr>
          <p:grpSpPr>
            <a:xfrm>
              <a:off x="3748438" y="1378608"/>
              <a:ext cx="2159202" cy="903971"/>
              <a:chOff x="1683525" y="2179850"/>
              <a:chExt cx="4519050" cy="2134525"/>
            </a:xfrm>
          </p:grpSpPr>
          <p:sp>
            <p:nvSpPr>
              <p:cNvPr id="7727" name="Google Shape;7727;p8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28" name="Google Shape;7728;p8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29" name="Google Shape;7729;p8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30" name="Google Shape;7730;p8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31" name="Google Shape;7731;p8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32" name="Google Shape;7732;p8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33" name="Google Shape;7733;p8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34" name="Google Shape;7734;p8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35" name="Google Shape;7735;p8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36" name="Google Shape;7736;p8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37" name="Google Shape;7737;p8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738" name="Google Shape;7738;p8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739" name="Google Shape;7739;p85"/>
          <p:cNvGraphicFramePr/>
          <p:nvPr/>
        </p:nvGraphicFramePr>
        <p:xfrm>
          <a:off x="5935838" y="2130450"/>
          <a:ext cx="3000000" cy="3000000"/>
        </p:xfrm>
        <a:graphic>
          <a:graphicData uri="http://schemas.openxmlformats.org/drawingml/2006/table">
            <a:tbl>
              <a:tblPr>
                <a:noFill/>
                <a:tableStyleId>{303C4FA2-31AA-40CC-916D-3EED1F2571AD}</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740" name="Google Shape;7740;p85"/>
          <p:cNvGrpSpPr/>
          <p:nvPr/>
        </p:nvGrpSpPr>
        <p:grpSpPr>
          <a:xfrm>
            <a:off x="5913087" y="3189047"/>
            <a:ext cx="2519825" cy="1001454"/>
            <a:chOff x="1906114" y="789980"/>
            <a:chExt cx="1487676" cy="606868"/>
          </a:xfrm>
        </p:grpSpPr>
        <p:cxnSp>
          <p:nvCxnSpPr>
            <p:cNvPr id="7741" name="Google Shape;7741;p8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742" name="Google Shape;7742;p8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743" name="Google Shape;7743;p8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744" name="Google Shape;7744;p8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745" name="Google Shape;7745;p8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746" name="Google Shape;7746;p8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747" name="Google Shape;7747;p8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748" name="Google Shape;7748;p8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755" name="Google Shape;7755;p8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756" name="Google Shape;7756;p8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757" name="Google Shape;7757;p8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85"/>
          <p:cNvGrpSpPr/>
          <p:nvPr/>
        </p:nvGrpSpPr>
        <p:grpSpPr>
          <a:xfrm>
            <a:off x="712562" y="998005"/>
            <a:ext cx="2394370" cy="976502"/>
            <a:chOff x="749309" y="1112739"/>
            <a:chExt cx="2371603" cy="976502"/>
          </a:xfrm>
        </p:grpSpPr>
        <p:sp>
          <p:nvSpPr>
            <p:cNvPr id="7759" name="Google Shape;7759;p8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791" name="Google Shape;7791;p85"/>
          <p:cNvGraphicFramePr/>
          <p:nvPr/>
        </p:nvGraphicFramePr>
        <p:xfrm>
          <a:off x="5935863" y="996300"/>
          <a:ext cx="3000000" cy="3000000"/>
        </p:xfrm>
        <a:graphic>
          <a:graphicData uri="http://schemas.openxmlformats.org/drawingml/2006/table">
            <a:tbl>
              <a:tblPr>
                <a:noFill/>
                <a:tableStyleId>{303C4FA2-31AA-40CC-916D-3EED1F2571AD}</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7792" name="Google Shape;7792;p85"/>
          <p:cNvGrpSpPr/>
          <p:nvPr/>
        </p:nvGrpSpPr>
        <p:grpSpPr>
          <a:xfrm>
            <a:off x="4086504" y="2517093"/>
            <a:ext cx="1517436" cy="74460"/>
            <a:chOff x="3980086" y="2804397"/>
            <a:chExt cx="1227600" cy="66900"/>
          </a:xfrm>
        </p:grpSpPr>
        <p:sp>
          <p:nvSpPr>
            <p:cNvPr id="7793" name="Google Shape;7793;p8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85"/>
          <p:cNvGrpSpPr/>
          <p:nvPr/>
        </p:nvGrpSpPr>
        <p:grpSpPr>
          <a:xfrm>
            <a:off x="4711569" y="2809680"/>
            <a:ext cx="892956" cy="74460"/>
            <a:chOff x="3980086" y="2804397"/>
            <a:chExt cx="1227600" cy="66900"/>
          </a:xfrm>
        </p:grpSpPr>
        <p:sp>
          <p:nvSpPr>
            <p:cNvPr id="7796" name="Google Shape;7796;p8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85"/>
          <p:cNvGrpSpPr/>
          <p:nvPr/>
        </p:nvGrpSpPr>
        <p:grpSpPr>
          <a:xfrm>
            <a:off x="3344661" y="3168563"/>
            <a:ext cx="2363244" cy="1005943"/>
            <a:chOff x="3358415" y="3361302"/>
            <a:chExt cx="2363244" cy="1024695"/>
          </a:xfrm>
        </p:grpSpPr>
        <p:grpSp>
          <p:nvGrpSpPr>
            <p:cNvPr id="7799" name="Google Shape;7799;p85"/>
            <p:cNvGrpSpPr/>
            <p:nvPr/>
          </p:nvGrpSpPr>
          <p:grpSpPr>
            <a:xfrm>
              <a:off x="3358415" y="3361302"/>
              <a:ext cx="441300" cy="1024695"/>
              <a:chOff x="3358415" y="3361302"/>
              <a:chExt cx="441300" cy="1024695"/>
            </a:xfrm>
          </p:grpSpPr>
          <p:sp>
            <p:nvSpPr>
              <p:cNvPr id="7800" name="Google Shape;7800;p8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85"/>
            <p:cNvGrpSpPr/>
            <p:nvPr/>
          </p:nvGrpSpPr>
          <p:grpSpPr>
            <a:xfrm>
              <a:off x="3838901" y="3361302"/>
              <a:ext cx="441300" cy="1024695"/>
              <a:chOff x="3838901" y="3361302"/>
              <a:chExt cx="441300" cy="1024695"/>
            </a:xfrm>
          </p:grpSpPr>
          <p:sp>
            <p:nvSpPr>
              <p:cNvPr id="7807" name="Google Shape;7807;p8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85"/>
            <p:cNvGrpSpPr/>
            <p:nvPr/>
          </p:nvGrpSpPr>
          <p:grpSpPr>
            <a:xfrm>
              <a:off x="4319387" y="3361302"/>
              <a:ext cx="441300" cy="1024695"/>
              <a:chOff x="4319387" y="3361302"/>
              <a:chExt cx="441300" cy="1024695"/>
            </a:xfrm>
          </p:grpSpPr>
          <p:sp>
            <p:nvSpPr>
              <p:cNvPr id="7814" name="Google Shape;7814;p8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85"/>
            <p:cNvGrpSpPr/>
            <p:nvPr/>
          </p:nvGrpSpPr>
          <p:grpSpPr>
            <a:xfrm>
              <a:off x="4799873" y="3361302"/>
              <a:ext cx="441300" cy="1024695"/>
              <a:chOff x="4799873" y="3361302"/>
              <a:chExt cx="441300" cy="1024695"/>
            </a:xfrm>
          </p:grpSpPr>
          <p:sp>
            <p:nvSpPr>
              <p:cNvPr id="7821" name="Google Shape;7821;p8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85"/>
            <p:cNvGrpSpPr/>
            <p:nvPr/>
          </p:nvGrpSpPr>
          <p:grpSpPr>
            <a:xfrm>
              <a:off x="5280360" y="3361302"/>
              <a:ext cx="441300" cy="1024695"/>
              <a:chOff x="5280360" y="3361302"/>
              <a:chExt cx="441300" cy="1024695"/>
            </a:xfrm>
          </p:grpSpPr>
          <p:sp>
            <p:nvSpPr>
              <p:cNvPr id="7828" name="Google Shape;7828;p8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834" name="Google Shape;7834;p85"/>
          <p:cNvGraphicFramePr/>
          <p:nvPr/>
        </p:nvGraphicFramePr>
        <p:xfrm>
          <a:off x="711088" y="2130450"/>
          <a:ext cx="3000000" cy="3000000"/>
        </p:xfrm>
        <a:graphic>
          <a:graphicData uri="http://schemas.openxmlformats.org/drawingml/2006/table">
            <a:tbl>
              <a:tblPr>
                <a:noFill/>
                <a:tableStyleId>{303C4FA2-31AA-40CC-916D-3EED1F2571AD}</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835" name="Google Shape;7835;p85"/>
          <p:cNvGrpSpPr/>
          <p:nvPr/>
        </p:nvGrpSpPr>
        <p:grpSpPr>
          <a:xfrm>
            <a:off x="712613" y="3180175"/>
            <a:ext cx="2403614" cy="1005900"/>
            <a:chOff x="726450" y="3372825"/>
            <a:chExt cx="2403614" cy="1005900"/>
          </a:xfrm>
        </p:grpSpPr>
        <p:grpSp>
          <p:nvGrpSpPr>
            <p:cNvPr id="7836" name="Google Shape;7836;p85"/>
            <p:cNvGrpSpPr/>
            <p:nvPr/>
          </p:nvGrpSpPr>
          <p:grpSpPr>
            <a:xfrm>
              <a:off x="726450" y="3696000"/>
              <a:ext cx="2403614" cy="500898"/>
              <a:chOff x="726450" y="3696000"/>
              <a:chExt cx="2403614" cy="500898"/>
            </a:xfrm>
          </p:grpSpPr>
          <p:sp>
            <p:nvSpPr>
              <p:cNvPr id="7837" name="Google Shape;7837;p8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38" name="Google Shape;7838;p8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839" name="Google Shape;7839;p85"/>
            <p:cNvGrpSpPr/>
            <p:nvPr/>
          </p:nvGrpSpPr>
          <p:grpSpPr>
            <a:xfrm>
              <a:off x="1348050" y="3372825"/>
              <a:ext cx="1720425" cy="1005900"/>
              <a:chOff x="1348050" y="3372825"/>
              <a:chExt cx="1720425" cy="1005900"/>
            </a:xfrm>
          </p:grpSpPr>
          <p:sp>
            <p:nvSpPr>
              <p:cNvPr id="7840" name="Google Shape;7840;p8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41" name="Google Shape;7841;p8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42" name="Google Shape;7842;p8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43" name="Google Shape;7843;p8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844" name="Google Shape;7844;p8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845" name="Google Shape;7845;p85"/>
            <p:cNvGrpSpPr/>
            <p:nvPr/>
          </p:nvGrpSpPr>
          <p:grpSpPr>
            <a:xfrm>
              <a:off x="1455707" y="3731058"/>
              <a:ext cx="1491150" cy="417657"/>
              <a:chOff x="1455707" y="3731058"/>
              <a:chExt cx="1491150" cy="417657"/>
            </a:xfrm>
          </p:grpSpPr>
          <p:grpSp>
            <p:nvGrpSpPr>
              <p:cNvPr id="7846" name="Google Shape;7846;p85"/>
              <p:cNvGrpSpPr/>
              <p:nvPr/>
            </p:nvGrpSpPr>
            <p:grpSpPr>
              <a:xfrm>
                <a:off x="1472938" y="3745828"/>
                <a:ext cx="72126" cy="53788"/>
                <a:chOff x="1472938" y="3745828"/>
                <a:chExt cx="72126" cy="53788"/>
              </a:xfrm>
            </p:grpSpPr>
            <p:sp>
              <p:nvSpPr>
                <p:cNvPr id="7847" name="Google Shape;7847;p8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85"/>
              <p:cNvGrpSpPr/>
              <p:nvPr/>
            </p:nvGrpSpPr>
            <p:grpSpPr>
              <a:xfrm>
                <a:off x="1819181" y="4089633"/>
                <a:ext cx="72126" cy="53788"/>
                <a:chOff x="1819181" y="4089633"/>
                <a:chExt cx="72126" cy="53788"/>
              </a:xfrm>
            </p:grpSpPr>
            <p:sp>
              <p:nvSpPr>
                <p:cNvPr id="7850" name="Google Shape;7850;p8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85"/>
              <p:cNvGrpSpPr/>
              <p:nvPr/>
            </p:nvGrpSpPr>
            <p:grpSpPr>
              <a:xfrm>
                <a:off x="1455707" y="4084171"/>
                <a:ext cx="64321" cy="64544"/>
                <a:chOff x="1455707" y="4084171"/>
                <a:chExt cx="64321" cy="64544"/>
              </a:xfrm>
            </p:grpSpPr>
            <p:sp>
              <p:nvSpPr>
                <p:cNvPr id="7853" name="Google Shape;7853;p8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85"/>
              <p:cNvGrpSpPr/>
              <p:nvPr/>
            </p:nvGrpSpPr>
            <p:grpSpPr>
              <a:xfrm>
                <a:off x="1818610" y="3731058"/>
                <a:ext cx="64321" cy="64544"/>
                <a:chOff x="1818610" y="3731058"/>
                <a:chExt cx="64321" cy="64544"/>
              </a:xfrm>
            </p:grpSpPr>
            <p:sp>
              <p:nvSpPr>
                <p:cNvPr id="7856" name="Google Shape;7856;p8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85"/>
              <p:cNvGrpSpPr/>
              <p:nvPr/>
            </p:nvGrpSpPr>
            <p:grpSpPr>
              <a:xfrm>
                <a:off x="2172491" y="4089633"/>
                <a:ext cx="72126" cy="53788"/>
                <a:chOff x="2172491" y="4089633"/>
                <a:chExt cx="72126" cy="53788"/>
              </a:xfrm>
            </p:grpSpPr>
            <p:sp>
              <p:nvSpPr>
                <p:cNvPr id="7859" name="Google Shape;7859;p8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85"/>
              <p:cNvGrpSpPr/>
              <p:nvPr/>
            </p:nvGrpSpPr>
            <p:grpSpPr>
              <a:xfrm>
                <a:off x="2171920" y="3731058"/>
                <a:ext cx="64321" cy="64544"/>
                <a:chOff x="2171920" y="3731058"/>
                <a:chExt cx="64321" cy="64544"/>
              </a:xfrm>
            </p:grpSpPr>
            <p:sp>
              <p:nvSpPr>
                <p:cNvPr id="7862" name="Google Shape;7862;p8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85"/>
              <p:cNvGrpSpPr/>
              <p:nvPr/>
            </p:nvGrpSpPr>
            <p:grpSpPr>
              <a:xfrm>
                <a:off x="2874730" y="3745828"/>
                <a:ext cx="72126" cy="53788"/>
                <a:chOff x="2874730" y="3745828"/>
                <a:chExt cx="72126" cy="53788"/>
              </a:xfrm>
            </p:grpSpPr>
            <p:sp>
              <p:nvSpPr>
                <p:cNvPr id="7865" name="Google Shape;7865;p8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85"/>
              <p:cNvGrpSpPr/>
              <p:nvPr/>
            </p:nvGrpSpPr>
            <p:grpSpPr>
              <a:xfrm>
                <a:off x="2878589" y="4081481"/>
                <a:ext cx="64321" cy="64544"/>
                <a:chOff x="2878589" y="4081481"/>
                <a:chExt cx="64321" cy="64544"/>
              </a:xfrm>
            </p:grpSpPr>
            <p:sp>
              <p:nvSpPr>
                <p:cNvPr id="7868" name="Google Shape;7868;p8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5"/>
              <p:cNvGrpSpPr/>
              <p:nvPr/>
            </p:nvGrpSpPr>
            <p:grpSpPr>
              <a:xfrm>
                <a:off x="2525796" y="4089633"/>
                <a:ext cx="72126" cy="53788"/>
                <a:chOff x="2525796" y="4089633"/>
                <a:chExt cx="72126" cy="53788"/>
              </a:xfrm>
            </p:grpSpPr>
            <p:sp>
              <p:nvSpPr>
                <p:cNvPr id="7871" name="Google Shape;7871;p8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85"/>
              <p:cNvGrpSpPr/>
              <p:nvPr/>
            </p:nvGrpSpPr>
            <p:grpSpPr>
              <a:xfrm>
                <a:off x="2525225" y="3731058"/>
                <a:ext cx="64321" cy="64544"/>
                <a:chOff x="2525225" y="3731058"/>
                <a:chExt cx="64321" cy="64544"/>
              </a:xfrm>
            </p:grpSpPr>
            <p:sp>
              <p:nvSpPr>
                <p:cNvPr id="7874" name="Google Shape;7874;p8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879"/>
        <p:cNvGrpSpPr/>
        <p:nvPr/>
      </p:nvGrpSpPr>
      <p:grpSpPr>
        <a:xfrm>
          <a:off x="0" y="0"/>
          <a:ext cx="0" cy="0"/>
          <a:chOff x="0" y="0"/>
          <a:chExt cx="0" cy="0"/>
        </a:xfrm>
      </p:grpSpPr>
      <p:grpSp>
        <p:nvGrpSpPr>
          <p:cNvPr id="7880" name="Google Shape;7880;p86"/>
          <p:cNvGrpSpPr/>
          <p:nvPr/>
        </p:nvGrpSpPr>
        <p:grpSpPr>
          <a:xfrm>
            <a:off x="716991" y="971306"/>
            <a:ext cx="845921" cy="690752"/>
            <a:chOff x="732428" y="1198513"/>
            <a:chExt cx="845921" cy="690752"/>
          </a:xfrm>
        </p:grpSpPr>
        <p:grpSp>
          <p:nvGrpSpPr>
            <p:cNvPr id="7881" name="Google Shape;7881;p86"/>
            <p:cNvGrpSpPr/>
            <p:nvPr/>
          </p:nvGrpSpPr>
          <p:grpSpPr>
            <a:xfrm>
              <a:off x="823030" y="1198513"/>
              <a:ext cx="755319" cy="690752"/>
              <a:chOff x="823030" y="1198513"/>
              <a:chExt cx="755319" cy="690752"/>
            </a:xfrm>
          </p:grpSpPr>
          <p:sp>
            <p:nvSpPr>
              <p:cNvPr id="7882" name="Google Shape;7882;p8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86"/>
            <p:cNvGrpSpPr/>
            <p:nvPr/>
          </p:nvGrpSpPr>
          <p:grpSpPr>
            <a:xfrm>
              <a:off x="732428" y="1239937"/>
              <a:ext cx="739912" cy="607886"/>
              <a:chOff x="732428" y="1239937"/>
              <a:chExt cx="739912" cy="607886"/>
            </a:xfrm>
          </p:grpSpPr>
          <p:sp>
            <p:nvSpPr>
              <p:cNvPr id="7885" name="Google Shape;7885;p8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86"/>
            <p:cNvGrpSpPr/>
            <p:nvPr/>
          </p:nvGrpSpPr>
          <p:grpSpPr>
            <a:xfrm>
              <a:off x="732428" y="1277018"/>
              <a:ext cx="702832" cy="533758"/>
              <a:chOff x="732428" y="1277018"/>
              <a:chExt cx="702832" cy="533758"/>
            </a:xfrm>
          </p:grpSpPr>
          <p:sp>
            <p:nvSpPr>
              <p:cNvPr id="7888" name="Google Shape;7888;p8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86"/>
            <p:cNvGrpSpPr/>
            <p:nvPr/>
          </p:nvGrpSpPr>
          <p:grpSpPr>
            <a:xfrm>
              <a:off x="931170" y="1306653"/>
              <a:ext cx="647179" cy="474455"/>
              <a:chOff x="931170" y="1306653"/>
              <a:chExt cx="647179" cy="474455"/>
            </a:xfrm>
          </p:grpSpPr>
          <p:sp>
            <p:nvSpPr>
              <p:cNvPr id="7891" name="Google Shape;7891;p8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3" name="Google Shape;7893;p8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86"/>
          <p:cNvGrpSpPr/>
          <p:nvPr/>
        </p:nvGrpSpPr>
        <p:grpSpPr>
          <a:xfrm>
            <a:off x="3948600" y="971313"/>
            <a:ext cx="634656" cy="699982"/>
            <a:chOff x="5985650" y="2860025"/>
            <a:chExt cx="1396075" cy="1539775"/>
          </a:xfrm>
        </p:grpSpPr>
        <p:sp>
          <p:nvSpPr>
            <p:cNvPr id="7895" name="Google Shape;7895;p8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86"/>
          <p:cNvGrpSpPr/>
          <p:nvPr/>
        </p:nvGrpSpPr>
        <p:grpSpPr>
          <a:xfrm>
            <a:off x="4704250" y="971306"/>
            <a:ext cx="725845" cy="699975"/>
            <a:chOff x="4249973" y="1201875"/>
            <a:chExt cx="1958568" cy="1888762"/>
          </a:xfrm>
        </p:grpSpPr>
        <p:sp>
          <p:nvSpPr>
            <p:cNvPr id="7928" name="Google Shape;7928;p8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9" name="Google Shape;7929;p86"/>
            <p:cNvGrpSpPr/>
            <p:nvPr/>
          </p:nvGrpSpPr>
          <p:grpSpPr>
            <a:xfrm>
              <a:off x="5853086" y="1789142"/>
              <a:ext cx="355454" cy="1048099"/>
              <a:chOff x="5576108" y="2016725"/>
              <a:chExt cx="565200" cy="1666560"/>
            </a:xfrm>
          </p:grpSpPr>
          <p:sp>
            <p:nvSpPr>
              <p:cNvPr id="7930" name="Google Shape;7930;p8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31" name="Google Shape;7931;p8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86"/>
            <p:cNvGrpSpPr/>
            <p:nvPr/>
          </p:nvGrpSpPr>
          <p:grpSpPr>
            <a:xfrm>
              <a:off x="4869455" y="2691676"/>
              <a:ext cx="1013897" cy="398961"/>
              <a:chOff x="4012057" y="3451825"/>
              <a:chExt cx="1612175" cy="634379"/>
            </a:xfrm>
          </p:grpSpPr>
          <p:sp>
            <p:nvSpPr>
              <p:cNvPr id="7933" name="Google Shape;7933;p8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34" name="Google Shape;7934;p8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86"/>
            <p:cNvGrpSpPr/>
            <p:nvPr/>
          </p:nvGrpSpPr>
          <p:grpSpPr>
            <a:xfrm>
              <a:off x="4276937" y="2155961"/>
              <a:ext cx="651965" cy="891358"/>
              <a:chOff x="3069908" y="2599997"/>
              <a:chExt cx="1036675" cy="1417328"/>
            </a:xfrm>
          </p:grpSpPr>
          <p:sp>
            <p:nvSpPr>
              <p:cNvPr id="7936" name="Google Shape;7936;p8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37" name="Google Shape;7937;p8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86"/>
            <p:cNvGrpSpPr/>
            <p:nvPr/>
          </p:nvGrpSpPr>
          <p:grpSpPr>
            <a:xfrm>
              <a:off x="5054918" y="1201875"/>
              <a:ext cx="999548" cy="602711"/>
              <a:chOff x="4306958" y="1082925"/>
              <a:chExt cx="1589359" cy="958358"/>
            </a:xfrm>
          </p:grpSpPr>
          <p:sp>
            <p:nvSpPr>
              <p:cNvPr id="7939" name="Google Shape;7939;p8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0" name="Google Shape;7940;p8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86"/>
            <p:cNvGrpSpPr/>
            <p:nvPr/>
          </p:nvGrpSpPr>
          <p:grpSpPr>
            <a:xfrm>
              <a:off x="4249973" y="1303451"/>
              <a:ext cx="799317" cy="841334"/>
              <a:chOff x="3027033" y="1244439"/>
              <a:chExt cx="1270977" cy="1337786"/>
            </a:xfrm>
          </p:grpSpPr>
          <p:sp>
            <p:nvSpPr>
              <p:cNvPr id="7942" name="Google Shape;7942;p8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943" name="Google Shape;7943;p8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4" name="Google Shape;7944;p86"/>
          <p:cNvGrpSpPr/>
          <p:nvPr/>
        </p:nvGrpSpPr>
        <p:grpSpPr>
          <a:xfrm>
            <a:off x="4057114" y="1858087"/>
            <a:ext cx="750769" cy="683784"/>
            <a:chOff x="4204684" y="2104422"/>
            <a:chExt cx="699822" cy="637382"/>
          </a:xfrm>
        </p:grpSpPr>
        <p:grpSp>
          <p:nvGrpSpPr>
            <p:cNvPr id="7945" name="Google Shape;7945;p86"/>
            <p:cNvGrpSpPr/>
            <p:nvPr/>
          </p:nvGrpSpPr>
          <p:grpSpPr>
            <a:xfrm>
              <a:off x="4204684" y="2430067"/>
              <a:ext cx="342957" cy="311738"/>
              <a:chOff x="4204684" y="2430067"/>
              <a:chExt cx="342957" cy="311738"/>
            </a:xfrm>
          </p:grpSpPr>
          <p:sp>
            <p:nvSpPr>
              <p:cNvPr id="7946" name="Google Shape;7946;p8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86"/>
            <p:cNvGrpSpPr/>
            <p:nvPr/>
          </p:nvGrpSpPr>
          <p:grpSpPr>
            <a:xfrm>
              <a:off x="4561586" y="2430067"/>
              <a:ext cx="342920" cy="311738"/>
              <a:chOff x="4561586" y="2430067"/>
              <a:chExt cx="342920" cy="311738"/>
            </a:xfrm>
          </p:grpSpPr>
          <p:sp>
            <p:nvSpPr>
              <p:cNvPr id="7949" name="Google Shape;7949;p8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86"/>
            <p:cNvGrpSpPr/>
            <p:nvPr/>
          </p:nvGrpSpPr>
          <p:grpSpPr>
            <a:xfrm>
              <a:off x="4561586" y="2104422"/>
              <a:ext cx="342920" cy="311738"/>
              <a:chOff x="4561586" y="2104422"/>
              <a:chExt cx="342920" cy="311738"/>
            </a:xfrm>
          </p:grpSpPr>
          <p:sp>
            <p:nvSpPr>
              <p:cNvPr id="7952" name="Google Shape;7952;p8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86"/>
            <p:cNvGrpSpPr/>
            <p:nvPr/>
          </p:nvGrpSpPr>
          <p:grpSpPr>
            <a:xfrm>
              <a:off x="4204684" y="2104422"/>
              <a:ext cx="342957" cy="311664"/>
              <a:chOff x="4204684" y="2104422"/>
              <a:chExt cx="342957" cy="311664"/>
            </a:xfrm>
          </p:grpSpPr>
          <p:sp>
            <p:nvSpPr>
              <p:cNvPr id="7955" name="Google Shape;7955;p8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7" name="Google Shape;7957;p86"/>
          <p:cNvGrpSpPr/>
          <p:nvPr/>
        </p:nvGrpSpPr>
        <p:grpSpPr>
          <a:xfrm>
            <a:off x="5521547" y="971301"/>
            <a:ext cx="660591" cy="688867"/>
            <a:chOff x="5830645" y="1267368"/>
            <a:chExt cx="530340" cy="553040"/>
          </a:xfrm>
        </p:grpSpPr>
        <p:sp>
          <p:nvSpPr>
            <p:cNvPr id="7958" name="Google Shape;7958;p8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9" name="Google Shape;7959;p86"/>
            <p:cNvGrpSpPr/>
            <p:nvPr/>
          </p:nvGrpSpPr>
          <p:grpSpPr>
            <a:xfrm>
              <a:off x="5830645" y="1267368"/>
              <a:ext cx="259743" cy="269909"/>
              <a:chOff x="5830645" y="1267368"/>
              <a:chExt cx="259743" cy="269909"/>
            </a:xfrm>
          </p:grpSpPr>
          <p:sp>
            <p:nvSpPr>
              <p:cNvPr id="7960" name="Google Shape;7960;p8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86"/>
            <p:cNvGrpSpPr/>
            <p:nvPr/>
          </p:nvGrpSpPr>
          <p:grpSpPr>
            <a:xfrm>
              <a:off x="6101293" y="1267368"/>
              <a:ext cx="259692" cy="269909"/>
              <a:chOff x="6101293" y="1267368"/>
              <a:chExt cx="259692" cy="269909"/>
            </a:xfrm>
          </p:grpSpPr>
          <p:sp>
            <p:nvSpPr>
              <p:cNvPr id="7963" name="Google Shape;7963;p8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86"/>
            <p:cNvGrpSpPr/>
            <p:nvPr/>
          </p:nvGrpSpPr>
          <p:grpSpPr>
            <a:xfrm>
              <a:off x="5830645" y="1550500"/>
              <a:ext cx="259692" cy="269909"/>
              <a:chOff x="5830645" y="1550500"/>
              <a:chExt cx="259692" cy="269909"/>
            </a:xfrm>
          </p:grpSpPr>
          <p:sp>
            <p:nvSpPr>
              <p:cNvPr id="7966" name="Google Shape;7966;p8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86"/>
            <p:cNvGrpSpPr/>
            <p:nvPr/>
          </p:nvGrpSpPr>
          <p:grpSpPr>
            <a:xfrm>
              <a:off x="6101293" y="1550500"/>
              <a:ext cx="259692" cy="269909"/>
              <a:chOff x="6101293" y="1550500"/>
              <a:chExt cx="259692" cy="269909"/>
            </a:xfrm>
          </p:grpSpPr>
          <p:sp>
            <p:nvSpPr>
              <p:cNvPr id="7969" name="Google Shape;7969;p8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1" name="Google Shape;7971;p86"/>
          <p:cNvGrpSpPr/>
          <p:nvPr/>
        </p:nvGrpSpPr>
        <p:grpSpPr>
          <a:xfrm>
            <a:off x="723700" y="1861760"/>
            <a:ext cx="697154" cy="679574"/>
            <a:chOff x="2679875" y="2361475"/>
            <a:chExt cx="780425" cy="760575"/>
          </a:xfrm>
        </p:grpSpPr>
        <p:sp>
          <p:nvSpPr>
            <p:cNvPr id="7972" name="Google Shape;7972;p8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86"/>
          <p:cNvGrpSpPr/>
          <p:nvPr/>
        </p:nvGrpSpPr>
        <p:grpSpPr>
          <a:xfrm>
            <a:off x="3122859" y="971352"/>
            <a:ext cx="735829" cy="684547"/>
            <a:chOff x="3351965" y="1148808"/>
            <a:chExt cx="750770" cy="698375"/>
          </a:xfrm>
        </p:grpSpPr>
        <p:grpSp>
          <p:nvGrpSpPr>
            <p:cNvPr id="7979" name="Google Shape;7979;p86"/>
            <p:cNvGrpSpPr/>
            <p:nvPr/>
          </p:nvGrpSpPr>
          <p:grpSpPr>
            <a:xfrm>
              <a:off x="3586796" y="1148808"/>
              <a:ext cx="294857" cy="286830"/>
              <a:chOff x="3750225" y="1774000"/>
              <a:chExt cx="149575" cy="145525"/>
            </a:xfrm>
          </p:grpSpPr>
          <p:sp>
            <p:nvSpPr>
              <p:cNvPr id="7980" name="Google Shape;7980;p8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86"/>
            <p:cNvGrpSpPr/>
            <p:nvPr/>
          </p:nvGrpSpPr>
          <p:grpSpPr>
            <a:xfrm>
              <a:off x="3779245" y="1375768"/>
              <a:ext cx="323490" cy="286978"/>
              <a:chOff x="3847850" y="1889150"/>
              <a:chExt cx="164100" cy="145600"/>
            </a:xfrm>
          </p:grpSpPr>
          <p:sp>
            <p:nvSpPr>
              <p:cNvPr id="7983" name="Google Shape;7983;p8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86"/>
            <p:cNvGrpSpPr/>
            <p:nvPr/>
          </p:nvGrpSpPr>
          <p:grpSpPr>
            <a:xfrm>
              <a:off x="3351965" y="1330435"/>
              <a:ext cx="295449" cy="285401"/>
              <a:chOff x="3631100" y="1866150"/>
              <a:chExt cx="149875" cy="144800"/>
            </a:xfrm>
          </p:grpSpPr>
          <p:sp>
            <p:nvSpPr>
              <p:cNvPr id="7986" name="Google Shape;7986;p8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86"/>
            <p:cNvGrpSpPr/>
            <p:nvPr/>
          </p:nvGrpSpPr>
          <p:grpSpPr>
            <a:xfrm>
              <a:off x="3548208" y="1560352"/>
              <a:ext cx="294808" cy="286830"/>
              <a:chOff x="3730650" y="1982800"/>
              <a:chExt cx="149550" cy="145525"/>
            </a:xfrm>
          </p:grpSpPr>
          <p:sp>
            <p:nvSpPr>
              <p:cNvPr id="7989" name="Google Shape;7989;p8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1" name="Google Shape;7991;p86"/>
          <p:cNvGrpSpPr/>
          <p:nvPr/>
        </p:nvGrpSpPr>
        <p:grpSpPr>
          <a:xfrm>
            <a:off x="7624512" y="971306"/>
            <a:ext cx="804565" cy="677795"/>
            <a:chOff x="7636443" y="1204988"/>
            <a:chExt cx="804565" cy="677795"/>
          </a:xfrm>
        </p:grpSpPr>
        <p:grpSp>
          <p:nvGrpSpPr>
            <p:cNvPr id="7992" name="Google Shape;7992;p86"/>
            <p:cNvGrpSpPr/>
            <p:nvPr/>
          </p:nvGrpSpPr>
          <p:grpSpPr>
            <a:xfrm>
              <a:off x="7636443" y="1509705"/>
              <a:ext cx="804565" cy="373078"/>
              <a:chOff x="7636443" y="1509705"/>
              <a:chExt cx="804565" cy="373078"/>
            </a:xfrm>
          </p:grpSpPr>
          <p:sp>
            <p:nvSpPr>
              <p:cNvPr id="7993" name="Google Shape;7993;p8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86"/>
            <p:cNvGrpSpPr/>
            <p:nvPr/>
          </p:nvGrpSpPr>
          <p:grpSpPr>
            <a:xfrm>
              <a:off x="7636443" y="1408133"/>
              <a:ext cx="804565" cy="373078"/>
              <a:chOff x="7636443" y="1408133"/>
              <a:chExt cx="804565" cy="373078"/>
            </a:xfrm>
          </p:grpSpPr>
          <p:sp>
            <p:nvSpPr>
              <p:cNvPr id="7996" name="Google Shape;7996;p8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86"/>
            <p:cNvGrpSpPr/>
            <p:nvPr/>
          </p:nvGrpSpPr>
          <p:grpSpPr>
            <a:xfrm>
              <a:off x="7636443" y="1306560"/>
              <a:ext cx="804565" cy="373078"/>
              <a:chOff x="7636443" y="1306560"/>
              <a:chExt cx="804565" cy="373078"/>
            </a:xfrm>
          </p:grpSpPr>
          <p:sp>
            <p:nvSpPr>
              <p:cNvPr id="7999" name="Google Shape;7999;p8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6"/>
            <p:cNvGrpSpPr/>
            <p:nvPr/>
          </p:nvGrpSpPr>
          <p:grpSpPr>
            <a:xfrm>
              <a:off x="7636443" y="1204988"/>
              <a:ext cx="804565" cy="373078"/>
              <a:chOff x="7636443" y="1204988"/>
              <a:chExt cx="804565" cy="373078"/>
            </a:xfrm>
          </p:grpSpPr>
          <p:sp>
            <p:nvSpPr>
              <p:cNvPr id="8002" name="Google Shape;8002;p8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4" name="Google Shape;8004;p86"/>
          <p:cNvGrpSpPr/>
          <p:nvPr/>
        </p:nvGrpSpPr>
        <p:grpSpPr>
          <a:xfrm>
            <a:off x="4963358" y="1878721"/>
            <a:ext cx="661339" cy="661188"/>
            <a:chOff x="3990000" y="975400"/>
            <a:chExt cx="3934200" cy="3933300"/>
          </a:xfrm>
        </p:grpSpPr>
        <p:sp>
          <p:nvSpPr>
            <p:cNvPr id="8005" name="Google Shape;8005;p8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86"/>
          <p:cNvGrpSpPr/>
          <p:nvPr/>
        </p:nvGrpSpPr>
        <p:grpSpPr>
          <a:xfrm>
            <a:off x="6607006" y="1857359"/>
            <a:ext cx="868881" cy="684241"/>
            <a:chOff x="6598259" y="2078634"/>
            <a:chExt cx="868881" cy="684241"/>
          </a:xfrm>
        </p:grpSpPr>
        <p:sp>
          <p:nvSpPr>
            <p:cNvPr id="8010" name="Google Shape;8010;p8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6" name="Google Shape;8016;p86"/>
            <p:cNvGrpSpPr/>
            <p:nvPr/>
          </p:nvGrpSpPr>
          <p:grpSpPr>
            <a:xfrm>
              <a:off x="6808175" y="2078634"/>
              <a:ext cx="452229" cy="684241"/>
              <a:chOff x="6808175" y="2078634"/>
              <a:chExt cx="452229" cy="684241"/>
            </a:xfrm>
          </p:grpSpPr>
          <p:sp>
            <p:nvSpPr>
              <p:cNvPr id="8017" name="Google Shape;8017;p8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3" name="Google Shape;8023;p86"/>
              <p:cNvGrpSpPr/>
              <p:nvPr/>
            </p:nvGrpSpPr>
            <p:grpSpPr>
              <a:xfrm>
                <a:off x="6821586" y="2078634"/>
                <a:ext cx="426871" cy="684241"/>
                <a:chOff x="6821586" y="2078634"/>
                <a:chExt cx="426871" cy="684241"/>
              </a:xfrm>
            </p:grpSpPr>
            <p:grpSp>
              <p:nvGrpSpPr>
                <p:cNvPr id="8024" name="Google Shape;8024;p86"/>
                <p:cNvGrpSpPr/>
                <p:nvPr/>
              </p:nvGrpSpPr>
              <p:grpSpPr>
                <a:xfrm>
                  <a:off x="6821586" y="2078634"/>
                  <a:ext cx="426871" cy="684241"/>
                  <a:chOff x="6821586" y="2078634"/>
                  <a:chExt cx="426871" cy="684241"/>
                </a:xfrm>
              </p:grpSpPr>
              <p:sp>
                <p:nvSpPr>
                  <p:cNvPr id="8025" name="Google Shape;8025;p8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4" name="Google Shape;8044;p8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50" name="Google Shape;8050;p86"/>
          <p:cNvGrpSpPr/>
          <p:nvPr/>
        </p:nvGrpSpPr>
        <p:grpSpPr>
          <a:xfrm>
            <a:off x="5780173" y="1862968"/>
            <a:ext cx="671358" cy="671358"/>
            <a:chOff x="6535625" y="760425"/>
            <a:chExt cx="1665900" cy="1665900"/>
          </a:xfrm>
        </p:grpSpPr>
        <p:sp>
          <p:nvSpPr>
            <p:cNvPr id="8051" name="Google Shape;8051;p86"/>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6"/>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6"/>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6"/>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86"/>
          <p:cNvGrpSpPr/>
          <p:nvPr/>
        </p:nvGrpSpPr>
        <p:grpSpPr>
          <a:xfrm>
            <a:off x="716989" y="3531368"/>
            <a:ext cx="1340789" cy="640830"/>
            <a:chOff x="238125" y="1151100"/>
            <a:chExt cx="7139450" cy="3412300"/>
          </a:xfrm>
        </p:grpSpPr>
        <p:sp>
          <p:nvSpPr>
            <p:cNvPr id="8056" name="Google Shape;8056;p8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6"/>
          <p:cNvGrpSpPr/>
          <p:nvPr/>
        </p:nvGrpSpPr>
        <p:grpSpPr>
          <a:xfrm>
            <a:off x="5584212" y="2734649"/>
            <a:ext cx="985357" cy="585764"/>
            <a:chOff x="5145061" y="2881789"/>
            <a:chExt cx="1107641" cy="658458"/>
          </a:xfrm>
        </p:grpSpPr>
        <p:grpSp>
          <p:nvGrpSpPr>
            <p:cNvPr id="8069" name="Google Shape;8069;p86"/>
            <p:cNvGrpSpPr/>
            <p:nvPr/>
          </p:nvGrpSpPr>
          <p:grpSpPr>
            <a:xfrm>
              <a:off x="5722989" y="3244587"/>
              <a:ext cx="529713" cy="295659"/>
              <a:chOff x="5722989" y="3244587"/>
              <a:chExt cx="529713" cy="295659"/>
            </a:xfrm>
          </p:grpSpPr>
          <p:sp>
            <p:nvSpPr>
              <p:cNvPr id="8070" name="Google Shape;8070;p8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71" name="Google Shape;8071;p8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72" name="Google Shape;8072;p86"/>
            <p:cNvGrpSpPr/>
            <p:nvPr/>
          </p:nvGrpSpPr>
          <p:grpSpPr>
            <a:xfrm>
              <a:off x="5145061" y="3244587"/>
              <a:ext cx="536807" cy="295659"/>
              <a:chOff x="5145061" y="3244587"/>
              <a:chExt cx="536807" cy="295659"/>
            </a:xfrm>
          </p:grpSpPr>
          <p:sp>
            <p:nvSpPr>
              <p:cNvPr id="8073" name="Google Shape;8073;p8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74" name="Google Shape;8074;p8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75" name="Google Shape;8075;p86"/>
            <p:cNvGrpSpPr/>
            <p:nvPr/>
          </p:nvGrpSpPr>
          <p:grpSpPr>
            <a:xfrm>
              <a:off x="5341327" y="2898245"/>
              <a:ext cx="532309" cy="614891"/>
              <a:chOff x="5341327" y="2898245"/>
              <a:chExt cx="532309" cy="614891"/>
            </a:xfrm>
          </p:grpSpPr>
          <p:sp>
            <p:nvSpPr>
              <p:cNvPr id="8076" name="Google Shape;8076;p8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77" name="Google Shape;8077;p8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78" name="Google Shape;8078;p86"/>
            <p:cNvGrpSpPr/>
            <p:nvPr/>
          </p:nvGrpSpPr>
          <p:grpSpPr>
            <a:xfrm>
              <a:off x="5532290" y="2881789"/>
              <a:ext cx="620516" cy="305456"/>
              <a:chOff x="5532290" y="2881789"/>
              <a:chExt cx="620516" cy="305456"/>
            </a:xfrm>
          </p:grpSpPr>
          <p:sp>
            <p:nvSpPr>
              <p:cNvPr id="8079" name="Google Shape;8079;p8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80" name="Google Shape;8080;p8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081" name="Google Shape;8081;p86"/>
          <p:cNvGrpSpPr/>
          <p:nvPr/>
        </p:nvGrpSpPr>
        <p:grpSpPr>
          <a:xfrm>
            <a:off x="8163135" y="3526707"/>
            <a:ext cx="269068" cy="645491"/>
            <a:chOff x="7026852" y="3311869"/>
            <a:chExt cx="434331" cy="1041954"/>
          </a:xfrm>
        </p:grpSpPr>
        <p:sp>
          <p:nvSpPr>
            <p:cNvPr id="8082" name="Google Shape;8082;p8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6"/>
          <p:cNvGrpSpPr/>
          <p:nvPr/>
        </p:nvGrpSpPr>
        <p:grpSpPr>
          <a:xfrm>
            <a:off x="6179716" y="3565945"/>
            <a:ext cx="293882" cy="293836"/>
            <a:chOff x="4873519" y="3311869"/>
            <a:chExt cx="499374" cy="499296"/>
          </a:xfrm>
        </p:grpSpPr>
        <p:sp>
          <p:nvSpPr>
            <p:cNvPr id="8086" name="Google Shape;8086;p8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86"/>
          <p:cNvGrpSpPr/>
          <p:nvPr/>
        </p:nvGrpSpPr>
        <p:grpSpPr>
          <a:xfrm>
            <a:off x="6179716" y="3878316"/>
            <a:ext cx="293882" cy="293882"/>
            <a:chOff x="4873519" y="3875839"/>
            <a:chExt cx="499374" cy="499374"/>
          </a:xfrm>
        </p:grpSpPr>
        <p:sp>
          <p:nvSpPr>
            <p:cNvPr id="8089" name="Google Shape;8089;p8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86"/>
          <p:cNvGrpSpPr/>
          <p:nvPr/>
        </p:nvGrpSpPr>
        <p:grpSpPr>
          <a:xfrm>
            <a:off x="2410244" y="1850269"/>
            <a:ext cx="698104" cy="698208"/>
            <a:chOff x="2565073" y="2075876"/>
            <a:chExt cx="672482" cy="672518"/>
          </a:xfrm>
        </p:grpSpPr>
        <p:sp>
          <p:nvSpPr>
            <p:cNvPr id="8092" name="Google Shape;8092;p8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86"/>
          <p:cNvGrpSpPr/>
          <p:nvPr/>
        </p:nvGrpSpPr>
        <p:grpSpPr>
          <a:xfrm>
            <a:off x="5633655" y="3534869"/>
            <a:ext cx="438354" cy="637329"/>
            <a:chOff x="1697726" y="3244179"/>
            <a:chExt cx="788124" cy="1146069"/>
          </a:xfrm>
        </p:grpSpPr>
        <p:sp>
          <p:nvSpPr>
            <p:cNvPr id="8099" name="Google Shape;8099;p8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1" name="Google Shape;8101;p86"/>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2" name="Google Shape;8102;p86"/>
          <p:cNvGrpSpPr/>
          <p:nvPr/>
        </p:nvGrpSpPr>
        <p:grpSpPr>
          <a:xfrm>
            <a:off x="7634869" y="1863232"/>
            <a:ext cx="799565" cy="670282"/>
            <a:chOff x="7617850" y="2063282"/>
            <a:chExt cx="799565" cy="670282"/>
          </a:xfrm>
        </p:grpSpPr>
        <p:cxnSp>
          <p:nvCxnSpPr>
            <p:cNvPr id="8103" name="Google Shape;8103;p8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04" name="Google Shape;8104;p8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05" name="Google Shape;8105;p8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06" name="Google Shape;8106;p8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107" name="Google Shape;8107;p8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108" name="Google Shape;8108;p8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109" name="Google Shape;8109;p86"/>
            <p:cNvGrpSpPr/>
            <p:nvPr/>
          </p:nvGrpSpPr>
          <p:grpSpPr>
            <a:xfrm>
              <a:off x="7734309" y="2063282"/>
              <a:ext cx="570957" cy="620095"/>
              <a:chOff x="7734309" y="2063282"/>
              <a:chExt cx="570957" cy="620095"/>
            </a:xfrm>
          </p:grpSpPr>
          <p:grpSp>
            <p:nvGrpSpPr>
              <p:cNvPr id="8110" name="Google Shape;8110;p86"/>
              <p:cNvGrpSpPr/>
              <p:nvPr/>
            </p:nvGrpSpPr>
            <p:grpSpPr>
              <a:xfrm>
                <a:off x="8031573" y="2063282"/>
                <a:ext cx="273693" cy="620095"/>
                <a:chOff x="8031573" y="2063282"/>
                <a:chExt cx="273693" cy="620095"/>
              </a:xfrm>
            </p:grpSpPr>
            <p:sp>
              <p:nvSpPr>
                <p:cNvPr id="8111" name="Google Shape;8111;p8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86"/>
              <p:cNvGrpSpPr/>
              <p:nvPr/>
            </p:nvGrpSpPr>
            <p:grpSpPr>
              <a:xfrm flipH="1">
                <a:off x="7734309" y="2063282"/>
                <a:ext cx="273693" cy="620095"/>
                <a:chOff x="8031573" y="2063282"/>
                <a:chExt cx="273693" cy="620095"/>
              </a:xfrm>
            </p:grpSpPr>
            <p:sp>
              <p:nvSpPr>
                <p:cNvPr id="8116" name="Google Shape;8116;p8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120" name="Google Shape;8120;p86"/>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6"/>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2" name="Google Shape;8122;p86"/>
          <p:cNvGrpSpPr/>
          <p:nvPr/>
        </p:nvGrpSpPr>
        <p:grpSpPr>
          <a:xfrm>
            <a:off x="7821475" y="2716715"/>
            <a:ext cx="602567" cy="601884"/>
            <a:chOff x="1186975" y="238125"/>
            <a:chExt cx="5244275" cy="5238325"/>
          </a:xfrm>
        </p:grpSpPr>
        <p:sp>
          <p:nvSpPr>
            <p:cNvPr id="8123" name="Google Shape;8123;p8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86"/>
          <p:cNvGrpSpPr/>
          <p:nvPr/>
        </p:nvGrpSpPr>
        <p:grpSpPr>
          <a:xfrm>
            <a:off x="3264213" y="1856199"/>
            <a:ext cx="651848" cy="687338"/>
            <a:chOff x="3400515" y="2056248"/>
            <a:chExt cx="698134" cy="735987"/>
          </a:xfrm>
        </p:grpSpPr>
        <p:grpSp>
          <p:nvGrpSpPr>
            <p:cNvPr id="8128" name="Google Shape;8128;p86"/>
            <p:cNvGrpSpPr/>
            <p:nvPr/>
          </p:nvGrpSpPr>
          <p:grpSpPr>
            <a:xfrm>
              <a:off x="3400515" y="2283913"/>
              <a:ext cx="312919" cy="219900"/>
              <a:chOff x="3400515" y="2283913"/>
              <a:chExt cx="312919" cy="219900"/>
            </a:xfrm>
          </p:grpSpPr>
          <p:sp>
            <p:nvSpPr>
              <p:cNvPr id="8129" name="Google Shape;8129;p8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30" name="Google Shape;8130;p8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131" name="Google Shape;8131;p86"/>
            <p:cNvGrpSpPr/>
            <p:nvPr/>
          </p:nvGrpSpPr>
          <p:grpSpPr>
            <a:xfrm>
              <a:off x="3547823" y="2461089"/>
              <a:ext cx="219900" cy="331146"/>
              <a:chOff x="3547823" y="2461089"/>
              <a:chExt cx="219900" cy="331146"/>
            </a:xfrm>
          </p:grpSpPr>
          <p:sp>
            <p:nvSpPr>
              <p:cNvPr id="8132" name="Google Shape;8132;p8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33" name="Google Shape;8133;p8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134" name="Google Shape;8134;p86"/>
            <p:cNvGrpSpPr/>
            <p:nvPr/>
          </p:nvGrpSpPr>
          <p:grpSpPr>
            <a:xfrm>
              <a:off x="3734138" y="2461089"/>
              <a:ext cx="219900" cy="331146"/>
              <a:chOff x="3734138" y="2461089"/>
              <a:chExt cx="219900" cy="331146"/>
            </a:xfrm>
          </p:grpSpPr>
          <p:sp>
            <p:nvSpPr>
              <p:cNvPr id="8135" name="Google Shape;8135;p8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36" name="Google Shape;8136;p8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137" name="Google Shape;8137;p86"/>
            <p:cNvGrpSpPr/>
            <p:nvPr/>
          </p:nvGrpSpPr>
          <p:grpSpPr>
            <a:xfrm>
              <a:off x="3787560" y="2281742"/>
              <a:ext cx="311089" cy="219900"/>
              <a:chOff x="3787560" y="2281742"/>
              <a:chExt cx="311089" cy="219900"/>
            </a:xfrm>
          </p:grpSpPr>
          <p:sp>
            <p:nvSpPr>
              <p:cNvPr id="8138" name="Google Shape;8138;p8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39" name="Google Shape;8139;p8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140" name="Google Shape;8140;p86"/>
            <p:cNvGrpSpPr/>
            <p:nvPr/>
          </p:nvGrpSpPr>
          <p:grpSpPr>
            <a:xfrm>
              <a:off x="3637290" y="2056248"/>
              <a:ext cx="219900" cy="330736"/>
              <a:chOff x="3637290" y="2056248"/>
              <a:chExt cx="219900" cy="330736"/>
            </a:xfrm>
          </p:grpSpPr>
          <p:sp>
            <p:nvSpPr>
              <p:cNvPr id="8141" name="Google Shape;8141;p8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42" name="Google Shape;8142;p8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143" name="Google Shape;8143;p86"/>
          <p:cNvGrpSpPr/>
          <p:nvPr/>
        </p:nvGrpSpPr>
        <p:grpSpPr>
          <a:xfrm>
            <a:off x="2555919" y="2726205"/>
            <a:ext cx="1268144" cy="592394"/>
            <a:chOff x="238125" y="1188750"/>
            <a:chExt cx="7140450" cy="3335550"/>
          </a:xfrm>
        </p:grpSpPr>
        <p:sp>
          <p:nvSpPr>
            <p:cNvPr id="8144" name="Google Shape;8144;p8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86"/>
          <p:cNvGrpSpPr/>
          <p:nvPr/>
        </p:nvGrpSpPr>
        <p:grpSpPr>
          <a:xfrm>
            <a:off x="6663819" y="2728360"/>
            <a:ext cx="1053944" cy="590147"/>
            <a:chOff x="238125" y="1335475"/>
            <a:chExt cx="5418735" cy="3034175"/>
          </a:xfrm>
        </p:grpSpPr>
        <p:sp>
          <p:nvSpPr>
            <p:cNvPr id="8150" name="Google Shape;8150;p8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86"/>
          <p:cNvGrpSpPr/>
          <p:nvPr/>
        </p:nvGrpSpPr>
        <p:grpSpPr>
          <a:xfrm>
            <a:off x="4094628" y="3533259"/>
            <a:ext cx="1268207" cy="638939"/>
            <a:chOff x="3967651" y="3645904"/>
            <a:chExt cx="1479304" cy="745292"/>
          </a:xfrm>
        </p:grpSpPr>
        <p:grpSp>
          <p:nvGrpSpPr>
            <p:cNvPr id="8154" name="Google Shape;8154;p86"/>
            <p:cNvGrpSpPr/>
            <p:nvPr/>
          </p:nvGrpSpPr>
          <p:grpSpPr>
            <a:xfrm>
              <a:off x="3967651" y="4009026"/>
              <a:ext cx="1479304" cy="382170"/>
              <a:chOff x="3967651" y="4009026"/>
              <a:chExt cx="1479304" cy="382170"/>
            </a:xfrm>
          </p:grpSpPr>
          <p:grpSp>
            <p:nvGrpSpPr>
              <p:cNvPr id="8155" name="Google Shape;8155;p86"/>
              <p:cNvGrpSpPr/>
              <p:nvPr/>
            </p:nvGrpSpPr>
            <p:grpSpPr>
              <a:xfrm>
                <a:off x="4892216" y="4195630"/>
                <a:ext cx="554739" cy="195566"/>
                <a:chOff x="3604375" y="4892160"/>
                <a:chExt cx="1651500" cy="582215"/>
              </a:xfrm>
            </p:grpSpPr>
            <p:sp>
              <p:nvSpPr>
                <p:cNvPr id="8156" name="Google Shape;8156;p8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86"/>
              <p:cNvGrpSpPr/>
              <p:nvPr/>
            </p:nvGrpSpPr>
            <p:grpSpPr>
              <a:xfrm>
                <a:off x="3967651" y="4146303"/>
                <a:ext cx="579402" cy="244893"/>
                <a:chOff x="851875" y="4745310"/>
                <a:chExt cx="1724925" cy="729065"/>
              </a:xfrm>
            </p:grpSpPr>
            <p:sp>
              <p:nvSpPr>
                <p:cNvPr id="8159" name="Google Shape;8159;p8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6"/>
              <p:cNvGrpSpPr/>
              <p:nvPr/>
            </p:nvGrpSpPr>
            <p:grpSpPr>
              <a:xfrm>
                <a:off x="4460753" y="4009026"/>
                <a:ext cx="493110" cy="382170"/>
                <a:chOff x="2319875" y="4336625"/>
                <a:chExt cx="1468025" cy="1137750"/>
              </a:xfrm>
            </p:grpSpPr>
            <p:sp>
              <p:nvSpPr>
                <p:cNvPr id="8162" name="Google Shape;8162;p8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4" name="Google Shape;8164;p86"/>
            <p:cNvGrpSpPr/>
            <p:nvPr/>
          </p:nvGrpSpPr>
          <p:grpSpPr>
            <a:xfrm>
              <a:off x="4479443" y="3645904"/>
              <a:ext cx="455965" cy="388789"/>
              <a:chOff x="2957425" y="238100"/>
              <a:chExt cx="1910200" cy="1628775"/>
            </a:xfrm>
          </p:grpSpPr>
          <p:sp>
            <p:nvSpPr>
              <p:cNvPr id="8165" name="Google Shape;8165;p8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5" name="Google Shape;8175;p86"/>
          <p:cNvGrpSpPr/>
          <p:nvPr/>
        </p:nvGrpSpPr>
        <p:grpSpPr>
          <a:xfrm>
            <a:off x="2480742" y="3534460"/>
            <a:ext cx="1243128" cy="637739"/>
            <a:chOff x="2496310" y="3693351"/>
            <a:chExt cx="1342906" cy="688926"/>
          </a:xfrm>
        </p:grpSpPr>
        <p:grpSp>
          <p:nvGrpSpPr>
            <p:cNvPr id="8176" name="Google Shape;8176;p86"/>
            <p:cNvGrpSpPr/>
            <p:nvPr/>
          </p:nvGrpSpPr>
          <p:grpSpPr>
            <a:xfrm>
              <a:off x="2496310" y="3693351"/>
              <a:ext cx="1342906" cy="688875"/>
              <a:chOff x="2496310" y="3693351"/>
              <a:chExt cx="1342906" cy="688875"/>
            </a:xfrm>
          </p:grpSpPr>
          <p:sp>
            <p:nvSpPr>
              <p:cNvPr id="8177" name="Google Shape;8177;p8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83" name="Google Shape;8183;p86"/>
              <p:cNvCxnSpPr>
                <a:stCxn id="818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184" name="Google Shape;8184;p86"/>
              <p:cNvCxnSpPr>
                <a:stCxn id="817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185" name="Google Shape;8185;p86"/>
              <p:cNvCxnSpPr>
                <a:stCxn id="817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186" name="Google Shape;8186;p86"/>
              <p:cNvCxnSpPr>
                <a:stCxn id="818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187" name="Google Shape;8187;p86"/>
              <p:cNvCxnSpPr>
                <a:stCxn id="818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88" name="Google Shape;8188;p86"/>
            <p:cNvGrpSpPr/>
            <p:nvPr/>
          </p:nvGrpSpPr>
          <p:grpSpPr>
            <a:xfrm>
              <a:off x="2675275" y="3930557"/>
              <a:ext cx="1003306" cy="451719"/>
              <a:chOff x="2675275" y="4174282"/>
              <a:chExt cx="1003306" cy="451719"/>
            </a:xfrm>
          </p:grpSpPr>
          <p:sp>
            <p:nvSpPr>
              <p:cNvPr id="8189" name="Google Shape;8189;p8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2" name="Google Shape;8192;p86"/>
          <p:cNvGrpSpPr/>
          <p:nvPr/>
        </p:nvGrpSpPr>
        <p:grpSpPr>
          <a:xfrm>
            <a:off x="1654412" y="971306"/>
            <a:ext cx="574511" cy="874709"/>
            <a:chOff x="1715404" y="1112080"/>
            <a:chExt cx="642270" cy="977984"/>
          </a:xfrm>
        </p:grpSpPr>
        <p:grpSp>
          <p:nvGrpSpPr>
            <p:cNvPr id="8193" name="Google Shape;8193;p86"/>
            <p:cNvGrpSpPr/>
            <p:nvPr/>
          </p:nvGrpSpPr>
          <p:grpSpPr>
            <a:xfrm>
              <a:off x="1715404" y="1112080"/>
              <a:ext cx="642270" cy="977984"/>
              <a:chOff x="1715404" y="1112080"/>
              <a:chExt cx="642270" cy="977984"/>
            </a:xfrm>
          </p:grpSpPr>
          <p:sp>
            <p:nvSpPr>
              <p:cNvPr id="8194" name="Google Shape;8194;p8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86"/>
            <p:cNvGrpSpPr/>
            <p:nvPr/>
          </p:nvGrpSpPr>
          <p:grpSpPr>
            <a:xfrm>
              <a:off x="1768927" y="1165603"/>
              <a:ext cx="535225" cy="851367"/>
              <a:chOff x="1768927" y="1165603"/>
              <a:chExt cx="535225" cy="851367"/>
            </a:xfrm>
          </p:grpSpPr>
          <p:sp>
            <p:nvSpPr>
              <p:cNvPr id="8197" name="Google Shape;8197;p8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86"/>
            <p:cNvGrpSpPr/>
            <p:nvPr/>
          </p:nvGrpSpPr>
          <p:grpSpPr>
            <a:xfrm>
              <a:off x="1822449" y="1219125"/>
              <a:ext cx="428180" cy="718859"/>
              <a:chOff x="1822449" y="1219125"/>
              <a:chExt cx="428180" cy="718859"/>
            </a:xfrm>
          </p:grpSpPr>
          <p:sp>
            <p:nvSpPr>
              <p:cNvPr id="8200" name="Google Shape;8200;p8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86"/>
            <p:cNvGrpSpPr/>
            <p:nvPr/>
          </p:nvGrpSpPr>
          <p:grpSpPr>
            <a:xfrm>
              <a:off x="1875972" y="1272648"/>
              <a:ext cx="321135" cy="586939"/>
              <a:chOff x="1875972" y="1272648"/>
              <a:chExt cx="321135" cy="586939"/>
            </a:xfrm>
          </p:grpSpPr>
          <p:sp>
            <p:nvSpPr>
              <p:cNvPr id="8203" name="Google Shape;8203;p8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5" name="Google Shape;8205;p86"/>
          <p:cNvGrpSpPr/>
          <p:nvPr/>
        </p:nvGrpSpPr>
        <p:grpSpPr>
          <a:xfrm>
            <a:off x="7761573" y="3528028"/>
            <a:ext cx="293855" cy="644170"/>
            <a:chOff x="241025" y="3151575"/>
            <a:chExt cx="293855" cy="644170"/>
          </a:xfrm>
        </p:grpSpPr>
        <p:sp>
          <p:nvSpPr>
            <p:cNvPr id="8206" name="Google Shape;8206;p8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86"/>
          <p:cNvGrpSpPr/>
          <p:nvPr/>
        </p:nvGrpSpPr>
        <p:grpSpPr>
          <a:xfrm>
            <a:off x="709557" y="2728028"/>
            <a:ext cx="1779649" cy="591620"/>
            <a:chOff x="246070" y="1983375"/>
            <a:chExt cx="1855347" cy="616849"/>
          </a:xfrm>
        </p:grpSpPr>
        <p:sp>
          <p:nvSpPr>
            <p:cNvPr id="8209" name="Google Shape;8209;p8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86"/>
          <p:cNvGrpSpPr/>
          <p:nvPr/>
        </p:nvGrpSpPr>
        <p:grpSpPr>
          <a:xfrm>
            <a:off x="2320424" y="971306"/>
            <a:ext cx="711055" cy="745993"/>
            <a:chOff x="2496269" y="1171698"/>
            <a:chExt cx="761953" cy="799392"/>
          </a:xfrm>
        </p:grpSpPr>
        <p:grpSp>
          <p:nvGrpSpPr>
            <p:cNvPr id="8219" name="Google Shape;8219;p86"/>
            <p:cNvGrpSpPr/>
            <p:nvPr/>
          </p:nvGrpSpPr>
          <p:grpSpPr>
            <a:xfrm>
              <a:off x="2496269" y="1171698"/>
              <a:ext cx="761953" cy="723022"/>
              <a:chOff x="2496269" y="1171698"/>
              <a:chExt cx="761953" cy="723022"/>
            </a:xfrm>
          </p:grpSpPr>
          <p:sp>
            <p:nvSpPr>
              <p:cNvPr id="8220" name="Google Shape;8220;p8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2" name="Google Shape;8222;p86"/>
              <p:cNvGrpSpPr/>
              <p:nvPr/>
            </p:nvGrpSpPr>
            <p:grpSpPr>
              <a:xfrm>
                <a:off x="2496269" y="1171698"/>
                <a:ext cx="761953" cy="723022"/>
                <a:chOff x="2496269" y="1120652"/>
                <a:chExt cx="761953" cy="723022"/>
              </a:xfrm>
            </p:grpSpPr>
            <p:grpSp>
              <p:nvGrpSpPr>
                <p:cNvPr id="8223" name="Google Shape;8223;p86"/>
                <p:cNvGrpSpPr/>
                <p:nvPr/>
              </p:nvGrpSpPr>
              <p:grpSpPr>
                <a:xfrm>
                  <a:off x="2496269" y="1120652"/>
                  <a:ext cx="761953" cy="723022"/>
                  <a:chOff x="2496269" y="1120652"/>
                  <a:chExt cx="761953" cy="723022"/>
                </a:xfrm>
              </p:grpSpPr>
              <p:grpSp>
                <p:nvGrpSpPr>
                  <p:cNvPr id="8224" name="Google Shape;8224;p86"/>
                  <p:cNvGrpSpPr/>
                  <p:nvPr/>
                </p:nvGrpSpPr>
                <p:grpSpPr>
                  <a:xfrm>
                    <a:off x="2496269" y="1304589"/>
                    <a:ext cx="407089" cy="305057"/>
                    <a:chOff x="2496269" y="1304589"/>
                    <a:chExt cx="407089" cy="305057"/>
                  </a:xfrm>
                </p:grpSpPr>
                <p:sp>
                  <p:nvSpPr>
                    <p:cNvPr id="8225" name="Google Shape;8225;p8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86"/>
                  <p:cNvGrpSpPr/>
                  <p:nvPr/>
                </p:nvGrpSpPr>
                <p:grpSpPr>
                  <a:xfrm>
                    <a:off x="2586468" y="1493376"/>
                    <a:ext cx="358850" cy="349656"/>
                    <a:chOff x="2586468" y="1493376"/>
                    <a:chExt cx="358850" cy="349656"/>
                  </a:xfrm>
                </p:grpSpPr>
                <p:sp>
                  <p:nvSpPr>
                    <p:cNvPr id="8228" name="Google Shape;8228;p8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86"/>
                  <p:cNvGrpSpPr/>
                  <p:nvPr/>
                </p:nvGrpSpPr>
                <p:grpSpPr>
                  <a:xfrm>
                    <a:off x="2807939" y="1494024"/>
                    <a:ext cx="358857" cy="349650"/>
                    <a:chOff x="2807939" y="1494024"/>
                    <a:chExt cx="358857" cy="349650"/>
                  </a:xfrm>
                </p:grpSpPr>
                <p:sp>
                  <p:nvSpPr>
                    <p:cNvPr id="8231" name="Google Shape;8231;p8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86"/>
                  <p:cNvGrpSpPr/>
                  <p:nvPr/>
                </p:nvGrpSpPr>
                <p:grpSpPr>
                  <a:xfrm>
                    <a:off x="2851133" y="1305635"/>
                    <a:ext cx="407089" cy="305057"/>
                    <a:chOff x="2851133" y="1305635"/>
                    <a:chExt cx="407089" cy="305057"/>
                  </a:xfrm>
                </p:grpSpPr>
                <p:sp>
                  <p:nvSpPr>
                    <p:cNvPr id="8234" name="Google Shape;8234;p8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86"/>
                  <p:cNvGrpSpPr/>
                  <p:nvPr/>
                </p:nvGrpSpPr>
                <p:grpSpPr>
                  <a:xfrm>
                    <a:off x="2727495" y="1120652"/>
                    <a:ext cx="300271" cy="396358"/>
                    <a:chOff x="2727495" y="1120652"/>
                    <a:chExt cx="300271" cy="396358"/>
                  </a:xfrm>
                </p:grpSpPr>
                <p:sp>
                  <p:nvSpPr>
                    <p:cNvPr id="8237" name="Google Shape;8237;p8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9" name="Google Shape;8239;p86"/>
                <p:cNvGrpSpPr/>
                <p:nvPr/>
              </p:nvGrpSpPr>
              <p:grpSpPr>
                <a:xfrm>
                  <a:off x="2722305" y="1350460"/>
                  <a:ext cx="308357" cy="308344"/>
                  <a:chOff x="2722305" y="1350460"/>
                  <a:chExt cx="308357" cy="308344"/>
                </a:xfrm>
              </p:grpSpPr>
              <p:sp>
                <p:nvSpPr>
                  <p:cNvPr id="8240" name="Google Shape;8240;p8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1" name="Google Shape;8241;p86"/>
                  <p:cNvGrpSpPr/>
                  <p:nvPr/>
                </p:nvGrpSpPr>
                <p:grpSpPr>
                  <a:xfrm>
                    <a:off x="2725064" y="1364529"/>
                    <a:ext cx="297954" cy="280182"/>
                    <a:chOff x="2725064" y="1364529"/>
                    <a:chExt cx="297954" cy="280182"/>
                  </a:xfrm>
                </p:grpSpPr>
                <p:sp>
                  <p:nvSpPr>
                    <p:cNvPr id="8242" name="Google Shape;8242;p8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247" name="Google Shape;8247;p8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86"/>
          <p:cNvGrpSpPr/>
          <p:nvPr/>
        </p:nvGrpSpPr>
        <p:grpSpPr>
          <a:xfrm>
            <a:off x="3909124" y="2727412"/>
            <a:ext cx="1569144" cy="591015"/>
            <a:chOff x="3820100" y="3023049"/>
            <a:chExt cx="1303926" cy="491162"/>
          </a:xfrm>
        </p:grpSpPr>
        <p:grpSp>
          <p:nvGrpSpPr>
            <p:cNvPr id="8253" name="Google Shape;8253;p86"/>
            <p:cNvGrpSpPr/>
            <p:nvPr/>
          </p:nvGrpSpPr>
          <p:grpSpPr>
            <a:xfrm>
              <a:off x="3820100" y="3023072"/>
              <a:ext cx="1303926" cy="491139"/>
              <a:chOff x="3820100" y="3023072"/>
              <a:chExt cx="1303926" cy="491139"/>
            </a:xfrm>
          </p:grpSpPr>
          <p:sp>
            <p:nvSpPr>
              <p:cNvPr id="8254" name="Google Shape;8254;p8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86"/>
            <p:cNvGrpSpPr/>
            <p:nvPr/>
          </p:nvGrpSpPr>
          <p:grpSpPr>
            <a:xfrm>
              <a:off x="4132439" y="3023645"/>
              <a:ext cx="393633" cy="177096"/>
              <a:chOff x="4132439" y="3023645"/>
              <a:chExt cx="393633" cy="177096"/>
            </a:xfrm>
          </p:grpSpPr>
          <p:sp>
            <p:nvSpPr>
              <p:cNvPr id="8257" name="Google Shape;8257;p8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86"/>
            <p:cNvGrpSpPr/>
            <p:nvPr/>
          </p:nvGrpSpPr>
          <p:grpSpPr>
            <a:xfrm>
              <a:off x="3921811" y="3023049"/>
              <a:ext cx="1002397" cy="388943"/>
              <a:chOff x="3921811" y="3023049"/>
              <a:chExt cx="1002397" cy="388943"/>
            </a:xfrm>
          </p:grpSpPr>
          <p:sp>
            <p:nvSpPr>
              <p:cNvPr id="8260" name="Google Shape;8260;p8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86"/>
            <p:cNvGrpSpPr/>
            <p:nvPr/>
          </p:nvGrpSpPr>
          <p:grpSpPr>
            <a:xfrm>
              <a:off x="4023645" y="3023049"/>
              <a:ext cx="683032" cy="286722"/>
              <a:chOff x="4023645" y="3023049"/>
              <a:chExt cx="683032" cy="286722"/>
            </a:xfrm>
          </p:grpSpPr>
          <p:sp>
            <p:nvSpPr>
              <p:cNvPr id="8263" name="Google Shape;8263;p8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5" name="Google Shape;8265;p86"/>
          <p:cNvGrpSpPr/>
          <p:nvPr/>
        </p:nvGrpSpPr>
        <p:grpSpPr>
          <a:xfrm>
            <a:off x="1541246" y="1854257"/>
            <a:ext cx="713522" cy="688025"/>
            <a:chOff x="1706078" y="2092648"/>
            <a:chExt cx="660913" cy="637296"/>
          </a:xfrm>
        </p:grpSpPr>
        <p:sp>
          <p:nvSpPr>
            <p:cNvPr id="8266" name="Google Shape;8266;p8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7" name="Google Shape;8267;p86"/>
            <p:cNvGrpSpPr/>
            <p:nvPr/>
          </p:nvGrpSpPr>
          <p:grpSpPr>
            <a:xfrm>
              <a:off x="1706078" y="2092648"/>
              <a:ext cx="660913" cy="575241"/>
              <a:chOff x="1706078" y="2092648"/>
              <a:chExt cx="660913" cy="575241"/>
            </a:xfrm>
          </p:grpSpPr>
          <p:sp>
            <p:nvSpPr>
              <p:cNvPr id="8268" name="Google Shape;8268;p8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1" name="Google Shape;8271;p86"/>
          <p:cNvGrpSpPr/>
          <p:nvPr/>
        </p:nvGrpSpPr>
        <p:grpSpPr>
          <a:xfrm>
            <a:off x="6303104" y="971806"/>
            <a:ext cx="1317459" cy="684168"/>
            <a:chOff x="238125" y="999450"/>
            <a:chExt cx="7140700" cy="3708225"/>
          </a:xfrm>
        </p:grpSpPr>
        <p:sp>
          <p:nvSpPr>
            <p:cNvPr id="8272" name="Google Shape;8272;p8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42"/>
          <p:cNvSpPr txBox="1">
            <a:spLocks noGrp="1"/>
          </p:cNvSpPr>
          <p:nvPr>
            <p:ph type="title"/>
          </p:nvPr>
        </p:nvSpPr>
        <p:spPr>
          <a:xfrm>
            <a:off x="1598100" y="3222900"/>
            <a:ext cx="5947800" cy="6465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—SOMEONE FAMOUS</a:t>
            </a:r>
            <a:endParaRPr/>
          </a:p>
        </p:txBody>
      </p:sp>
      <p:sp>
        <p:nvSpPr>
          <p:cNvPr id="626" name="Google Shape;626;p42"/>
          <p:cNvSpPr txBox="1">
            <a:spLocks noGrp="1"/>
          </p:cNvSpPr>
          <p:nvPr>
            <p:ph type="subTitle" idx="1"/>
          </p:nvPr>
        </p:nvSpPr>
        <p:spPr>
          <a:xfrm>
            <a:off x="1598100" y="1191000"/>
            <a:ext cx="5947800" cy="2031900"/>
          </a:xfrm>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284"/>
        <p:cNvGrpSpPr/>
        <p:nvPr/>
      </p:nvGrpSpPr>
      <p:grpSpPr>
        <a:xfrm>
          <a:off x="0" y="0"/>
          <a:ext cx="0" cy="0"/>
          <a:chOff x="0" y="0"/>
          <a:chExt cx="0" cy="0"/>
        </a:xfrm>
      </p:grpSpPr>
      <p:grpSp>
        <p:nvGrpSpPr>
          <p:cNvPr id="8285" name="Google Shape;8285;p87"/>
          <p:cNvGrpSpPr/>
          <p:nvPr/>
        </p:nvGrpSpPr>
        <p:grpSpPr>
          <a:xfrm>
            <a:off x="717025" y="967615"/>
            <a:ext cx="1636117" cy="1526144"/>
            <a:chOff x="729238" y="1179665"/>
            <a:chExt cx="1636117" cy="1526144"/>
          </a:xfrm>
        </p:grpSpPr>
        <p:grpSp>
          <p:nvGrpSpPr>
            <p:cNvPr id="8286" name="Google Shape;8286;p87"/>
            <p:cNvGrpSpPr/>
            <p:nvPr/>
          </p:nvGrpSpPr>
          <p:grpSpPr>
            <a:xfrm>
              <a:off x="729238" y="1179665"/>
              <a:ext cx="80700" cy="1526144"/>
              <a:chOff x="729238" y="1179665"/>
              <a:chExt cx="80700" cy="1526144"/>
            </a:xfrm>
          </p:grpSpPr>
          <p:sp>
            <p:nvSpPr>
              <p:cNvPr id="8287" name="Google Shape;8287;p8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87"/>
            <p:cNvGrpSpPr/>
            <p:nvPr/>
          </p:nvGrpSpPr>
          <p:grpSpPr>
            <a:xfrm>
              <a:off x="903098" y="1179665"/>
              <a:ext cx="80700" cy="1526144"/>
              <a:chOff x="903098" y="1179665"/>
              <a:chExt cx="80700" cy="1526144"/>
            </a:xfrm>
          </p:grpSpPr>
          <p:sp>
            <p:nvSpPr>
              <p:cNvPr id="8298" name="Google Shape;8298;p8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87"/>
            <p:cNvGrpSpPr/>
            <p:nvPr/>
          </p:nvGrpSpPr>
          <p:grpSpPr>
            <a:xfrm>
              <a:off x="1076958" y="1179665"/>
              <a:ext cx="80700" cy="1526144"/>
              <a:chOff x="1076958" y="1179665"/>
              <a:chExt cx="80700" cy="1526144"/>
            </a:xfrm>
          </p:grpSpPr>
          <p:sp>
            <p:nvSpPr>
              <p:cNvPr id="8309" name="Google Shape;8309;p8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87"/>
            <p:cNvGrpSpPr/>
            <p:nvPr/>
          </p:nvGrpSpPr>
          <p:grpSpPr>
            <a:xfrm>
              <a:off x="1247707" y="1179665"/>
              <a:ext cx="80700" cy="1526144"/>
              <a:chOff x="1247707" y="1179665"/>
              <a:chExt cx="80700" cy="1526144"/>
            </a:xfrm>
          </p:grpSpPr>
          <p:sp>
            <p:nvSpPr>
              <p:cNvPr id="8320" name="Google Shape;8320;p8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87"/>
            <p:cNvGrpSpPr/>
            <p:nvPr/>
          </p:nvGrpSpPr>
          <p:grpSpPr>
            <a:xfrm>
              <a:off x="1421567" y="1179665"/>
              <a:ext cx="80700" cy="1526144"/>
              <a:chOff x="1421567" y="1179665"/>
              <a:chExt cx="80700" cy="1526144"/>
            </a:xfrm>
          </p:grpSpPr>
          <p:sp>
            <p:nvSpPr>
              <p:cNvPr id="8331" name="Google Shape;8331;p8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87"/>
            <p:cNvGrpSpPr/>
            <p:nvPr/>
          </p:nvGrpSpPr>
          <p:grpSpPr>
            <a:xfrm>
              <a:off x="1592327" y="1179665"/>
              <a:ext cx="80700" cy="1526144"/>
              <a:chOff x="1592327" y="1179665"/>
              <a:chExt cx="80700" cy="1526144"/>
            </a:xfrm>
          </p:grpSpPr>
          <p:sp>
            <p:nvSpPr>
              <p:cNvPr id="8342" name="Google Shape;8342;p8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87"/>
            <p:cNvGrpSpPr/>
            <p:nvPr/>
          </p:nvGrpSpPr>
          <p:grpSpPr>
            <a:xfrm>
              <a:off x="1766187" y="1179665"/>
              <a:ext cx="80700" cy="1526144"/>
              <a:chOff x="1766187" y="1179665"/>
              <a:chExt cx="80700" cy="1526144"/>
            </a:xfrm>
          </p:grpSpPr>
          <p:sp>
            <p:nvSpPr>
              <p:cNvPr id="8353" name="Google Shape;8353;p8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87"/>
            <p:cNvGrpSpPr/>
            <p:nvPr/>
          </p:nvGrpSpPr>
          <p:grpSpPr>
            <a:xfrm>
              <a:off x="1936935" y="1179665"/>
              <a:ext cx="80700" cy="1526144"/>
              <a:chOff x="1936935" y="1179665"/>
              <a:chExt cx="80700" cy="1526144"/>
            </a:xfrm>
          </p:grpSpPr>
          <p:sp>
            <p:nvSpPr>
              <p:cNvPr id="8364" name="Google Shape;8364;p8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87"/>
            <p:cNvGrpSpPr/>
            <p:nvPr/>
          </p:nvGrpSpPr>
          <p:grpSpPr>
            <a:xfrm>
              <a:off x="2110795" y="1179665"/>
              <a:ext cx="80700" cy="1526144"/>
              <a:chOff x="2110795" y="1179665"/>
              <a:chExt cx="80700" cy="1526144"/>
            </a:xfrm>
          </p:grpSpPr>
          <p:sp>
            <p:nvSpPr>
              <p:cNvPr id="8375" name="Google Shape;8375;p8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87"/>
            <p:cNvGrpSpPr/>
            <p:nvPr/>
          </p:nvGrpSpPr>
          <p:grpSpPr>
            <a:xfrm>
              <a:off x="2284655" y="1179665"/>
              <a:ext cx="80700" cy="1526144"/>
              <a:chOff x="2284655" y="1179665"/>
              <a:chExt cx="80700" cy="1526144"/>
            </a:xfrm>
          </p:grpSpPr>
          <p:sp>
            <p:nvSpPr>
              <p:cNvPr id="8386" name="Google Shape;8386;p8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6" name="Google Shape;8396;p87"/>
          <p:cNvGrpSpPr/>
          <p:nvPr/>
        </p:nvGrpSpPr>
        <p:grpSpPr>
          <a:xfrm>
            <a:off x="2611692" y="986753"/>
            <a:ext cx="1364248" cy="1102133"/>
            <a:chOff x="2623904" y="1198803"/>
            <a:chExt cx="1364248" cy="1102133"/>
          </a:xfrm>
        </p:grpSpPr>
        <p:grpSp>
          <p:nvGrpSpPr>
            <p:cNvPr id="8397" name="Google Shape;8397;p87"/>
            <p:cNvGrpSpPr/>
            <p:nvPr/>
          </p:nvGrpSpPr>
          <p:grpSpPr>
            <a:xfrm>
              <a:off x="2623907" y="1198803"/>
              <a:ext cx="1364245" cy="273000"/>
              <a:chOff x="2623907" y="1198803"/>
              <a:chExt cx="1364245" cy="273000"/>
            </a:xfrm>
          </p:grpSpPr>
          <p:sp>
            <p:nvSpPr>
              <p:cNvPr id="8398" name="Google Shape;8398;p8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87"/>
            <p:cNvGrpSpPr/>
            <p:nvPr/>
          </p:nvGrpSpPr>
          <p:grpSpPr>
            <a:xfrm>
              <a:off x="2623904" y="1476964"/>
              <a:ext cx="1364245" cy="273000"/>
              <a:chOff x="2623904" y="1476964"/>
              <a:chExt cx="1364245" cy="273000"/>
            </a:xfrm>
          </p:grpSpPr>
          <p:sp>
            <p:nvSpPr>
              <p:cNvPr id="8404" name="Google Shape;8404;p8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87"/>
            <p:cNvGrpSpPr/>
            <p:nvPr/>
          </p:nvGrpSpPr>
          <p:grpSpPr>
            <a:xfrm>
              <a:off x="2623907" y="1749775"/>
              <a:ext cx="1364245" cy="273000"/>
              <a:chOff x="2623907" y="1749775"/>
              <a:chExt cx="1364245" cy="273000"/>
            </a:xfrm>
          </p:grpSpPr>
          <p:sp>
            <p:nvSpPr>
              <p:cNvPr id="8410" name="Google Shape;8410;p8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87"/>
            <p:cNvGrpSpPr/>
            <p:nvPr/>
          </p:nvGrpSpPr>
          <p:grpSpPr>
            <a:xfrm>
              <a:off x="2623904" y="2027936"/>
              <a:ext cx="1364245" cy="273000"/>
              <a:chOff x="2623904" y="2027936"/>
              <a:chExt cx="1364245" cy="273000"/>
            </a:xfrm>
          </p:grpSpPr>
          <p:sp>
            <p:nvSpPr>
              <p:cNvPr id="8416" name="Google Shape;8416;p8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1" name="Google Shape;8421;p87"/>
          <p:cNvGrpSpPr/>
          <p:nvPr/>
        </p:nvGrpSpPr>
        <p:grpSpPr>
          <a:xfrm>
            <a:off x="2601153" y="2445826"/>
            <a:ext cx="1387541" cy="159124"/>
            <a:chOff x="3200660" y="2180272"/>
            <a:chExt cx="2563824" cy="378237"/>
          </a:xfrm>
        </p:grpSpPr>
        <p:sp>
          <p:nvSpPr>
            <p:cNvPr id="8422" name="Google Shape;8422;p8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7"/>
          <p:cNvGrpSpPr/>
          <p:nvPr/>
        </p:nvGrpSpPr>
        <p:grpSpPr>
          <a:xfrm>
            <a:off x="2597677" y="2723590"/>
            <a:ext cx="1390502" cy="159625"/>
            <a:chOff x="3530150" y="2790075"/>
            <a:chExt cx="1962600" cy="225300"/>
          </a:xfrm>
        </p:grpSpPr>
        <p:sp>
          <p:nvSpPr>
            <p:cNvPr id="8441" name="Google Shape;8441;p8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7"/>
          <p:cNvGrpSpPr/>
          <p:nvPr/>
        </p:nvGrpSpPr>
        <p:grpSpPr>
          <a:xfrm>
            <a:off x="2597735" y="3001855"/>
            <a:ext cx="1411629" cy="154175"/>
            <a:chOff x="3558802" y="4011244"/>
            <a:chExt cx="1866000" cy="111600"/>
          </a:xfrm>
        </p:grpSpPr>
        <p:sp>
          <p:nvSpPr>
            <p:cNvPr id="8444" name="Google Shape;8444;p8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87"/>
          <p:cNvGrpSpPr/>
          <p:nvPr/>
        </p:nvGrpSpPr>
        <p:grpSpPr>
          <a:xfrm>
            <a:off x="2598023" y="2207425"/>
            <a:ext cx="1383503" cy="119761"/>
            <a:chOff x="3465975" y="2270258"/>
            <a:chExt cx="1986364" cy="171947"/>
          </a:xfrm>
        </p:grpSpPr>
        <p:sp>
          <p:nvSpPr>
            <p:cNvPr id="8447" name="Google Shape;8447;p8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87"/>
          <p:cNvGrpSpPr/>
          <p:nvPr/>
        </p:nvGrpSpPr>
        <p:grpSpPr>
          <a:xfrm>
            <a:off x="2609030" y="3571198"/>
            <a:ext cx="1369531" cy="195460"/>
            <a:chOff x="723300" y="4253549"/>
            <a:chExt cx="2276482" cy="324900"/>
          </a:xfrm>
        </p:grpSpPr>
        <p:sp>
          <p:nvSpPr>
            <p:cNvPr id="8456" name="Google Shape;8456;p8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7"/>
          <p:cNvGrpSpPr/>
          <p:nvPr/>
        </p:nvGrpSpPr>
        <p:grpSpPr>
          <a:xfrm>
            <a:off x="2598591" y="3272439"/>
            <a:ext cx="1389066" cy="180119"/>
            <a:chOff x="705948" y="3788465"/>
            <a:chExt cx="2308953" cy="299400"/>
          </a:xfrm>
        </p:grpSpPr>
        <p:sp>
          <p:nvSpPr>
            <p:cNvPr id="8462" name="Google Shape;8462;p8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7"/>
          <p:cNvGrpSpPr/>
          <p:nvPr/>
        </p:nvGrpSpPr>
        <p:grpSpPr>
          <a:xfrm>
            <a:off x="4195581" y="1876393"/>
            <a:ext cx="1433821" cy="191501"/>
            <a:chOff x="4273350" y="2088443"/>
            <a:chExt cx="1433821" cy="191501"/>
          </a:xfrm>
        </p:grpSpPr>
        <p:grpSp>
          <p:nvGrpSpPr>
            <p:cNvPr id="8468" name="Google Shape;8468;p87"/>
            <p:cNvGrpSpPr/>
            <p:nvPr/>
          </p:nvGrpSpPr>
          <p:grpSpPr>
            <a:xfrm>
              <a:off x="4273350" y="2088443"/>
              <a:ext cx="1433821" cy="0"/>
              <a:chOff x="5224975" y="2962250"/>
              <a:chExt cx="1544400" cy="0"/>
            </a:xfrm>
          </p:grpSpPr>
          <p:cxnSp>
            <p:nvCxnSpPr>
              <p:cNvPr id="8469" name="Google Shape;8469;p8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470" name="Google Shape;8470;p8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471" name="Google Shape;8471;p87"/>
            <p:cNvGrpSpPr/>
            <p:nvPr/>
          </p:nvGrpSpPr>
          <p:grpSpPr>
            <a:xfrm>
              <a:off x="4273350" y="2279944"/>
              <a:ext cx="1433821" cy="0"/>
              <a:chOff x="5224975" y="2962250"/>
              <a:chExt cx="1544400" cy="0"/>
            </a:xfrm>
          </p:grpSpPr>
          <p:cxnSp>
            <p:nvCxnSpPr>
              <p:cNvPr id="8472" name="Google Shape;8472;p8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473" name="Google Shape;8473;p8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474" name="Google Shape;8474;p87"/>
          <p:cNvGrpSpPr/>
          <p:nvPr/>
        </p:nvGrpSpPr>
        <p:grpSpPr>
          <a:xfrm>
            <a:off x="2646528" y="3885297"/>
            <a:ext cx="1304609" cy="294074"/>
            <a:chOff x="2658741" y="4097347"/>
            <a:chExt cx="1304609" cy="294074"/>
          </a:xfrm>
        </p:grpSpPr>
        <p:grpSp>
          <p:nvGrpSpPr>
            <p:cNvPr id="8475" name="Google Shape;8475;p87"/>
            <p:cNvGrpSpPr/>
            <p:nvPr/>
          </p:nvGrpSpPr>
          <p:grpSpPr>
            <a:xfrm>
              <a:off x="2658741" y="4097347"/>
              <a:ext cx="118572" cy="294074"/>
              <a:chOff x="3343310" y="4475555"/>
              <a:chExt cx="127717" cy="316753"/>
            </a:xfrm>
          </p:grpSpPr>
          <p:sp>
            <p:nvSpPr>
              <p:cNvPr id="8476" name="Google Shape;8476;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87"/>
            <p:cNvGrpSpPr/>
            <p:nvPr/>
          </p:nvGrpSpPr>
          <p:grpSpPr>
            <a:xfrm>
              <a:off x="3815519" y="4098388"/>
              <a:ext cx="147831" cy="291991"/>
              <a:chOff x="3527539" y="4476677"/>
              <a:chExt cx="159232" cy="314510"/>
            </a:xfrm>
          </p:grpSpPr>
          <p:sp>
            <p:nvSpPr>
              <p:cNvPr id="8479" name="Google Shape;8479;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87"/>
            <p:cNvGrpSpPr/>
            <p:nvPr/>
          </p:nvGrpSpPr>
          <p:grpSpPr>
            <a:xfrm>
              <a:off x="3511696" y="4098388"/>
              <a:ext cx="147831" cy="291991"/>
              <a:chOff x="3527539" y="4476677"/>
              <a:chExt cx="159232" cy="314510"/>
            </a:xfrm>
          </p:grpSpPr>
          <p:sp>
            <p:nvSpPr>
              <p:cNvPr id="8482" name="Google Shape;8482;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87"/>
            <p:cNvGrpSpPr/>
            <p:nvPr/>
          </p:nvGrpSpPr>
          <p:grpSpPr>
            <a:xfrm>
              <a:off x="3207874" y="4098388"/>
              <a:ext cx="147831" cy="291991"/>
              <a:chOff x="3527539" y="4476677"/>
              <a:chExt cx="159232" cy="314510"/>
            </a:xfrm>
          </p:grpSpPr>
          <p:sp>
            <p:nvSpPr>
              <p:cNvPr id="8485" name="Google Shape;8485;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87"/>
            <p:cNvGrpSpPr/>
            <p:nvPr/>
          </p:nvGrpSpPr>
          <p:grpSpPr>
            <a:xfrm>
              <a:off x="2933305" y="4097347"/>
              <a:ext cx="118572" cy="294074"/>
              <a:chOff x="3343310" y="4475555"/>
              <a:chExt cx="127717" cy="316753"/>
            </a:xfrm>
          </p:grpSpPr>
          <p:sp>
            <p:nvSpPr>
              <p:cNvPr id="8488" name="Google Shape;8488;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87"/>
          <p:cNvGrpSpPr/>
          <p:nvPr/>
        </p:nvGrpSpPr>
        <p:grpSpPr>
          <a:xfrm>
            <a:off x="4197136" y="963991"/>
            <a:ext cx="1430711" cy="751237"/>
            <a:chOff x="5159450" y="1919950"/>
            <a:chExt cx="1541050" cy="862500"/>
          </a:xfrm>
        </p:grpSpPr>
        <p:sp>
          <p:nvSpPr>
            <p:cNvPr id="8491" name="Google Shape;8491;p8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492" name="Google Shape;8492;p87"/>
            <p:cNvGrpSpPr/>
            <p:nvPr/>
          </p:nvGrpSpPr>
          <p:grpSpPr>
            <a:xfrm>
              <a:off x="5159450" y="1919950"/>
              <a:ext cx="1541050" cy="862500"/>
              <a:chOff x="5159450" y="1919950"/>
              <a:chExt cx="1541050" cy="862500"/>
            </a:xfrm>
          </p:grpSpPr>
          <p:cxnSp>
            <p:nvCxnSpPr>
              <p:cNvPr id="8493" name="Google Shape;8493;p8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494" name="Google Shape;8494;p8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495" name="Google Shape;8495;p87"/>
          <p:cNvGrpSpPr/>
          <p:nvPr/>
        </p:nvGrpSpPr>
        <p:grpSpPr>
          <a:xfrm>
            <a:off x="4245274" y="2227761"/>
            <a:ext cx="1334436" cy="967914"/>
            <a:chOff x="4294923" y="2439811"/>
            <a:chExt cx="1334436" cy="967914"/>
          </a:xfrm>
        </p:grpSpPr>
        <p:grpSp>
          <p:nvGrpSpPr>
            <p:cNvPr id="8496" name="Google Shape;8496;p87"/>
            <p:cNvGrpSpPr/>
            <p:nvPr/>
          </p:nvGrpSpPr>
          <p:grpSpPr>
            <a:xfrm>
              <a:off x="4960455" y="2469658"/>
              <a:ext cx="668904" cy="885524"/>
              <a:chOff x="4960455" y="2469658"/>
              <a:chExt cx="668904" cy="885524"/>
            </a:xfrm>
          </p:grpSpPr>
          <p:sp>
            <p:nvSpPr>
              <p:cNvPr id="8497" name="Google Shape;8497;p8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87"/>
            <p:cNvGrpSpPr/>
            <p:nvPr/>
          </p:nvGrpSpPr>
          <p:grpSpPr>
            <a:xfrm>
              <a:off x="4294923" y="2469658"/>
              <a:ext cx="668951" cy="885524"/>
              <a:chOff x="4294923" y="2469658"/>
              <a:chExt cx="668951" cy="885524"/>
            </a:xfrm>
          </p:grpSpPr>
          <p:sp>
            <p:nvSpPr>
              <p:cNvPr id="8504" name="Google Shape;8504;p8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0" name="Google Shape;8510;p8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87"/>
          <p:cNvGrpSpPr/>
          <p:nvPr/>
        </p:nvGrpSpPr>
        <p:grpSpPr>
          <a:xfrm>
            <a:off x="4231477" y="3282206"/>
            <a:ext cx="1430949" cy="897289"/>
            <a:chOff x="4351371" y="3547942"/>
            <a:chExt cx="1345130" cy="843475"/>
          </a:xfrm>
        </p:grpSpPr>
        <p:grpSp>
          <p:nvGrpSpPr>
            <p:cNvPr id="8512" name="Google Shape;8512;p87"/>
            <p:cNvGrpSpPr/>
            <p:nvPr/>
          </p:nvGrpSpPr>
          <p:grpSpPr>
            <a:xfrm>
              <a:off x="4351371" y="4209917"/>
              <a:ext cx="1345130" cy="181500"/>
              <a:chOff x="4351371" y="4209917"/>
              <a:chExt cx="1345130" cy="181500"/>
            </a:xfrm>
          </p:grpSpPr>
          <p:sp>
            <p:nvSpPr>
              <p:cNvPr id="8513" name="Google Shape;8513;p8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14" name="Google Shape;8514;p8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515" name="Google Shape;8515;p87"/>
            <p:cNvGrpSpPr/>
            <p:nvPr/>
          </p:nvGrpSpPr>
          <p:grpSpPr>
            <a:xfrm>
              <a:off x="4403010" y="3985221"/>
              <a:ext cx="1109518" cy="181500"/>
              <a:chOff x="4403010" y="3985221"/>
              <a:chExt cx="1109518" cy="181500"/>
            </a:xfrm>
          </p:grpSpPr>
          <p:sp>
            <p:nvSpPr>
              <p:cNvPr id="8516" name="Google Shape;8516;p8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17" name="Google Shape;8517;p8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518" name="Google Shape;8518;p87"/>
            <p:cNvGrpSpPr/>
            <p:nvPr/>
          </p:nvGrpSpPr>
          <p:grpSpPr>
            <a:xfrm>
              <a:off x="4618704" y="3766582"/>
              <a:ext cx="807858" cy="181500"/>
              <a:chOff x="4618704" y="3766582"/>
              <a:chExt cx="807858" cy="181500"/>
            </a:xfrm>
          </p:grpSpPr>
          <p:sp>
            <p:nvSpPr>
              <p:cNvPr id="8519" name="Google Shape;8519;p8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0" name="Google Shape;8520;p8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521" name="Google Shape;8521;p87"/>
            <p:cNvGrpSpPr/>
            <p:nvPr/>
          </p:nvGrpSpPr>
          <p:grpSpPr>
            <a:xfrm>
              <a:off x="4735238" y="3547942"/>
              <a:ext cx="462839" cy="181500"/>
              <a:chOff x="4735238" y="3547942"/>
              <a:chExt cx="462839" cy="181500"/>
            </a:xfrm>
          </p:grpSpPr>
          <p:sp>
            <p:nvSpPr>
              <p:cNvPr id="8522" name="Google Shape;8522;p8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3" name="Google Shape;8523;p8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524" name="Google Shape;8524;p87"/>
          <p:cNvGrpSpPr/>
          <p:nvPr/>
        </p:nvGrpSpPr>
        <p:grpSpPr>
          <a:xfrm>
            <a:off x="7407835" y="2217530"/>
            <a:ext cx="1020955" cy="928853"/>
            <a:chOff x="926675" y="238125"/>
            <a:chExt cx="5755100" cy="5232975"/>
          </a:xfrm>
        </p:grpSpPr>
        <p:sp>
          <p:nvSpPr>
            <p:cNvPr id="8525" name="Google Shape;8525;p8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87"/>
          <p:cNvGrpSpPr/>
          <p:nvPr/>
        </p:nvGrpSpPr>
        <p:grpSpPr>
          <a:xfrm>
            <a:off x="715208" y="2616265"/>
            <a:ext cx="1695374" cy="1560837"/>
            <a:chOff x="727421" y="2828315"/>
            <a:chExt cx="1695374" cy="1560837"/>
          </a:xfrm>
        </p:grpSpPr>
        <p:grpSp>
          <p:nvGrpSpPr>
            <p:cNvPr id="8530" name="Google Shape;8530;p87"/>
            <p:cNvGrpSpPr/>
            <p:nvPr/>
          </p:nvGrpSpPr>
          <p:grpSpPr>
            <a:xfrm>
              <a:off x="727421" y="2828315"/>
              <a:ext cx="1695374" cy="1560837"/>
              <a:chOff x="734799" y="2782450"/>
              <a:chExt cx="1571100" cy="1577400"/>
            </a:xfrm>
          </p:grpSpPr>
          <p:cxnSp>
            <p:nvCxnSpPr>
              <p:cNvPr id="8531" name="Google Shape;8531;p8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532" name="Google Shape;8532;p8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533" name="Google Shape;8533;p87"/>
            <p:cNvGrpSpPr/>
            <p:nvPr/>
          </p:nvGrpSpPr>
          <p:grpSpPr>
            <a:xfrm>
              <a:off x="819108" y="2882501"/>
              <a:ext cx="1556791" cy="1426186"/>
              <a:chOff x="819108" y="2882501"/>
              <a:chExt cx="1556791" cy="1426186"/>
            </a:xfrm>
          </p:grpSpPr>
          <p:grpSp>
            <p:nvGrpSpPr>
              <p:cNvPr id="8534" name="Google Shape;8534;p87"/>
              <p:cNvGrpSpPr/>
              <p:nvPr/>
            </p:nvGrpSpPr>
            <p:grpSpPr>
              <a:xfrm>
                <a:off x="819108" y="2882501"/>
                <a:ext cx="103104" cy="1426186"/>
                <a:chOff x="4674013" y="3100904"/>
                <a:chExt cx="122758" cy="1698043"/>
              </a:xfrm>
            </p:grpSpPr>
            <p:sp>
              <p:nvSpPr>
                <p:cNvPr id="8535" name="Google Shape;8535;p8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87"/>
              <p:cNvGrpSpPr/>
              <p:nvPr/>
            </p:nvGrpSpPr>
            <p:grpSpPr>
              <a:xfrm>
                <a:off x="1062475" y="2882501"/>
                <a:ext cx="103104" cy="1426186"/>
                <a:chOff x="4940438" y="3100904"/>
                <a:chExt cx="122758" cy="1698043"/>
              </a:xfrm>
            </p:grpSpPr>
            <p:sp>
              <p:nvSpPr>
                <p:cNvPr id="8543" name="Google Shape;8543;p8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87"/>
              <p:cNvGrpSpPr/>
              <p:nvPr/>
            </p:nvGrpSpPr>
            <p:grpSpPr>
              <a:xfrm>
                <a:off x="1299324" y="2882501"/>
                <a:ext cx="103104" cy="1426186"/>
                <a:chOff x="5206863" y="3100904"/>
                <a:chExt cx="122758" cy="1698043"/>
              </a:xfrm>
            </p:grpSpPr>
            <p:sp>
              <p:nvSpPr>
                <p:cNvPr id="8551" name="Google Shape;8551;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87"/>
              <p:cNvGrpSpPr/>
              <p:nvPr/>
            </p:nvGrpSpPr>
            <p:grpSpPr>
              <a:xfrm>
                <a:off x="1786057" y="2882501"/>
                <a:ext cx="103104" cy="1426186"/>
                <a:chOff x="6006138" y="3143629"/>
                <a:chExt cx="122758" cy="1698043"/>
              </a:xfrm>
            </p:grpSpPr>
            <p:sp>
              <p:nvSpPr>
                <p:cNvPr id="8559" name="Google Shape;8559;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87"/>
              <p:cNvGrpSpPr/>
              <p:nvPr/>
            </p:nvGrpSpPr>
            <p:grpSpPr>
              <a:xfrm>
                <a:off x="2029422" y="2882501"/>
                <a:ext cx="103104" cy="1426186"/>
                <a:chOff x="6805413" y="3100904"/>
                <a:chExt cx="122758" cy="1698043"/>
              </a:xfrm>
            </p:grpSpPr>
            <p:sp>
              <p:nvSpPr>
                <p:cNvPr id="8567" name="Google Shape;8567;p8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87"/>
              <p:cNvGrpSpPr/>
              <p:nvPr/>
            </p:nvGrpSpPr>
            <p:grpSpPr>
              <a:xfrm>
                <a:off x="2272795" y="2882501"/>
                <a:ext cx="103104" cy="1426186"/>
                <a:chOff x="5206863" y="3100904"/>
                <a:chExt cx="122758" cy="1698043"/>
              </a:xfrm>
            </p:grpSpPr>
            <p:sp>
              <p:nvSpPr>
                <p:cNvPr id="8575" name="Google Shape;8575;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87"/>
              <p:cNvGrpSpPr/>
              <p:nvPr/>
            </p:nvGrpSpPr>
            <p:grpSpPr>
              <a:xfrm>
                <a:off x="1542694" y="2882501"/>
                <a:ext cx="103104" cy="1426186"/>
                <a:chOff x="6006138" y="3143629"/>
                <a:chExt cx="122758" cy="1698043"/>
              </a:xfrm>
            </p:grpSpPr>
            <p:sp>
              <p:nvSpPr>
                <p:cNvPr id="8583" name="Google Shape;8583;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0" name="Google Shape;8590;p87"/>
          <p:cNvGrpSpPr/>
          <p:nvPr/>
        </p:nvGrpSpPr>
        <p:grpSpPr>
          <a:xfrm>
            <a:off x="5671259" y="3305987"/>
            <a:ext cx="2749952" cy="870677"/>
            <a:chOff x="238125" y="1725700"/>
            <a:chExt cx="7139025" cy="2260325"/>
          </a:xfrm>
        </p:grpSpPr>
        <p:sp>
          <p:nvSpPr>
            <p:cNvPr id="8591" name="Google Shape;8591;p8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87"/>
          <p:cNvGrpSpPr/>
          <p:nvPr/>
        </p:nvGrpSpPr>
        <p:grpSpPr>
          <a:xfrm>
            <a:off x="5941423" y="2247733"/>
            <a:ext cx="1105452" cy="916747"/>
            <a:chOff x="5249100" y="1210600"/>
            <a:chExt cx="3502700" cy="2904775"/>
          </a:xfrm>
        </p:grpSpPr>
        <p:sp>
          <p:nvSpPr>
            <p:cNvPr id="8602" name="Google Shape;8602;p8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6" name="Google Shape;8606;p8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607" name="Google Shape;8607;p8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608" name="Google Shape;8608;p8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609" name="Google Shape;8609;p8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610" name="Google Shape;8610;p8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87"/>
          <p:cNvGrpSpPr/>
          <p:nvPr/>
        </p:nvGrpSpPr>
        <p:grpSpPr>
          <a:xfrm>
            <a:off x="7123971" y="967151"/>
            <a:ext cx="1304650" cy="1124856"/>
            <a:chOff x="7287122" y="1165658"/>
            <a:chExt cx="1219413" cy="1051365"/>
          </a:xfrm>
        </p:grpSpPr>
        <p:grpSp>
          <p:nvGrpSpPr>
            <p:cNvPr id="8612" name="Google Shape;8612;p87"/>
            <p:cNvGrpSpPr/>
            <p:nvPr/>
          </p:nvGrpSpPr>
          <p:grpSpPr>
            <a:xfrm>
              <a:off x="7287122" y="1969723"/>
              <a:ext cx="1219413" cy="247300"/>
              <a:chOff x="7287122" y="1969723"/>
              <a:chExt cx="1219413" cy="247300"/>
            </a:xfrm>
          </p:grpSpPr>
          <p:sp>
            <p:nvSpPr>
              <p:cNvPr id="8613" name="Google Shape;8613;p8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4" name="Google Shape;8614;p87"/>
              <p:cNvGrpSpPr/>
              <p:nvPr/>
            </p:nvGrpSpPr>
            <p:grpSpPr>
              <a:xfrm>
                <a:off x="7287122" y="2063892"/>
                <a:ext cx="1151753" cy="73428"/>
                <a:chOff x="7287122" y="2063892"/>
                <a:chExt cx="1151753" cy="73428"/>
              </a:xfrm>
            </p:grpSpPr>
            <p:sp>
              <p:nvSpPr>
                <p:cNvPr id="8615" name="Google Shape;8615;p8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6" name="Google Shape;8616;p8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617" name="Google Shape;8617;p87"/>
            <p:cNvGrpSpPr/>
            <p:nvPr/>
          </p:nvGrpSpPr>
          <p:grpSpPr>
            <a:xfrm>
              <a:off x="7287122" y="1712201"/>
              <a:ext cx="1219403" cy="246767"/>
              <a:chOff x="7287122" y="1712201"/>
              <a:chExt cx="1219403" cy="246767"/>
            </a:xfrm>
          </p:grpSpPr>
          <p:sp>
            <p:nvSpPr>
              <p:cNvPr id="8618" name="Google Shape;8618;p8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9" name="Google Shape;8619;p87"/>
              <p:cNvGrpSpPr/>
              <p:nvPr/>
            </p:nvGrpSpPr>
            <p:grpSpPr>
              <a:xfrm>
                <a:off x="7287122" y="1842861"/>
                <a:ext cx="1005303" cy="73419"/>
                <a:chOff x="7287122" y="1842861"/>
                <a:chExt cx="1005303" cy="73419"/>
              </a:xfrm>
            </p:grpSpPr>
            <p:sp>
              <p:nvSpPr>
                <p:cNvPr id="8620" name="Google Shape;8620;p8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1" name="Google Shape;8621;p8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622" name="Google Shape;8622;p87"/>
            <p:cNvGrpSpPr/>
            <p:nvPr/>
          </p:nvGrpSpPr>
          <p:grpSpPr>
            <a:xfrm>
              <a:off x="7287122" y="1447520"/>
              <a:ext cx="1219403" cy="286667"/>
              <a:chOff x="7287122" y="1447520"/>
              <a:chExt cx="1219403" cy="286667"/>
            </a:xfrm>
          </p:grpSpPr>
          <p:sp>
            <p:nvSpPr>
              <p:cNvPr id="8623" name="Google Shape;8623;p8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4" name="Google Shape;8624;p87"/>
              <p:cNvGrpSpPr/>
              <p:nvPr/>
            </p:nvGrpSpPr>
            <p:grpSpPr>
              <a:xfrm>
                <a:off x="7287122" y="1581977"/>
                <a:ext cx="852803" cy="73428"/>
                <a:chOff x="7287122" y="1581977"/>
                <a:chExt cx="852803" cy="73428"/>
              </a:xfrm>
            </p:grpSpPr>
            <p:sp>
              <p:nvSpPr>
                <p:cNvPr id="8625" name="Google Shape;8625;p8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6" name="Google Shape;8626;p8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627" name="Google Shape;8627;p87"/>
            <p:cNvGrpSpPr/>
            <p:nvPr/>
          </p:nvGrpSpPr>
          <p:grpSpPr>
            <a:xfrm>
              <a:off x="7287122" y="1165658"/>
              <a:ext cx="1219403" cy="344253"/>
              <a:chOff x="7287122" y="1165658"/>
              <a:chExt cx="1219403" cy="344253"/>
            </a:xfrm>
          </p:grpSpPr>
          <p:sp>
            <p:nvSpPr>
              <p:cNvPr id="8628" name="Google Shape;8628;p8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9" name="Google Shape;8629;p87"/>
              <p:cNvGrpSpPr/>
              <p:nvPr/>
            </p:nvGrpSpPr>
            <p:grpSpPr>
              <a:xfrm>
                <a:off x="7287122" y="1341025"/>
                <a:ext cx="695703" cy="73419"/>
                <a:chOff x="7287122" y="1341025"/>
                <a:chExt cx="695703" cy="73419"/>
              </a:xfrm>
            </p:grpSpPr>
            <p:sp>
              <p:nvSpPr>
                <p:cNvPr id="8630" name="Google Shape;8630;p8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1" name="Google Shape;8631;p8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632" name="Google Shape;8632;p87"/>
          <p:cNvGrpSpPr/>
          <p:nvPr/>
        </p:nvGrpSpPr>
        <p:grpSpPr>
          <a:xfrm>
            <a:off x="5790463" y="973174"/>
            <a:ext cx="1397729" cy="1098540"/>
            <a:chOff x="5900602" y="1193063"/>
            <a:chExt cx="1299851" cy="1021707"/>
          </a:xfrm>
        </p:grpSpPr>
        <p:grpSp>
          <p:nvGrpSpPr>
            <p:cNvPr id="8633" name="Google Shape;8633;p87"/>
            <p:cNvGrpSpPr/>
            <p:nvPr/>
          </p:nvGrpSpPr>
          <p:grpSpPr>
            <a:xfrm>
              <a:off x="6520337" y="1193063"/>
              <a:ext cx="341815" cy="799959"/>
              <a:chOff x="6520337" y="1193063"/>
              <a:chExt cx="341815" cy="799959"/>
            </a:xfrm>
          </p:grpSpPr>
          <p:grpSp>
            <p:nvGrpSpPr>
              <p:cNvPr id="8634" name="Google Shape;8634;p87"/>
              <p:cNvGrpSpPr/>
              <p:nvPr/>
            </p:nvGrpSpPr>
            <p:grpSpPr>
              <a:xfrm>
                <a:off x="6520337" y="1589527"/>
                <a:ext cx="213950" cy="403494"/>
                <a:chOff x="6520337" y="1589527"/>
                <a:chExt cx="213950" cy="403494"/>
              </a:xfrm>
            </p:grpSpPr>
            <p:sp>
              <p:nvSpPr>
                <p:cNvPr id="8635" name="Google Shape;8635;p8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87"/>
              <p:cNvGrpSpPr/>
              <p:nvPr/>
            </p:nvGrpSpPr>
            <p:grpSpPr>
              <a:xfrm>
                <a:off x="6577204" y="1193063"/>
                <a:ext cx="284947" cy="464512"/>
                <a:chOff x="6577204" y="1193063"/>
                <a:chExt cx="284947" cy="464512"/>
              </a:xfrm>
            </p:grpSpPr>
            <p:sp>
              <p:nvSpPr>
                <p:cNvPr id="8638" name="Google Shape;8638;p8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9" name="Google Shape;8639;p8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640" name="Google Shape;8640;p87"/>
            <p:cNvGrpSpPr/>
            <p:nvPr/>
          </p:nvGrpSpPr>
          <p:grpSpPr>
            <a:xfrm>
              <a:off x="6238903" y="1193063"/>
              <a:ext cx="300475" cy="900152"/>
              <a:chOff x="6238903" y="1193063"/>
              <a:chExt cx="300475" cy="900152"/>
            </a:xfrm>
          </p:grpSpPr>
          <p:grpSp>
            <p:nvGrpSpPr>
              <p:cNvPr id="8641" name="Google Shape;8641;p87"/>
              <p:cNvGrpSpPr/>
              <p:nvPr/>
            </p:nvGrpSpPr>
            <p:grpSpPr>
              <a:xfrm>
                <a:off x="6290865" y="1489315"/>
                <a:ext cx="248514" cy="603900"/>
                <a:chOff x="6290865" y="1489315"/>
                <a:chExt cx="248514" cy="603900"/>
              </a:xfrm>
            </p:grpSpPr>
            <p:sp>
              <p:nvSpPr>
                <p:cNvPr id="8642" name="Google Shape;8642;p8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87"/>
              <p:cNvGrpSpPr/>
              <p:nvPr/>
            </p:nvGrpSpPr>
            <p:grpSpPr>
              <a:xfrm>
                <a:off x="6238903" y="1193063"/>
                <a:ext cx="284947" cy="333087"/>
                <a:chOff x="6238903" y="1193063"/>
                <a:chExt cx="284947" cy="333087"/>
              </a:xfrm>
            </p:grpSpPr>
            <p:sp>
              <p:nvSpPr>
                <p:cNvPr id="8645" name="Google Shape;8645;p8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6" name="Google Shape;8646;p8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647" name="Google Shape;8647;p87"/>
            <p:cNvGrpSpPr/>
            <p:nvPr/>
          </p:nvGrpSpPr>
          <p:grpSpPr>
            <a:xfrm>
              <a:off x="5900602" y="1193063"/>
              <a:ext cx="444345" cy="1021707"/>
              <a:chOff x="5900602" y="1193063"/>
              <a:chExt cx="444345" cy="1021707"/>
            </a:xfrm>
          </p:grpSpPr>
          <p:grpSp>
            <p:nvGrpSpPr>
              <p:cNvPr id="8648" name="Google Shape;8648;p87"/>
              <p:cNvGrpSpPr/>
              <p:nvPr/>
            </p:nvGrpSpPr>
            <p:grpSpPr>
              <a:xfrm>
                <a:off x="6046501" y="1367785"/>
                <a:ext cx="298446" cy="846986"/>
                <a:chOff x="6046501" y="1367785"/>
                <a:chExt cx="298446" cy="846986"/>
              </a:xfrm>
            </p:grpSpPr>
            <p:sp>
              <p:nvSpPr>
                <p:cNvPr id="8649" name="Google Shape;8649;p8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7"/>
              <p:cNvGrpSpPr/>
              <p:nvPr/>
            </p:nvGrpSpPr>
            <p:grpSpPr>
              <a:xfrm>
                <a:off x="5900602" y="1193063"/>
                <a:ext cx="284947" cy="182312"/>
                <a:chOff x="5900602" y="1193063"/>
                <a:chExt cx="284947" cy="182312"/>
              </a:xfrm>
            </p:grpSpPr>
            <p:sp>
              <p:nvSpPr>
                <p:cNvPr id="8652" name="Google Shape;8652;p8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3" name="Google Shape;8653;p8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654" name="Google Shape;8654;p87"/>
            <p:cNvGrpSpPr/>
            <p:nvPr/>
          </p:nvGrpSpPr>
          <p:grpSpPr>
            <a:xfrm>
              <a:off x="6738300" y="1193063"/>
              <a:ext cx="462153" cy="707634"/>
              <a:chOff x="6738300" y="1193063"/>
              <a:chExt cx="462153" cy="707634"/>
            </a:xfrm>
          </p:grpSpPr>
          <p:grpSp>
            <p:nvGrpSpPr>
              <p:cNvPr id="8655" name="Google Shape;8655;p87"/>
              <p:cNvGrpSpPr/>
              <p:nvPr/>
            </p:nvGrpSpPr>
            <p:grpSpPr>
              <a:xfrm>
                <a:off x="6915505" y="1193063"/>
                <a:ext cx="284947" cy="597387"/>
                <a:chOff x="6915505" y="1193063"/>
                <a:chExt cx="284947" cy="597387"/>
              </a:xfrm>
            </p:grpSpPr>
            <p:sp>
              <p:nvSpPr>
                <p:cNvPr id="8656" name="Google Shape;8656;p8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7" name="Google Shape;8657;p8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658" name="Google Shape;8658;p87"/>
              <p:cNvGrpSpPr/>
              <p:nvPr/>
            </p:nvGrpSpPr>
            <p:grpSpPr>
              <a:xfrm>
                <a:off x="6738300" y="1684725"/>
                <a:ext cx="230066" cy="215971"/>
                <a:chOff x="6738300" y="1684725"/>
                <a:chExt cx="230066" cy="215971"/>
              </a:xfrm>
            </p:grpSpPr>
            <p:sp>
              <p:nvSpPr>
                <p:cNvPr id="8659" name="Google Shape;8659;p8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64"/>
        <p:cNvGrpSpPr/>
        <p:nvPr/>
      </p:nvGrpSpPr>
      <p:grpSpPr>
        <a:xfrm>
          <a:off x="0" y="0"/>
          <a:ext cx="0" cy="0"/>
          <a:chOff x="0" y="0"/>
          <a:chExt cx="0" cy="0"/>
        </a:xfrm>
      </p:grpSpPr>
      <p:grpSp>
        <p:nvGrpSpPr>
          <p:cNvPr id="8665" name="Google Shape;8665;p88"/>
          <p:cNvGrpSpPr/>
          <p:nvPr/>
        </p:nvGrpSpPr>
        <p:grpSpPr>
          <a:xfrm>
            <a:off x="839307" y="2318098"/>
            <a:ext cx="387992" cy="329326"/>
            <a:chOff x="839307" y="2318098"/>
            <a:chExt cx="387992" cy="329326"/>
          </a:xfrm>
        </p:grpSpPr>
        <p:sp>
          <p:nvSpPr>
            <p:cNvPr id="8666" name="Google Shape;8666;p88"/>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8"/>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8"/>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8"/>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8"/>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8"/>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8"/>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8"/>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8"/>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8"/>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88"/>
          <p:cNvGrpSpPr/>
          <p:nvPr/>
        </p:nvGrpSpPr>
        <p:grpSpPr>
          <a:xfrm>
            <a:off x="1414990" y="2289671"/>
            <a:ext cx="387073" cy="385996"/>
            <a:chOff x="1414990" y="2289671"/>
            <a:chExt cx="387073" cy="385996"/>
          </a:xfrm>
        </p:grpSpPr>
        <p:sp>
          <p:nvSpPr>
            <p:cNvPr id="8677" name="Google Shape;8677;p88"/>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8"/>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8"/>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8"/>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8"/>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8"/>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8"/>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8"/>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8"/>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8"/>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8"/>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8"/>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8"/>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8"/>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8"/>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8"/>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8"/>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8"/>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88"/>
          <p:cNvGrpSpPr/>
          <p:nvPr/>
        </p:nvGrpSpPr>
        <p:grpSpPr>
          <a:xfrm>
            <a:off x="1989911" y="2306065"/>
            <a:ext cx="387099" cy="353207"/>
            <a:chOff x="1989911" y="2306065"/>
            <a:chExt cx="387099" cy="353207"/>
          </a:xfrm>
        </p:grpSpPr>
        <p:sp>
          <p:nvSpPr>
            <p:cNvPr id="8696" name="Google Shape;8696;p88"/>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8"/>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8"/>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8"/>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8"/>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8"/>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8"/>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8"/>
          <p:cNvGrpSpPr/>
          <p:nvPr/>
        </p:nvGrpSpPr>
        <p:grpSpPr>
          <a:xfrm>
            <a:off x="2593102" y="2288778"/>
            <a:ext cx="204663" cy="363007"/>
            <a:chOff x="2593102" y="2288778"/>
            <a:chExt cx="204663" cy="363007"/>
          </a:xfrm>
        </p:grpSpPr>
        <p:sp>
          <p:nvSpPr>
            <p:cNvPr id="8704" name="Google Shape;8704;p88"/>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8"/>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8"/>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8"/>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8"/>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8"/>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8"/>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8"/>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8"/>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88"/>
          <p:cNvGrpSpPr/>
          <p:nvPr/>
        </p:nvGrpSpPr>
        <p:grpSpPr>
          <a:xfrm>
            <a:off x="2970874" y="2329763"/>
            <a:ext cx="403651" cy="305996"/>
            <a:chOff x="2970874" y="2329763"/>
            <a:chExt cx="403651" cy="305996"/>
          </a:xfrm>
        </p:grpSpPr>
        <p:sp>
          <p:nvSpPr>
            <p:cNvPr id="8714" name="Google Shape;8714;p88"/>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8"/>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8"/>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8"/>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8"/>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8"/>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8"/>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8"/>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8"/>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88"/>
          <p:cNvGrpSpPr/>
          <p:nvPr/>
        </p:nvGrpSpPr>
        <p:grpSpPr>
          <a:xfrm>
            <a:off x="3545795" y="2318755"/>
            <a:ext cx="387835" cy="327933"/>
            <a:chOff x="3545795" y="2318755"/>
            <a:chExt cx="387835" cy="327933"/>
          </a:xfrm>
        </p:grpSpPr>
        <p:sp>
          <p:nvSpPr>
            <p:cNvPr id="8724" name="Google Shape;8724;p88"/>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8"/>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8"/>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7" name="Google Shape;8727;p88"/>
            <p:cNvGrpSpPr/>
            <p:nvPr/>
          </p:nvGrpSpPr>
          <p:grpSpPr>
            <a:xfrm>
              <a:off x="3545795" y="2322301"/>
              <a:ext cx="387835" cy="324387"/>
              <a:chOff x="3545795" y="2322301"/>
              <a:chExt cx="387835" cy="324387"/>
            </a:xfrm>
          </p:grpSpPr>
          <p:sp>
            <p:nvSpPr>
              <p:cNvPr id="8728" name="Google Shape;8728;p88"/>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8"/>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8"/>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8"/>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8"/>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8"/>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8"/>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5" name="Google Shape;8735;p88"/>
          <p:cNvGrpSpPr/>
          <p:nvPr/>
        </p:nvGrpSpPr>
        <p:grpSpPr>
          <a:xfrm>
            <a:off x="4718468" y="2306984"/>
            <a:ext cx="364294" cy="351552"/>
            <a:chOff x="4718468" y="2306984"/>
            <a:chExt cx="364294" cy="351552"/>
          </a:xfrm>
        </p:grpSpPr>
        <p:sp>
          <p:nvSpPr>
            <p:cNvPr id="8736" name="Google Shape;8736;p88"/>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8"/>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8"/>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8"/>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8"/>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8"/>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8"/>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8"/>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8"/>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8"/>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8"/>
          <p:cNvGrpSpPr/>
          <p:nvPr/>
        </p:nvGrpSpPr>
        <p:grpSpPr>
          <a:xfrm>
            <a:off x="4147908" y="2303017"/>
            <a:ext cx="361194" cy="359355"/>
            <a:chOff x="4147908" y="2303017"/>
            <a:chExt cx="361194" cy="359355"/>
          </a:xfrm>
        </p:grpSpPr>
        <p:sp>
          <p:nvSpPr>
            <p:cNvPr id="8747" name="Google Shape;8747;p88"/>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8"/>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8"/>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8"/>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8"/>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8"/>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8"/>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8"/>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8"/>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8"/>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8"/>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8"/>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8"/>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8"/>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88"/>
          <p:cNvGrpSpPr/>
          <p:nvPr/>
        </p:nvGrpSpPr>
        <p:grpSpPr>
          <a:xfrm>
            <a:off x="5292128" y="2299891"/>
            <a:ext cx="367027" cy="365214"/>
            <a:chOff x="5292128" y="2299891"/>
            <a:chExt cx="367027" cy="365214"/>
          </a:xfrm>
        </p:grpSpPr>
        <p:sp>
          <p:nvSpPr>
            <p:cNvPr id="8762" name="Google Shape;8762;p88"/>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8"/>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8"/>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8"/>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8"/>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8"/>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88"/>
          <p:cNvGrpSpPr/>
          <p:nvPr/>
        </p:nvGrpSpPr>
        <p:grpSpPr>
          <a:xfrm>
            <a:off x="5873617" y="2309901"/>
            <a:ext cx="345720" cy="345720"/>
            <a:chOff x="5873617" y="2309901"/>
            <a:chExt cx="345720" cy="345720"/>
          </a:xfrm>
        </p:grpSpPr>
        <p:sp>
          <p:nvSpPr>
            <p:cNvPr id="8769" name="Google Shape;8769;p88"/>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8"/>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8"/>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8"/>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8"/>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8"/>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8"/>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8"/>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8"/>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8"/>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8"/>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8"/>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8"/>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8"/>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8"/>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8"/>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8"/>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8"/>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8"/>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88"/>
          <p:cNvGrpSpPr/>
          <p:nvPr/>
        </p:nvGrpSpPr>
        <p:grpSpPr>
          <a:xfrm>
            <a:off x="6863329" y="2297710"/>
            <a:ext cx="391460" cy="370127"/>
            <a:chOff x="6863329" y="2297710"/>
            <a:chExt cx="391460" cy="370127"/>
          </a:xfrm>
        </p:grpSpPr>
        <p:sp>
          <p:nvSpPr>
            <p:cNvPr id="8789" name="Google Shape;8789;p88"/>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8"/>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8"/>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8"/>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8"/>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8"/>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8"/>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8"/>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8"/>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88"/>
          <p:cNvGrpSpPr/>
          <p:nvPr/>
        </p:nvGrpSpPr>
        <p:grpSpPr>
          <a:xfrm>
            <a:off x="7421488" y="2318518"/>
            <a:ext cx="342620" cy="328459"/>
            <a:chOff x="7421488" y="2318518"/>
            <a:chExt cx="342620" cy="328459"/>
          </a:xfrm>
        </p:grpSpPr>
        <p:sp>
          <p:nvSpPr>
            <p:cNvPr id="8799" name="Google Shape;8799;p88"/>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8"/>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8"/>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8"/>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8"/>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8"/>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8"/>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8"/>
          <p:cNvGrpSpPr/>
          <p:nvPr/>
        </p:nvGrpSpPr>
        <p:grpSpPr>
          <a:xfrm>
            <a:off x="2508373" y="2779889"/>
            <a:ext cx="337523" cy="337680"/>
            <a:chOff x="2508373" y="2779889"/>
            <a:chExt cx="337523" cy="337680"/>
          </a:xfrm>
        </p:grpSpPr>
        <p:sp>
          <p:nvSpPr>
            <p:cNvPr id="8807" name="Google Shape;8807;p88"/>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8"/>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8"/>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8"/>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8"/>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8"/>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8"/>
          <p:cNvGrpSpPr/>
          <p:nvPr/>
        </p:nvGrpSpPr>
        <p:grpSpPr>
          <a:xfrm>
            <a:off x="1884401" y="4141593"/>
            <a:ext cx="410613" cy="372229"/>
            <a:chOff x="1884401" y="4141593"/>
            <a:chExt cx="410613" cy="372229"/>
          </a:xfrm>
        </p:grpSpPr>
        <p:sp>
          <p:nvSpPr>
            <p:cNvPr id="8814" name="Google Shape;8814;p88"/>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8"/>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8"/>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8"/>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8"/>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8"/>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8"/>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88"/>
          <p:cNvGrpSpPr/>
          <p:nvPr/>
        </p:nvGrpSpPr>
        <p:grpSpPr>
          <a:xfrm>
            <a:off x="1430832" y="2773689"/>
            <a:ext cx="294515" cy="349897"/>
            <a:chOff x="1430832" y="2773689"/>
            <a:chExt cx="294515" cy="349897"/>
          </a:xfrm>
        </p:grpSpPr>
        <p:sp>
          <p:nvSpPr>
            <p:cNvPr id="8822" name="Google Shape;8822;p88"/>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8"/>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8"/>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8"/>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8"/>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8"/>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8"/>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8"/>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8"/>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8"/>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8"/>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8"/>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8"/>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88"/>
          <p:cNvGrpSpPr/>
          <p:nvPr/>
        </p:nvGrpSpPr>
        <p:grpSpPr>
          <a:xfrm>
            <a:off x="3082217" y="2788586"/>
            <a:ext cx="288866" cy="320236"/>
            <a:chOff x="3082217" y="2788586"/>
            <a:chExt cx="288866" cy="320236"/>
          </a:xfrm>
        </p:grpSpPr>
        <p:sp>
          <p:nvSpPr>
            <p:cNvPr id="8836" name="Google Shape;8836;p88"/>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8"/>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8"/>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8"/>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8"/>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8"/>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8"/>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88"/>
          <p:cNvGrpSpPr/>
          <p:nvPr/>
        </p:nvGrpSpPr>
        <p:grpSpPr>
          <a:xfrm>
            <a:off x="3610557" y="2780704"/>
            <a:ext cx="325017" cy="336052"/>
            <a:chOff x="3610557" y="2780704"/>
            <a:chExt cx="325017" cy="336052"/>
          </a:xfrm>
        </p:grpSpPr>
        <p:sp>
          <p:nvSpPr>
            <p:cNvPr id="8844" name="Google Shape;8844;p88"/>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8"/>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8"/>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8"/>
          <p:cNvGrpSpPr/>
          <p:nvPr/>
        </p:nvGrpSpPr>
        <p:grpSpPr>
          <a:xfrm>
            <a:off x="4179067" y="2811495"/>
            <a:ext cx="286475" cy="274390"/>
            <a:chOff x="4179067" y="2811495"/>
            <a:chExt cx="286475" cy="274390"/>
          </a:xfrm>
        </p:grpSpPr>
        <p:sp>
          <p:nvSpPr>
            <p:cNvPr id="8848" name="Google Shape;8848;p88"/>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8"/>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8"/>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8"/>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8"/>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8"/>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8"/>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8"/>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8"/>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88"/>
          <p:cNvGrpSpPr/>
          <p:nvPr/>
        </p:nvGrpSpPr>
        <p:grpSpPr>
          <a:xfrm>
            <a:off x="4686757" y="2762156"/>
            <a:ext cx="371047" cy="374199"/>
            <a:chOff x="4686757" y="2762156"/>
            <a:chExt cx="371047" cy="374199"/>
          </a:xfrm>
        </p:grpSpPr>
        <p:sp>
          <p:nvSpPr>
            <p:cNvPr id="8858" name="Google Shape;8858;p88"/>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8"/>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8"/>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8"/>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8"/>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8"/>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8"/>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88"/>
          <p:cNvGrpSpPr/>
          <p:nvPr/>
        </p:nvGrpSpPr>
        <p:grpSpPr>
          <a:xfrm>
            <a:off x="5221613" y="2784802"/>
            <a:ext cx="406567" cy="327855"/>
            <a:chOff x="5221613" y="2784802"/>
            <a:chExt cx="406567" cy="327855"/>
          </a:xfrm>
        </p:grpSpPr>
        <p:sp>
          <p:nvSpPr>
            <p:cNvPr id="8866" name="Google Shape;8866;p88"/>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8"/>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8"/>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8"/>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8"/>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8"/>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8"/>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8"/>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8"/>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8"/>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8"/>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8"/>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8"/>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8"/>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8"/>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8"/>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8"/>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8"/>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8"/>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8"/>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8"/>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8"/>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8"/>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8"/>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8"/>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8"/>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8"/>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8"/>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8"/>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8"/>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88"/>
          <p:cNvGrpSpPr/>
          <p:nvPr/>
        </p:nvGrpSpPr>
        <p:grpSpPr>
          <a:xfrm>
            <a:off x="5812586" y="2760921"/>
            <a:ext cx="303605" cy="375434"/>
            <a:chOff x="5812586" y="2760921"/>
            <a:chExt cx="303605" cy="375434"/>
          </a:xfrm>
        </p:grpSpPr>
        <p:sp>
          <p:nvSpPr>
            <p:cNvPr id="8897" name="Google Shape;8897;p88"/>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8"/>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8"/>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8"/>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8"/>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8"/>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8"/>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8"/>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8"/>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8"/>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8"/>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88"/>
          <p:cNvGrpSpPr/>
          <p:nvPr/>
        </p:nvGrpSpPr>
        <p:grpSpPr>
          <a:xfrm>
            <a:off x="6334673" y="2759633"/>
            <a:ext cx="378508" cy="378166"/>
            <a:chOff x="6334673" y="2759633"/>
            <a:chExt cx="378508" cy="378166"/>
          </a:xfrm>
        </p:grpSpPr>
        <p:sp>
          <p:nvSpPr>
            <p:cNvPr id="8909" name="Google Shape;8909;p88"/>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8"/>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8"/>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8"/>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88"/>
          <p:cNvGrpSpPr/>
          <p:nvPr/>
        </p:nvGrpSpPr>
        <p:grpSpPr>
          <a:xfrm>
            <a:off x="8012645" y="2806477"/>
            <a:ext cx="319763" cy="284505"/>
            <a:chOff x="8012645" y="2806477"/>
            <a:chExt cx="319763" cy="284505"/>
          </a:xfrm>
        </p:grpSpPr>
        <p:sp>
          <p:nvSpPr>
            <p:cNvPr id="8914" name="Google Shape;8914;p88"/>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8"/>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8"/>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8"/>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8"/>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8"/>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8"/>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8"/>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8"/>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8"/>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88"/>
          <p:cNvGrpSpPr/>
          <p:nvPr/>
        </p:nvGrpSpPr>
        <p:grpSpPr>
          <a:xfrm>
            <a:off x="2454435" y="4162138"/>
            <a:ext cx="385339" cy="388071"/>
            <a:chOff x="2454435" y="4162138"/>
            <a:chExt cx="385339" cy="388071"/>
          </a:xfrm>
        </p:grpSpPr>
        <p:sp>
          <p:nvSpPr>
            <p:cNvPr id="8925" name="Google Shape;8925;p88"/>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8"/>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8"/>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8"/>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8"/>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8"/>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8"/>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8"/>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8"/>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8"/>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8"/>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88"/>
          <p:cNvGrpSpPr/>
          <p:nvPr/>
        </p:nvGrpSpPr>
        <p:grpSpPr>
          <a:xfrm>
            <a:off x="3601939" y="4161192"/>
            <a:ext cx="275178" cy="388912"/>
            <a:chOff x="3601939" y="4161192"/>
            <a:chExt cx="275178" cy="388912"/>
          </a:xfrm>
        </p:grpSpPr>
        <p:sp>
          <p:nvSpPr>
            <p:cNvPr id="8937" name="Google Shape;8937;p88"/>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8"/>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8"/>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8"/>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8"/>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8"/>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8"/>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8"/>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8"/>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8"/>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88"/>
          <p:cNvGrpSpPr/>
          <p:nvPr/>
        </p:nvGrpSpPr>
        <p:grpSpPr>
          <a:xfrm>
            <a:off x="836023" y="3215146"/>
            <a:ext cx="375802" cy="371677"/>
            <a:chOff x="836023" y="3215146"/>
            <a:chExt cx="375802" cy="371677"/>
          </a:xfrm>
        </p:grpSpPr>
        <p:sp>
          <p:nvSpPr>
            <p:cNvPr id="8948" name="Google Shape;8948;p88"/>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8"/>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8"/>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8"/>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8"/>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8"/>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8"/>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8"/>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8"/>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8"/>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8"/>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8"/>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8"/>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8"/>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8"/>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8"/>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88"/>
          <p:cNvGrpSpPr/>
          <p:nvPr/>
        </p:nvGrpSpPr>
        <p:grpSpPr>
          <a:xfrm>
            <a:off x="1356297" y="3210890"/>
            <a:ext cx="431368" cy="380189"/>
            <a:chOff x="1356297" y="3210890"/>
            <a:chExt cx="431368" cy="380189"/>
          </a:xfrm>
        </p:grpSpPr>
        <p:sp>
          <p:nvSpPr>
            <p:cNvPr id="8965" name="Google Shape;8965;p88"/>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8"/>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8"/>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8"/>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8"/>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8"/>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8"/>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8"/>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8"/>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8"/>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8"/>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8"/>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8"/>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88"/>
          <p:cNvGrpSpPr/>
          <p:nvPr/>
        </p:nvGrpSpPr>
        <p:grpSpPr>
          <a:xfrm>
            <a:off x="1903737" y="3215540"/>
            <a:ext cx="411874" cy="370731"/>
            <a:chOff x="1903737" y="3215540"/>
            <a:chExt cx="411874" cy="370731"/>
          </a:xfrm>
        </p:grpSpPr>
        <p:sp>
          <p:nvSpPr>
            <p:cNvPr id="8979" name="Google Shape;8979;p88"/>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8"/>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8"/>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8"/>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8"/>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8"/>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8"/>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8"/>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8"/>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88"/>
          <p:cNvGrpSpPr/>
          <p:nvPr/>
        </p:nvGrpSpPr>
        <p:grpSpPr>
          <a:xfrm>
            <a:off x="2468465" y="3248854"/>
            <a:ext cx="397818" cy="304078"/>
            <a:chOff x="2468465" y="3248854"/>
            <a:chExt cx="397818" cy="304078"/>
          </a:xfrm>
        </p:grpSpPr>
        <p:sp>
          <p:nvSpPr>
            <p:cNvPr id="8989" name="Google Shape;8989;p88"/>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8"/>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8"/>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8"/>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8"/>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8"/>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88"/>
          <p:cNvGrpSpPr/>
          <p:nvPr/>
        </p:nvGrpSpPr>
        <p:grpSpPr>
          <a:xfrm>
            <a:off x="3017166" y="3216013"/>
            <a:ext cx="394376" cy="369812"/>
            <a:chOff x="3017166" y="3216013"/>
            <a:chExt cx="394376" cy="369812"/>
          </a:xfrm>
        </p:grpSpPr>
        <p:sp>
          <p:nvSpPr>
            <p:cNvPr id="8996" name="Google Shape;8996;p88"/>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8"/>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8"/>
          <p:cNvGrpSpPr/>
          <p:nvPr/>
        </p:nvGrpSpPr>
        <p:grpSpPr>
          <a:xfrm>
            <a:off x="4210043" y="3213228"/>
            <a:ext cx="199014" cy="375408"/>
            <a:chOff x="4210043" y="3213228"/>
            <a:chExt cx="199014" cy="375408"/>
          </a:xfrm>
        </p:grpSpPr>
        <p:sp>
          <p:nvSpPr>
            <p:cNvPr id="8999" name="Google Shape;8999;p88"/>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8"/>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8"/>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8"/>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8"/>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8"/>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8"/>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8"/>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8"/>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8"/>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88"/>
          <p:cNvGrpSpPr/>
          <p:nvPr/>
        </p:nvGrpSpPr>
        <p:grpSpPr>
          <a:xfrm>
            <a:off x="4818146" y="3203323"/>
            <a:ext cx="77845" cy="395165"/>
            <a:chOff x="4818146" y="3203323"/>
            <a:chExt cx="77845" cy="395165"/>
          </a:xfrm>
        </p:grpSpPr>
        <p:sp>
          <p:nvSpPr>
            <p:cNvPr id="9010" name="Google Shape;9010;p88"/>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8"/>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8"/>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8"/>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8"/>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8"/>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8"/>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8"/>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88"/>
          <p:cNvGrpSpPr/>
          <p:nvPr/>
        </p:nvGrpSpPr>
        <p:grpSpPr>
          <a:xfrm>
            <a:off x="5228890" y="3235428"/>
            <a:ext cx="344091" cy="332767"/>
            <a:chOff x="5228890" y="3235428"/>
            <a:chExt cx="344091" cy="332767"/>
          </a:xfrm>
        </p:grpSpPr>
        <p:sp>
          <p:nvSpPr>
            <p:cNvPr id="9019" name="Google Shape;9019;p88"/>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8"/>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8"/>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8"/>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8"/>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88"/>
          <p:cNvGrpSpPr/>
          <p:nvPr/>
        </p:nvGrpSpPr>
        <p:grpSpPr>
          <a:xfrm>
            <a:off x="5757913" y="3227047"/>
            <a:ext cx="388544" cy="347927"/>
            <a:chOff x="5757913" y="3227047"/>
            <a:chExt cx="388544" cy="347927"/>
          </a:xfrm>
        </p:grpSpPr>
        <p:sp>
          <p:nvSpPr>
            <p:cNvPr id="9025" name="Google Shape;9025;p88"/>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8"/>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7" name="Google Shape;9027;p88"/>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8"/>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8"/>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8"/>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8"/>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8"/>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8"/>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8"/>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8"/>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8"/>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8"/>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8"/>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8"/>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8"/>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8"/>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8"/>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3" name="Google Shape;9043;p88"/>
          <p:cNvGrpSpPr/>
          <p:nvPr/>
        </p:nvGrpSpPr>
        <p:grpSpPr>
          <a:xfrm>
            <a:off x="7414946" y="3220873"/>
            <a:ext cx="360091" cy="360117"/>
            <a:chOff x="7414946" y="3220873"/>
            <a:chExt cx="360091" cy="360117"/>
          </a:xfrm>
        </p:grpSpPr>
        <p:sp>
          <p:nvSpPr>
            <p:cNvPr id="9044" name="Google Shape;9044;p88"/>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8"/>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8"/>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8"/>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8"/>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8"/>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8"/>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8"/>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8"/>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8"/>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8"/>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88"/>
          <p:cNvGrpSpPr/>
          <p:nvPr/>
        </p:nvGrpSpPr>
        <p:grpSpPr>
          <a:xfrm>
            <a:off x="8027227" y="3215041"/>
            <a:ext cx="231829" cy="371782"/>
            <a:chOff x="8027227" y="3215041"/>
            <a:chExt cx="231829" cy="371782"/>
          </a:xfrm>
        </p:grpSpPr>
        <p:sp>
          <p:nvSpPr>
            <p:cNvPr id="9056" name="Google Shape;9056;p88"/>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8"/>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8"/>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8"/>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8"/>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8"/>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8"/>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8"/>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8"/>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8"/>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88"/>
          <p:cNvGrpSpPr/>
          <p:nvPr/>
        </p:nvGrpSpPr>
        <p:grpSpPr>
          <a:xfrm>
            <a:off x="4093603" y="4146138"/>
            <a:ext cx="395638" cy="420544"/>
            <a:chOff x="4093603" y="4146138"/>
            <a:chExt cx="395638" cy="420544"/>
          </a:xfrm>
        </p:grpSpPr>
        <p:sp>
          <p:nvSpPr>
            <p:cNvPr id="9067" name="Google Shape;9067;p88"/>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8"/>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8"/>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8"/>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8"/>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8"/>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8"/>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8"/>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8"/>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8"/>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8"/>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8"/>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8"/>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8"/>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8"/>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8"/>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8"/>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88"/>
          <p:cNvGrpSpPr/>
          <p:nvPr/>
        </p:nvGrpSpPr>
        <p:grpSpPr>
          <a:xfrm>
            <a:off x="4644406" y="4162322"/>
            <a:ext cx="392065" cy="387887"/>
            <a:chOff x="4644406" y="4162322"/>
            <a:chExt cx="392065" cy="387887"/>
          </a:xfrm>
        </p:grpSpPr>
        <p:sp>
          <p:nvSpPr>
            <p:cNvPr id="9085" name="Google Shape;9085;p88"/>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8"/>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8"/>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8"/>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8"/>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8"/>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88"/>
          <p:cNvGrpSpPr/>
          <p:nvPr/>
        </p:nvGrpSpPr>
        <p:grpSpPr>
          <a:xfrm>
            <a:off x="5728383" y="4221698"/>
            <a:ext cx="417128" cy="269162"/>
            <a:chOff x="5728383" y="4221698"/>
            <a:chExt cx="417128" cy="269162"/>
          </a:xfrm>
        </p:grpSpPr>
        <p:sp>
          <p:nvSpPr>
            <p:cNvPr id="9092" name="Google Shape;9092;p88"/>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8"/>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8"/>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8"/>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8"/>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8"/>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8"/>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8"/>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8"/>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8"/>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8"/>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8"/>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88"/>
          <p:cNvGrpSpPr/>
          <p:nvPr/>
        </p:nvGrpSpPr>
        <p:grpSpPr>
          <a:xfrm>
            <a:off x="834210" y="3696905"/>
            <a:ext cx="371782" cy="342751"/>
            <a:chOff x="834210" y="3696905"/>
            <a:chExt cx="371782" cy="342751"/>
          </a:xfrm>
        </p:grpSpPr>
        <p:sp>
          <p:nvSpPr>
            <p:cNvPr id="9105" name="Google Shape;9105;p88"/>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8"/>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8"/>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8"/>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8"/>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8"/>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8"/>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8"/>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8"/>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8"/>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8"/>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8"/>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88"/>
          <p:cNvGrpSpPr/>
          <p:nvPr/>
        </p:nvGrpSpPr>
        <p:grpSpPr>
          <a:xfrm>
            <a:off x="1359398" y="3682271"/>
            <a:ext cx="395296" cy="371966"/>
            <a:chOff x="1359398" y="3682271"/>
            <a:chExt cx="395296" cy="371966"/>
          </a:xfrm>
        </p:grpSpPr>
        <p:sp>
          <p:nvSpPr>
            <p:cNvPr id="9118" name="Google Shape;9118;p88"/>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8"/>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8"/>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8"/>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8"/>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8"/>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8"/>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8"/>
          <p:cNvGrpSpPr/>
          <p:nvPr/>
        </p:nvGrpSpPr>
        <p:grpSpPr>
          <a:xfrm>
            <a:off x="1908099" y="3682271"/>
            <a:ext cx="395296" cy="371966"/>
            <a:chOff x="1908099" y="3682271"/>
            <a:chExt cx="395296" cy="371966"/>
          </a:xfrm>
        </p:grpSpPr>
        <p:sp>
          <p:nvSpPr>
            <p:cNvPr id="9126" name="Google Shape;9126;p88"/>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8"/>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8"/>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8"/>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8"/>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8"/>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8"/>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88"/>
          <p:cNvGrpSpPr/>
          <p:nvPr/>
        </p:nvGrpSpPr>
        <p:grpSpPr>
          <a:xfrm>
            <a:off x="2456800" y="3682271"/>
            <a:ext cx="395270" cy="371966"/>
            <a:chOff x="2456800" y="3682271"/>
            <a:chExt cx="395270" cy="371966"/>
          </a:xfrm>
        </p:grpSpPr>
        <p:sp>
          <p:nvSpPr>
            <p:cNvPr id="9134" name="Google Shape;9134;p88"/>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8"/>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8"/>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8"/>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8"/>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8"/>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8"/>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8"/>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8"/>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88"/>
          <p:cNvGrpSpPr/>
          <p:nvPr/>
        </p:nvGrpSpPr>
        <p:grpSpPr>
          <a:xfrm>
            <a:off x="3014250" y="3682271"/>
            <a:ext cx="391092" cy="371940"/>
            <a:chOff x="3014250" y="3682271"/>
            <a:chExt cx="391092" cy="371940"/>
          </a:xfrm>
        </p:grpSpPr>
        <p:sp>
          <p:nvSpPr>
            <p:cNvPr id="9144" name="Google Shape;9144;p88"/>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8"/>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8"/>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88"/>
          <p:cNvGrpSpPr/>
          <p:nvPr/>
        </p:nvGrpSpPr>
        <p:grpSpPr>
          <a:xfrm>
            <a:off x="3569125" y="3702947"/>
            <a:ext cx="388728" cy="330692"/>
            <a:chOff x="3569125" y="3702947"/>
            <a:chExt cx="388728" cy="330692"/>
          </a:xfrm>
        </p:grpSpPr>
        <p:sp>
          <p:nvSpPr>
            <p:cNvPr id="9148" name="Google Shape;9148;p88"/>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8"/>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8"/>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8"/>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88"/>
          <p:cNvGrpSpPr/>
          <p:nvPr/>
        </p:nvGrpSpPr>
        <p:grpSpPr>
          <a:xfrm>
            <a:off x="4111994" y="3682455"/>
            <a:ext cx="387992" cy="371625"/>
            <a:chOff x="4111994" y="3682455"/>
            <a:chExt cx="387992" cy="371625"/>
          </a:xfrm>
        </p:grpSpPr>
        <p:sp>
          <p:nvSpPr>
            <p:cNvPr id="9153" name="Google Shape;9153;p88"/>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8"/>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88"/>
          <p:cNvGrpSpPr/>
          <p:nvPr/>
        </p:nvGrpSpPr>
        <p:grpSpPr>
          <a:xfrm>
            <a:off x="4674908" y="3682271"/>
            <a:ext cx="371966" cy="371966"/>
            <a:chOff x="4674908" y="3682271"/>
            <a:chExt cx="371966" cy="371966"/>
          </a:xfrm>
        </p:grpSpPr>
        <p:sp>
          <p:nvSpPr>
            <p:cNvPr id="9156" name="Google Shape;9156;p88"/>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8"/>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8"/>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8"/>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8"/>
          <p:cNvGrpSpPr/>
          <p:nvPr/>
        </p:nvGrpSpPr>
        <p:grpSpPr>
          <a:xfrm>
            <a:off x="5223609" y="3731112"/>
            <a:ext cx="371782" cy="274285"/>
            <a:chOff x="5223609" y="3731112"/>
            <a:chExt cx="371782" cy="274285"/>
          </a:xfrm>
        </p:grpSpPr>
        <p:sp>
          <p:nvSpPr>
            <p:cNvPr id="9161" name="Google Shape;9161;p88"/>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8"/>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3" name="Google Shape;9163;p88"/>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4" name="Google Shape;9164;p88"/>
          <p:cNvGrpSpPr/>
          <p:nvPr/>
        </p:nvGrpSpPr>
        <p:grpSpPr>
          <a:xfrm>
            <a:off x="6319908" y="3696721"/>
            <a:ext cx="373963" cy="343119"/>
            <a:chOff x="6319908" y="3696721"/>
            <a:chExt cx="373963" cy="343119"/>
          </a:xfrm>
        </p:grpSpPr>
        <p:sp>
          <p:nvSpPr>
            <p:cNvPr id="9165" name="Google Shape;9165;p88"/>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8"/>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8"/>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8"/>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8"/>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8"/>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8"/>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8"/>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8"/>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88"/>
          <p:cNvGrpSpPr/>
          <p:nvPr/>
        </p:nvGrpSpPr>
        <p:grpSpPr>
          <a:xfrm>
            <a:off x="6871342" y="3740044"/>
            <a:ext cx="371966" cy="256420"/>
            <a:chOff x="6871342" y="3740044"/>
            <a:chExt cx="371966" cy="256420"/>
          </a:xfrm>
        </p:grpSpPr>
        <p:sp>
          <p:nvSpPr>
            <p:cNvPr id="9175" name="Google Shape;9175;p88"/>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8"/>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8"/>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8"/>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8"/>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8"/>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8"/>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8"/>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8"/>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8"/>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8"/>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8"/>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88"/>
          <p:cNvGrpSpPr/>
          <p:nvPr/>
        </p:nvGrpSpPr>
        <p:grpSpPr>
          <a:xfrm>
            <a:off x="7402362" y="3681535"/>
            <a:ext cx="402757" cy="372728"/>
            <a:chOff x="7402362" y="3681535"/>
            <a:chExt cx="402757" cy="372728"/>
          </a:xfrm>
        </p:grpSpPr>
        <p:sp>
          <p:nvSpPr>
            <p:cNvPr id="9188" name="Google Shape;9188;p88"/>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8"/>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8"/>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8"/>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8"/>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8"/>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8"/>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8"/>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8"/>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8"/>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8"/>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8"/>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8"/>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8"/>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8"/>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8"/>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88"/>
          <p:cNvGrpSpPr/>
          <p:nvPr/>
        </p:nvGrpSpPr>
        <p:grpSpPr>
          <a:xfrm>
            <a:off x="7960705" y="3736235"/>
            <a:ext cx="378902" cy="264065"/>
            <a:chOff x="7960705" y="3736235"/>
            <a:chExt cx="378902" cy="264065"/>
          </a:xfrm>
        </p:grpSpPr>
        <p:sp>
          <p:nvSpPr>
            <p:cNvPr id="9205" name="Google Shape;9205;p88"/>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8"/>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8"/>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8"/>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8"/>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8"/>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8"/>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8"/>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8"/>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8"/>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8"/>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8"/>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8"/>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8"/>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88"/>
          <p:cNvGrpSpPr/>
          <p:nvPr/>
        </p:nvGrpSpPr>
        <p:grpSpPr>
          <a:xfrm>
            <a:off x="6400828" y="4162270"/>
            <a:ext cx="166200" cy="388019"/>
            <a:chOff x="6400828" y="4162270"/>
            <a:chExt cx="166200" cy="388019"/>
          </a:xfrm>
        </p:grpSpPr>
        <p:sp>
          <p:nvSpPr>
            <p:cNvPr id="9220" name="Google Shape;9220;p88"/>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8"/>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8"/>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8"/>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8"/>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8"/>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8"/>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88"/>
          <p:cNvGrpSpPr/>
          <p:nvPr/>
        </p:nvGrpSpPr>
        <p:grpSpPr>
          <a:xfrm>
            <a:off x="6919815" y="4162270"/>
            <a:ext cx="225260" cy="388019"/>
            <a:chOff x="6919815" y="4162270"/>
            <a:chExt cx="225260" cy="388019"/>
          </a:xfrm>
        </p:grpSpPr>
        <p:sp>
          <p:nvSpPr>
            <p:cNvPr id="9228" name="Google Shape;9228;p88"/>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8"/>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8"/>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8"/>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8"/>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8"/>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8"/>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8"/>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88"/>
          <p:cNvGrpSpPr/>
          <p:nvPr/>
        </p:nvGrpSpPr>
        <p:grpSpPr>
          <a:xfrm>
            <a:off x="7385600" y="4177035"/>
            <a:ext cx="388728" cy="358383"/>
            <a:chOff x="7385600" y="4177035"/>
            <a:chExt cx="388728" cy="358383"/>
          </a:xfrm>
        </p:grpSpPr>
        <p:sp>
          <p:nvSpPr>
            <p:cNvPr id="9237" name="Google Shape;9237;p88"/>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8"/>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8"/>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8"/>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8"/>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8"/>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8"/>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88"/>
          <p:cNvGrpSpPr/>
          <p:nvPr/>
        </p:nvGrpSpPr>
        <p:grpSpPr>
          <a:xfrm>
            <a:off x="3625085" y="3259862"/>
            <a:ext cx="369207" cy="258259"/>
            <a:chOff x="3625085" y="3259862"/>
            <a:chExt cx="369207" cy="258259"/>
          </a:xfrm>
        </p:grpSpPr>
        <p:sp>
          <p:nvSpPr>
            <p:cNvPr id="9245" name="Google Shape;9245;p88"/>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8"/>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8"/>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8"/>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8"/>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8"/>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8"/>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8"/>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8"/>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8"/>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8"/>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8"/>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8"/>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88"/>
          <p:cNvGrpSpPr/>
          <p:nvPr/>
        </p:nvGrpSpPr>
        <p:grpSpPr>
          <a:xfrm>
            <a:off x="6317360" y="3276808"/>
            <a:ext cx="363217" cy="248590"/>
            <a:chOff x="6317360" y="3276808"/>
            <a:chExt cx="363217" cy="248590"/>
          </a:xfrm>
        </p:grpSpPr>
        <p:sp>
          <p:nvSpPr>
            <p:cNvPr id="9259" name="Google Shape;9259;p88"/>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8"/>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8"/>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8"/>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8"/>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8"/>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8"/>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8"/>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8"/>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8"/>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8"/>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8"/>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8"/>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8"/>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8"/>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8"/>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8"/>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8"/>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8"/>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8"/>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8"/>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8"/>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8"/>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8"/>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8"/>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8"/>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8"/>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88"/>
          <p:cNvGrpSpPr/>
          <p:nvPr/>
        </p:nvGrpSpPr>
        <p:grpSpPr>
          <a:xfrm>
            <a:off x="5084391" y="4183682"/>
            <a:ext cx="504064" cy="325595"/>
            <a:chOff x="5084391" y="4183682"/>
            <a:chExt cx="504064" cy="325595"/>
          </a:xfrm>
        </p:grpSpPr>
        <p:sp>
          <p:nvSpPr>
            <p:cNvPr id="9287" name="Google Shape;9287;p88"/>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8"/>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8"/>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8"/>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8"/>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8"/>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8"/>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8"/>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8"/>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8"/>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8"/>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8"/>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8"/>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8"/>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8"/>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8"/>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88"/>
          <p:cNvGrpSpPr/>
          <p:nvPr/>
        </p:nvGrpSpPr>
        <p:grpSpPr>
          <a:xfrm>
            <a:off x="7947595" y="2347996"/>
            <a:ext cx="379795" cy="267165"/>
            <a:chOff x="7947595" y="2347996"/>
            <a:chExt cx="379795" cy="267165"/>
          </a:xfrm>
        </p:grpSpPr>
        <p:sp>
          <p:nvSpPr>
            <p:cNvPr id="9304" name="Google Shape;9304;p88"/>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8"/>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8"/>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8"/>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8"/>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8"/>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8"/>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8"/>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8"/>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88"/>
          <p:cNvGrpSpPr/>
          <p:nvPr/>
        </p:nvGrpSpPr>
        <p:grpSpPr>
          <a:xfrm>
            <a:off x="6400644" y="2310269"/>
            <a:ext cx="275362" cy="338784"/>
            <a:chOff x="6400644" y="2310269"/>
            <a:chExt cx="275362" cy="338784"/>
          </a:xfrm>
        </p:grpSpPr>
        <p:sp>
          <p:nvSpPr>
            <p:cNvPr id="9314" name="Google Shape;9314;p88"/>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8"/>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8"/>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8"/>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8"/>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8"/>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8"/>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8"/>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8"/>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8"/>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8"/>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8"/>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8"/>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88"/>
          <p:cNvGrpSpPr/>
          <p:nvPr/>
        </p:nvGrpSpPr>
        <p:grpSpPr>
          <a:xfrm>
            <a:off x="1342268" y="4161009"/>
            <a:ext cx="359565" cy="358094"/>
            <a:chOff x="1342268" y="4161009"/>
            <a:chExt cx="359565" cy="358094"/>
          </a:xfrm>
        </p:grpSpPr>
        <p:sp>
          <p:nvSpPr>
            <p:cNvPr id="9328" name="Google Shape;9328;p88"/>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8"/>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8"/>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8"/>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8"/>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8"/>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8"/>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8"/>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8"/>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88"/>
          <p:cNvGrpSpPr/>
          <p:nvPr/>
        </p:nvGrpSpPr>
        <p:grpSpPr>
          <a:xfrm>
            <a:off x="1913012" y="2764940"/>
            <a:ext cx="417523" cy="374252"/>
            <a:chOff x="1913012" y="2764940"/>
            <a:chExt cx="417523" cy="374252"/>
          </a:xfrm>
        </p:grpSpPr>
        <p:sp>
          <p:nvSpPr>
            <p:cNvPr id="9338" name="Google Shape;9338;p88"/>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8"/>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8"/>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8"/>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8"/>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8"/>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8"/>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8"/>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8"/>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8"/>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8"/>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8"/>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88"/>
          <p:cNvGrpSpPr/>
          <p:nvPr/>
        </p:nvGrpSpPr>
        <p:grpSpPr>
          <a:xfrm>
            <a:off x="830742" y="2763601"/>
            <a:ext cx="384734" cy="381556"/>
            <a:chOff x="830742" y="2763601"/>
            <a:chExt cx="384734" cy="381556"/>
          </a:xfrm>
        </p:grpSpPr>
        <p:sp>
          <p:nvSpPr>
            <p:cNvPr id="9351" name="Google Shape;9351;p88"/>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8"/>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8"/>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8"/>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8"/>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8"/>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8"/>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8"/>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8"/>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8"/>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8"/>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8"/>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8"/>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8"/>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8"/>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8"/>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8"/>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8"/>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8"/>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8"/>
          <p:cNvGrpSpPr/>
          <p:nvPr/>
        </p:nvGrpSpPr>
        <p:grpSpPr>
          <a:xfrm>
            <a:off x="3007498" y="4183419"/>
            <a:ext cx="375434" cy="329667"/>
            <a:chOff x="3007498" y="4183419"/>
            <a:chExt cx="375434" cy="329667"/>
          </a:xfrm>
        </p:grpSpPr>
        <p:sp>
          <p:nvSpPr>
            <p:cNvPr id="9373" name="Google Shape;9373;p88"/>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8"/>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8"/>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8"/>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8"/>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8"/>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8"/>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8"/>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8"/>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8"/>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8"/>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8"/>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8"/>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8"/>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8"/>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8"/>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8"/>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8"/>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8"/>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8"/>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88"/>
          <p:cNvGrpSpPr/>
          <p:nvPr/>
        </p:nvGrpSpPr>
        <p:grpSpPr>
          <a:xfrm>
            <a:off x="6919276" y="2766990"/>
            <a:ext cx="274550" cy="354728"/>
            <a:chOff x="7606826" y="2419290"/>
            <a:chExt cx="274550" cy="354728"/>
          </a:xfrm>
        </p:grpSpPr>
        <p:sp>
          <p:nvSpPr>
            <p:cNvPr id="9394" name="Google Shape;9394;p88"/>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8"/>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8"/>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8"/>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8"/>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8"/>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8"/>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8"/>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8"/>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8"/>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8"/>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8"/>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8"/>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8"/>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8"/>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88"/>
          <p:cNvGrpSpPr/>
          <p:nvPr/>
        </p:nvGrpSpPr>
        <p:grpSpPr>
          <a:xfrm>
            <a:off x="7550168" y="2777003"/>
            <a:ext cx="263316" cy="354728"/>
            <a:chOff x="8062968" y="2419290"/>
            <a:chExt cx="263316" cy="354728"/>
          </a:xfrm>
        </p:grpSpPr>
        <p:sp>
          <p:nvSpPr>
            <p:cNvPr id="9410" name="Google Shape;9410;p88"/>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8"/>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8"/>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8"/>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8"/>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8"/>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8"/>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8"/>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8"/>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8"/>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8"/>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8"/>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8"/>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8"/>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8"/>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8"/>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8"/>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88"/>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428" name="Google Shape;9428;p88"/>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432"/>
        <p:cNvGrpSpPr/>
        <p:nvPr/>
      </p:nvGrpSpPr>
      <p:grpSpPr>
        <a:xfrm>
          <a:off x="0" y="0"/>
          <a:ext cx="0" cy="0"/>
          <a:chOff x="0" y="0"/>
          <a:chExt cx="0" cy="0"/>
        </a:xfrm>
      </p:grpSpPr>
      <p:grpSp>
        <p:nvGrpSpPr>
          <p:cNvPr id="9433" name="Google Shape;9433;p89"/>
          <p:cNvGrpSpPr/>
          <p:nvPr/>
        </p:nvGrpSpPr>
        <p:grpSpPr>
          <a:xfrm>
            <a:off x="7075663" y="2261129"/>
            <a:ext cx="362163" cy="347098"/>
            <a:chOff x="7075663" y="2444129"/>
            <a:chExt cx="362163" cy="347098"/>
          </a:xfrm>
        </p:grpSpPr>
        <p:sp>
          <p:nvSpPr>
            <p:cNvPr id="9434" name="Google Shape;9434;p89"/>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9"/>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9"/>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9"/>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9"/>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9"/>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9"/>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9"/>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89"/>
          <p:cNvGrpSpPr/>
          <p:nvPr/>
        </p:nvGrpSpPr>
        <p:grpSpPr>
          <a:xfrm>
            <a:off x="6638175" y="2253584"/>
            <a:ext cx="372197" cy="362163"/>
            <a:chOff x="6638175" y="2436584"/>
            <a:chExt cx="372197" cy="362163"/>
          </a:xfrm>
        </p:grpSpPr>
        <p:sp>
          <p:nvSpPr>
            <p:cNvPr id="9443" name="Google Shape;9443;p89"/>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9"/>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9"/>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9"/>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9"/>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9"/>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9"/>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9"/>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9"/>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9"/>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9"/>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9"/>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9"/>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9"/>
          <p:cNvGrpSpPr/>
          <p:nvPr/>
        </p:nvGrpSpPr>
        <p:grpSpPr>
          <a:xfrm>
            <a:off x="6192906" y="2256440"/>
            <a:ext cx="371699" cy="356084"/>
            <a:chOff x="6192906" y="2439440"/>
            <a:chExt cx="371699" cy="356084"/>
          </a:xfrm>
        </p:grpSpPr>
        <p:sp>
          <p:nvSpPr>
            <p:cNvPr id="9457" name="Google Shape;9457;p89"/>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9"/>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9"/>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9"/>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9"/>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9"/>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9"/>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9"/>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9"/>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9"/>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9"/>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9"/>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9"/>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89"/>
          <p:cNvGrpSpPr/>
          <p:nvPr/>
        </p:nvGrpSpPr>
        <p:grpSpPr>
          <a:xfrm>
            <a:off x="5762467" y="2253584"/>
            <a:ext cx="362163" cy="362163"/>
            <a:chOff x="5762467" y="2436584"/>
            <a:chExt cx="362163" cy="362163"/>
          </a:xfrm>
        </p:grpSpPr>
        <p:sp>
          <p:nvSpPr>
            <p:cNvPr id="9471" name="Google Shape;9471;p89"/>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9"/>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9"/>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9"/>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9"/>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9"/>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9"/>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9"/>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9"/>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9"/>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9"/>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9"/>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9"/>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9"/>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9"/>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9"/>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9"/>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9"/>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9"/>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9"/>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9"/>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89"/>
          <p:cNvGrpSpPr/>
          <p:nvPr/>
        </p:nvGrpSpPr>
        <p:grpSpPr>
          <a:xfrm>
            <a:off x="5323721" y="2254029"/>
            <a:ext cx="362922" cy="361219"/>
            <a:chOff x="5323721" y="2437029"/>
            <a:chExt cx="362922" cy="361219"/>
          </a:xfrm>
        </p:grpSpPr>
        <p:sp>
          <p:nvSpPr>
            <p:cNvPr id="9497" name="Google Shape;9497;p89"/>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9"/>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9"/>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9"/>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9"/>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9"/>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9"/>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9"/>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9"/>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9"/>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9"/>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9"/>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9"/>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9"/>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9"/>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9"/>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9"/>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89"/>
          <p:cNvGrpSpPr/>
          <p:nvPr/>
        </p:nvGrpSpPr>
        <p:grpSpPr>
          <a:xfrm>
            <a:off x="4875937" y="2285731"/>
            <a:ext cx="407122" cy="315448"/>
            <a:chOff x="4875937" y="2468731"/>
            <a:chExt cx="407122" cy="315448"/>
          </a:xfrm>
        </p:grpSpPr>
        <p:sp>
          <p:nvSpPr>
            <p:cNvPr id="9515" name="Google Shape;9515;p89"/>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9"/>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9"/>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9"/>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9"/>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9"/>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9"/>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9"/>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9"/>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9"/>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9"/>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9"/>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9"/>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9"/>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9"/>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9"/>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9"/>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9"/>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9"/>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89"/>
          <p:cNvGrpSpPr/>
          <p:nvPr/>
        </p:nvGrpSpPr>
        <p:grpSpPr>
          <a:xfrm>
            <a:off x="4893282" y="3621774"/>
            <a:ext cx="242114" cy="362163"/>
            <a:chOff x="4893282" y="3804774"/>
            <a:chExt cx="242114" cy="362163"/>
          </a:xfrm>
        </p:grpSpPr>
        <p:sp>
          <p:nvSpPr>
            <p:cNvPr id="9535" name="Google Shape;9535;p89"/>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9"/>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9"/>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9"/>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9"/>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9"/>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9"/>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9"/>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9"/>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9"/>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9"/>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9"/>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9"/>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9"/>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9"/>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9"/>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9"/>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9"/>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9"/>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9"/>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9"/>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9"/>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9"/>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9"/>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9"/>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9"/>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89"/>
          <p:cNvGrpSpPr/>
          <p:nvPr/>
        </p:nvGrpSpPr>
        <p:grpSpPr>
          <a:xfrm>
            <a:off x="6248162" y="3621774"/>
            <a:ext cx="231058" cy="362425"/>
            <a:chOff x="6248162" y="3804774"/>
            <a:chExt cx="231058" cy="362425"/>
          </a:xfrm>
        </p:grpSpPr>
        <p:sp>
          <p:nvSpPr>
            <p:cNvPr id="9562" name="Google Shape;9562;p89"/>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9"/>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9"/>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9"/>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89"/>
          <p:cNvGrpSpPr/>
          <p:nvPr/>
        </p:nvGrpSpPr>
        <p:grpSpPr>
          <a:xfrm>
            <a:off x="5346568" y="3621774"/>
            <a:ext cx="233337" cy="362163"/>
            <a:chOff x="5346568" y="3804774"/>
            <a:chExt cx="233337" cy="362163"/>
          </a:xfrm>
        </p:grpSpPr>
        <p:sp>
          <p:nvSpPr>
            <p:cNvPr id="9567" name="Google Shape;9567;p89"/>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9"/>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9"/>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9"/>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9"/>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9"/>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9"/>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9"/>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9"/>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9"/>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9"/>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9"/>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9"/>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9"/>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9"/>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9"/>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9"/>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9"/>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9"/>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89"/>
          <p:cNvGrpSpPr/>
          <p:nvPr/>
        </p:nvGrpSpPr>
        <p:grpSpPr>
          <a:xfrm>
            <a:off x="6704985" y="3622141"/>
            <a:ext cx="209967" cy="361639"/>
            <a:chOff x="6704985" y="3805141"/>
            <a:chExt cx="209967" cy="361639"/>
          </a:xfrm>
        </p:grpSpPr>
        <p:sp>
          <p:nvSpPr>
            <p:cNvPr id="9587" name="Google Shape;9587;p89"/>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9"/>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9"/>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9"/>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9"/>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9"/>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9"/>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9"/>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9"/>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9"/>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9"/>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9"/>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89"/>
          <p:cNvGrpSpPr/>
          <p:nvPr/>
        </p:nvGrpSpPr>
        <p:grpSpPr>
          <a:xfrm>
            <a:off x="7513884" y="2265269"/>
            <a:ext cx="363184" cy="338792"/>
            <a:chOff x="7513884" y="2448269"/>
            <a:chExt cx="363184" cy="338792"/>
          </a:xfrm>
        </p:grpSpPr>
        <p:sp>
          <p:nvSpPr>
            <p:cNvPr id="9600" name="Google Shape;9600;p89"/>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9"/>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9"/>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9"/>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9"/>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9"/>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89"/>
          <p:cNvGrpSpPr/>
          <p:nvPr/>
        </p:nvGrpSpPr>
        <p:grpSpPr>
          <a:xfrm>
            <a:off x="5777767" y="3621826"/>
            <a:ext cx="258699" cy="362136"/>
            <a:chOff x="5777767" y="3804826"/>
            <a:chExt cx="258699" cy="362136"/>
          </a:xfrm>
        </p:grpSpPr>
        <p:sp>
          <p:nvSpPr>
            <p:cNvPr id="9607" name="Google Shape;9607;p89"/>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9"/>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9"/>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89"/>
          <p:cNvGrpSpPr/>
          <p:nvPr/>
        </p:nvGrpSpPr>
        <p:grpSpPr>
          <a:xfrm>
            <a:off x="7953101" y="2253584"/>
            <a:ext cx="361691" cy="362163"/>
            <a:chOff x="7953101" y="2436584"/>
            <a:chExt cx="361691" cy="362163"/>
          </a:xfrm>
        </p:grpSpPr>
        <p:sp>
          <p:nvSpPr>
            <p:cNvPr id="9611" name="Google Shape;9611;p89"/>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9"/>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9"/>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9"/>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9"/>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9"/>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9"/>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9"/>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9"/>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89"/>
          <p:cNvGrpSpPr/>
          <p:nvPr/>
        </p:nvGrpSpPr>
        <p:grpSpPr>
          <a:xfrm>
            <a:off x="4859353" y="3172130"/>
            <a:ext cx="373481" cy="362267"/>
            <a:chOff x="4859353" y="3355130"/>
            <a:chExt cx="373481" cy="362267"/>
          </a:xfrm>
        </p:grpSpPr>
        <p:sp>
          <p:nvSpPr>
            <p:cNvPr id="9621" name="Google Shape;9621;p89"/>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9"/>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9"/>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9"/>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9"/>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9"/>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9"/>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9"/>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9"/>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9"/>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9"/>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9"/>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9"/>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9"/>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89"/>
          <p:cNvGrpSpPr/>
          <p:nvPr/>
        </p:nvGrpSpPr>
        <p:grpSpPr>
          <a:xfrm>
            <a:off x="6637678" y="1317982"/>
            <a:ext cx="378721" cy="362005"/>
            <a:chOff x="6637678" y="1500982"/>
            <a:chExt cx="378721" cy="362005"/>
          </a:xfrm>
        </p:grpSpPr>
        <p:sp>
          <p:nvSpPr>
            <p:cNvPr id="9636" name="Google Shape;9636;p89"/>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9"/>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9"/>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9"/>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9"/>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9"/>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9"/>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9"/>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9"/>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9"/>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9"/>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9"/>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9"/>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9"/>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9"/>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9"/>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9"/>
          <p:cNvGrpSpPr/>
          <p:nvPr/>
        </p:nvGrpSpPr>
        <p:grpSpPr>
          <a:xfrm>
            <a:off x="5827993" y="3172496"/>
            <a:ext cx="223041" cy="362163"/>
            <a:chOff x="5827993" y="3355496"/>
            <a:chExt cx="223041" cy="362163"/>
          </a:xfrm>
        </p:grpSpPr>
        <p:sp>
          <p:nvSpPr>
            <p:cNvPr id="9653" name="Google Shape;9653;p89"/>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9"/>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9"/>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9"/>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9"/>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9"/>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9"/>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9"/>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9"/>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9"/>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9"/>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9"/>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9"/>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9"/>
          <p:cNvGrpSpPr/>
          <p:nvPr/>
        </p:nvGrpSpPr>
        <p:grpSpPr>
          <a:xfrm>
            <a:off x="7528713" y="1317641"/>
            <a:ext cx="370520" cy="361586"/>
            <a:chOff x="7528713" y="1500641"/>
            <a:chExt cx="370520" cy="361586"/>
          </a:xfrm>
        </p:grpSpPr>
        <p:sp>
          <p:nvSpPr>
            <p:cNvPr id="9669" name="Google Shape;9669;p89"/>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9"/>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9"/>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9"/>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9"/>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89"/>
          <p:cNvGrpSpPr/>
          <p:nvPr/>
        </p:nvGrpSpPr>
        <p:grpSpPr>
          <a:xfrm>
            <a:off x="5317198" y="3172496"/>
            <a:ext cx="367429" cy="362163"/>
            <a:chOff x="5317198" y="3355496"/>
            <a:chExt cx="367429" cy="362163"/>
          </a:xfrm>
        </p:grpSpPr>
        <p:sp>
          <p:nvSpPr>
            <p:cNvPr id="9677" name="Google Shape;9677;p89"/>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9"/>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9"/>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9"/>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9"/>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9"/>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9"/>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9"/>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9"/>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9"/>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9"/>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9"/>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9"/>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9"/>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9"/>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9"/>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9"/>
          <p:cNvGrpSpPr/>
          <p:nvPr/>
        </p:nvGrpSpPr>
        <p:grpSpPr>
          <a:xfrm>
            <a:off x="5302971" y="1317563"/>
            <a:ext cx="383175" cy="362241"/>
            <a:chOff x="5302971" y="1500563"/>
            <a:chExt cx="383175" cy="362241"/>
          </a:xfrm>
        </p:grpSpPr>
        <p:sp>
          <p:nvSpPr>
            <p:cNvPr id="9694" name="Google Shape;9694;p89"/>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9"/>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89"/>
          <p:cNvGrpSpPr/>
          <p:nvPr/>
        </p:nvGrpSpPr>
        <p:grpSpPr>
          <a:xfrm>
            <a:off x="6202705" y="1342453"/>
            <a:ext cx="364180" cy="312461"/>
            <a:chOff x="6202705" y="1525453"/>
            <a:chExt cx="364180" cy="312461"/>
          </a:xfrm>
        </p:grpSpPr>
        <p:sp>
          <p:nvSpPr>
            <p:cNvPr id="9697" name="Google Shape;9697;p89"/>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9"/>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9"/>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9"/>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9"/>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9"/>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9"/>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89"/>
          <p:cNvGrpSpPr/>
          <p:nvPr/>
        </p:nvGrpSpPr>
        <p:grpSpPr>
          <a:xfrm>
            <a:off x="7087217" y="1320602"/>
            <a:ext cx="362398" cy="356163"/>
            <a:chOff x="7087217" y="1503602"/>
            <a:chExt cx="362398" cy="356163"/>
          </a:xfrm>
        </p:grpSpPr>
        <p:sp>
          <p:nvSpPr>
            <p:cNvPr id="9705" name="Google Shape;9705;p89"/>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9"/>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9"/>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9"/>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9"/>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9"/>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9"/>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9"/>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9"/>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9"/>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9"/>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9"/>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9"/>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9"/>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9"/>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9"/>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9"/>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9"/>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9"/>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9"/>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9"/>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89"/>
          <p:cNvGrpSpPr/>
          <p:nvPr/>
        </p:nvGrpSpPr>
        <p:grpSpPr>
          <a:xfrm>
            <a:off x="7968952" y="1317877"/>
            <a:ext cx="378747" cy="361455"/>
            <a:chOff x="7968952" y="1500877"/>
            <a:chExt cx="378747" cy="361455"/>
          </a:xfrm>
        </p:grpSpPr>
        <p:sp>
          <p:nvSpPr>
            <p:cNvPr id="9727" name="Google Shape;9727;p89"/>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9"/>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9"/>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9"/>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9"/>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9"/>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9"/>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9"/>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9"/>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9"/>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9"/>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9"/>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9"/>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9"/>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9"/>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89"/>
          <p:cNvGrpSpPr/>
          <p:nvPr/>
        </p:nvGrpSpPr>
        <p:grpSpPr>
          <a:xfrm>
            <a:off x="5761445" y="1358723"/>
            <a:ext cx="362163" cy="279737"/>
            <a:chOff x="5761445" y="1541723"/>
            <a:chExt cx="362163" cy="279737"/>
          </a:xfrm>
        </p:grpSpPr>
        <p:sp>
          <p:nvSpPr>
            <p:cNvPr id="9743" name="Google Shape;9743;p89"/>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9"/>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9"/>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9"/>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9"/>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9"/>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89"/>
          <p:cNvGrpSpPr/>
          <p:nvPr/>
        </p:nvGrpSpPr>
        <p:grpSpPr>
          <a:xfrm>
            <a:off x="6204958" y="3172575"/>
            <a:ext cx="358390" cy="362320"/>
            <a:chOff x="6204958" y="3355575"/>
            <a:chExt cx="358390" cy="362320"/>
          </a:xfrm>
        </p:grpSpPr>
        <p:sp>
          <p:nvSpPr>
            <p:cNvPr id="9750" name="Google Shape;9750;p89"/>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9"/>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9"/>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9"/>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9"/>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9"/>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9"/>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9"/>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9"/>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9"/>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9"/>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9"/>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9"/>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9"/>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9"/>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9"/>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89"/>
          <p:cNvGrpSpPr/>
          <p:nvPr/>
        </p:nvGrpSpPr>
        <p:grpSpPr>
          <a:xfrm>
            <a:off x="4939970" y="1316855"/>
            <a:ext cx="242979" cy="362660"/>
            <a:chOff x="4939970" y="1499855"/>
            <a:chExt cx="242979" cy="362660"/>
          </a:xfrm>
        </p:grpSpPr>
        <p:sp>
          <p:nvSpPr>
            <p:cNvPr id="9767" name="Google Shape;9767;p89"/>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9"/>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9"/>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9"/>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9"/>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9"/>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9"/>
          <p:cNvGrpSpPr/>
          <p:nvPr/>
        </p:nvGrpSpPr>
        <p:grpSpPr>
          <a:xfrm>
            <a:off x="8023448" y="3172496"/>
            <a:ext cx="284322" cy="362163"/>
            <a:chOff x="8023448" y="3355496"/>
            <a:chExt cx="284322" cy="362163"/>
          </a:xfrm>
        </p:grpSpPr>
        <p:sp>
          <p:nvSpPr>
            <p:cNvPr id="9774" name="Google Shape;9774;p89"/>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9"/>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9"/>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9"/>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9"/>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9"/>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9"/>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9"/>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9"/>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89"/>
          <p:cNvGrpSpPr/>
          <p:nvPr/>
        </p:nvGrpSpPr>
        <p:grpSpPr>
          <a:xfrm>
            <a:off x="6644201" y="3172496"/>
            <a:ext cx="366695" cy="361979"/>
            <a:chOff x="6644201" y="3355496"/>
            <a:chExt cx="366695" cy="361979"/>
          </a:xfrm>
        </p:grpSpPr>
        <p:sp>
          <p:nvSpPr>
            <p:cNvPr id="9784" name="Google Shape;9784;p89"/>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9"/>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9"/>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9"/>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9"/>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9"/>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9"/>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9"/>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9"/>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9"/>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9"/>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9"/>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9"/>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9"/>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9"/>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9"/>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9"/>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9"/>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9"/>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9"/>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9"/>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9"/>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9"/>
          <p:cNvGrpSpPr/>
          <p:nvPr/>
        </p:nvGrpSpPr>
        <p:grpSpPr>
          <a:xfrm>
            <a:off x="7955145" y="1836192"/>
            <a:ext cx="365176" cy="271013"/>
            <a:chOff x="7955145" y="2019192"/>
            <a:chExt cx="365176" cy="271013"/>
          </a:xfrm>
        </p:grpSpPr>
        <p:sp>
          <p:nvSpPr>
            <p:cNvPr id="9807" name="Google Shape;9807;p89"/>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9"/>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9"/>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9"/>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9"/>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9"/>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9"/>
          <p:cNvGrpSpPr/>
          <p:nvPr/>
        </p:nvGrpSpPr>
        <p:grpSpPr>
          <a:xfrm>
            <a:off x="7518155" y="1826471"/>
            <a:ext cx="361927" cy="290270"/>
            <a:chOff x="7518155" y="2009471"/>
            <a:chExt cx="361927" cy="290270"/>
          </a:xfrm>
        </p:grpSpPr>
        <p:sp>
          <p:nvSpPr>
            <p:cNvPr id="9814" name="Google Shape;9814;p89"/>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9"/>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9"/>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9"/>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9"/>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9"/>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9"/>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9"/>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9"/>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9"/>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9"/>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9"/>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9"/>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89"/>
          <p:cNvGrpSpPr/>
          <p:nvPr/>
        </p:nvGrpSpPr>
        <p:grpSpPr>
          <a:xfrm>
            <a:off x="7079672" y="1808053"/>
            <a:ext cx="362163" cy="327264"/>
            <a:chOff x="7079672" y="1991053"/>
            <a:chExt cx="362163" cy="327264"/>
          </a:xfrm>
        </p:grpSpPr>
        <p:sp>
          <p:nvSpPr>
            <p:cNvPr id="9828" name="Google Shape;9828;p89"/>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9"/>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9"/>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9"/>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9"/>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9"/>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9"/>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9"/>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9"/>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9"/>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9"/>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9"/>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9"/>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9"/>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9"/>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9"/>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89"/>
          <p:cNvGrpSpPr/>
          <p:nvPr/>
        </p:nvGrpSpPr>
        <p:grpSpPr>
          <a:xfrm>
            <a:off x="6641188" y="1852514"/>
            <a:ext cx="361901" cy="238132"/>
            <a:chOff x="6641188" y="2035514"/>
            <a:chExt cx="361901" cy="238132"/>
          </a:xfrm>
        </p:grpSpPr>
        <p:sp>
          <p:nvSpPr>
            <p:cNvPr id="9845" name="Google Shape;9845;p89"/>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9"/>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9"/>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9"/>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9"/>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9"/>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9"/>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9"/>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9"/>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9"/>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9"/>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9"/>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9"/>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9"/>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9"/>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9"/>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9"/>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9"/>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9"/>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89"/>
          <p:cNvGrpSpPr/>
          <p:nvPr/>
        </p:nvGrpSpPr>
        <p:grpSpPr>
          <a:xfrm>
            <a:off x="6202443" y="1803677"/>
            <a:ext cx="362425" cy="335884"/>
            <a:chOff x="6202443" y="1986677"/>
            <a:chExt cx="362425" cy="335884"/>
          </a:xfrm>
        </p:grpSpPr>
        <p:sp>
          <p:nvSpPr>
            <p:cNvPr id="9865" name="Google Shape;9865;p89"/>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9"/>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9"/>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9"/>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9"/>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9"/>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9"/>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9"/>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9"/>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9"/>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9"/>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9"/>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9"/>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9"/>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9"/>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9"/>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9"/>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9"/>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9"/>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9"/>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89"/>
          <p:cNvGrpSpPr/>
          <p:nvPr/>
        </p:nvGrpSpPr>
        <p:grpSpPr>
          <a:xfrm>
            <a:off x="5764222" y="1833598"/>
            <a:ext cx="374293" cy="276069"/>
            <a:chOff x="5764222" y="2016598"/>
            <a:chExt cx="374293" cy="276069"/>
          </a:xfrm>
        </p:grpSpPr>
        <p:sp>
          <p:nvSpPr>
            <p:cNvPr id="9886" name="Google Shape;9886;p89"/>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9"/>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9"/>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9"/>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9"/>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9"/>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9"/>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9"/>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9"/>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9"/>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9"/>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89"/>
          <p:cNvGrpSpPr/>
          <p:nvPr/>
        </p:nvGrpSpPr>
        <p:grpSpPr>
          <a:xfrm>
            <a:off x="5325477" y="1833441"/>
            <a:ext cx="361927" cy="276515"/>
            <a:chOff x="5325477" y="2016441"/>
            <a:chExt cx="361927" cy="276515"/>
          </a:xfrm>
        </p:grpSpPr>
        <p:sp>
          <p:nvSpPr>
            <p:cNvPr id="9898" name="Google Shape;9898;p89"/>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9"/>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9"/>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9"/>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9"/>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9"/>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9"/>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9"/>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9"/>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9"/>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9"/>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9"/>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9"/>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9"/>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9"/>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9"/>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9"/>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9"/>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9"/>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9"/>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89"/>
          <p:cNvGrpSpPr/>
          <p:nvPr/>
        </p:nvGrpSpPr>
        <p:grpSpPr>
          <a:xfrm>
            <a:off x="4870671" y="1834200"/>
            <a:ext cx="364180" cy="274812"/>
            <a:chOff x="4870671" y="2017200"/>
            <a:chExt cx="364180" cy="274812"/>
          </a:xfrm>
        </p:grpSpPr>
        <p:sp>
          <p:nvSpPr>
            <p:cNvPr id="9919" name="Google Shape;9919;p89"/>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9"/>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9"/>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9"/>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9"/>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9"/>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9"/>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9"/>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9"/>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9"/>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9"/>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9"/>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9"/>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89"/>
          <p:cNvGrpSpPr/>
          <p:nvPr/>
        </p:nvGrpSpPr>
        <p:grpSpPr>
          <a:xfrm>
            <a:off x="7144726" y="3172496"/>
            <a:ext cx="260690" cy="362032"/>
            <a:chOff x="7144726" y="3355496"/>
            <a:chExt cx="260690" cy="362032"/>
          </a:xfrm>
        </p:grpSpPr>
        <p:sp>
          <p:nvSpPr>
            <p:cNvPr id="9933" name="Google Shape;9933;p89"/>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9"/>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9"/>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9"/>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9"/>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9"/>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89"/>
          <p:cNvGrpSpPr/>
          <p:nvPr/>
        </p:nvGrpSpPr>
        <p:grpSpPr>
          <a:xfrm>
            <a:off x="6705719" y="4095051"/>
            <a:ext cx="261712" cy="361770"/>
            <a:chOff x="6705719" y="4278051"/>
            <a:chExt cx="261712" cy="361770"/>
          </a:xfrm>
        </p:grpSpPr>
        <p:sp>
          <p:nvSpPr>
            <p:cNvPr id="9940" name="Google Shape;9940;p89"/>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9"/>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9"/>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9"/>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9"/>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9"/>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9"/>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9"/>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9"/>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9"/>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9"/>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9"/>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9"/>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9"/>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9"/>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89"/>
          <p:cNvGrpSpPr/>
          <p:nvPr/>
        </p:nvGrpSpPr>
        <p:grpSpPr>
          <a:xfrm>
            <a:off x="5750650" y="2708652"/>
            <a:ext cx="320216" cy="361403"/>
            <a:chOff x="5750650" y="2891652"/>
            <a:chExt cx="320216" cy="361403"/>
          </a:xfrm>
        </p:grpSpPr>
        <p:sp>
          <p:nvSpPr>
            <p:cNvPr id="9956" name="Google Shape;9956;p89"/>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9"/>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9"/>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9"/>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9"/>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9"/>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9"/>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9"/>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9"/>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9"/>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9"/>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9"/>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9"/>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9"/>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9"/>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89"/>
          <p:cNvGrpSpPr/>
          <p:nvPr/>
        </p:nvGrpSpPr>
        <p:grpSpPr>
          <a:xfrm>
            <a:off x="6658009" y="2708390"/>
            <a:ext cx="315972" cy="361927"/>
            <a:chOff x="6658009" y="2891390"/>
            <a:chExt cx="315972" cy="361927"/>
          </a:xfrm>
        </p:grpSpPr>
        <p:sp>
          <p:nvSpPr>
            <p:cNvPr id="9972" name="Google Shape;9972;p89"/>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9"/>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9"/>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9"/>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9"/>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9"/>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9"/>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9"/>
          <p:cNvGrpSpPr/>
          <p:nvPr/>
        </p:nvGrpSpPr>
        <p:grpSpPr>
          <a:xfrm>
            <a:off x="6203465" y="2708206"/>
            <a:ext cx="320478" cy="362110"/>
            <a:chOff x="6203465" y="2891206"/>
            <a:chExt cx="320478" cy="362110"/>
          </a:xfrm>
        </p:grpSpPr>
        <p:sp>
          <p:nvSpPr>
            <p:cNvPr id="9980" name="Google Shape;9980;p89"/>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9"/>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9"/>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9"/>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9"/>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89"/>
          <p:cNvGrpSpPr/>
          <p:nvPr/>
        </p:nvGrpSpPr>
        <p:grpSpPr>
          <a:xfrm>
            <a:off x="7567280" y="2708259"/>
            <a:ext cx="307116" cy="362294"/>
            <a:chOff x="7567280" y="2891259"/>
            <a:chExt cx="307116" cy="362294"/>
          </a:xfrm>
        </p:grpSpPr>
        <p:sp>
          <p:nvSpPr>
            <p:cNvPr id="9986" name="Google Shape;9986;p89"/>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9"/>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9"/>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9"/>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9"/>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9"/>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9"/>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9"/>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9"/>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9"/>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9"/>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9"/>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89"/>
          <p:cNvGrpSpPr/>
          <p:nvPr/>
        </p:nvGrpSpPr>
        <p:grpSpPr>
          <a:xfrm>
            <a:off x="7112579" y="2708521"/>
            <a:ext cx="338556" cy="361534"/>
            <a:chOff x="7112579" y="2891521"/>
            <a:chExt cx="338556" cy="361534"/>
          </a:xfrm>
        </p:grpSpPr>
        <p:sp>
          <p:nvSpPr>
            <p:cNvPr id="9999" name="Google Shape;9999;p89"/>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9"/>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89"/>
          <p:cNvGrpSpPr/>
          <p:nvPr/>
        </p:nvGrpSpPr>
        <p:grpSpPr>
          <a:xfrm>
            <a:off x="7155259" y="3622036"/>
            <a:ext cx="207478" cy="361272"/>
            <a:chOff x="7155259" y="3805036"/>
            <a:chExt cx="207478" cy="361272"/>
          </a:xfrm>
        </p:grpSpPr>
        <p:sp>
          <p:nvSpPr>
            <p:cNvPr id="10002" name="Google Shape;10002;p89"/>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9"/>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9"/>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9"/>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9"/>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9"/>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9"/>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9"/>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9"/>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9"/>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9"/>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9"/>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89"/>
          <p:cNvGrpSpPr/>
          <p:nvPr/>
        </p:nvGrpSpPr>
        <p:grpSpPr>
          <a:xfrm>
            <a:off x="4915368" y="2708390"/>
            <a:ext cx="182850" cy="361927"/>
            <a:chOff x="4915368" y="2891390"/>
            <a:chExt cx="182850" cy="361927"/>
          </a:xfrm>
        </p:grpSpPr>
        <p:sp>
          <p:nvSpPr>
            <p:cNvPr id="10015" name="Google Shape;10015;p89"/>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9"/>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9"/>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9"/>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9"/>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9"/>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9"/>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9"/>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9"/>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9"/>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9"/>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9"/>
          <p:cNvGrpSpPr/>
          <p:nvPr/>
        </p:nvGrpSpPr>
        <p:grpSpPr>
          <a:xfrm>
            <a:off x="8028714" y="2708652"/>
            <a:ext cx="289589" cy="361403"/>
            <a:chOff x="8028714" y="2891652"/>
            <a:chExt cx="289589" cy="361403"/>
          </a:xfrm>
        </p:grpSpPr>
        <p:sp>
          <p:nvSpPr>
            <p:cNvPr id="10027" name="Google Shape;10027;p89"/>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9"/>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9"/>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9"/>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9"/>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9"/>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9"/>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9"/>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9"/>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9"/>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9"/>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9"/>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9"/>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9"/>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9"/>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9"/>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9"/>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9"/>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9"/>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9"/>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89"/>
          <p:cNvGrpSpPr/>
          <p:nvPr/>
        </p:nvGrpSpPr>
        <p:grpSpPr>
          <a:xfrm>
            <a:off x="7551822" y="3621774"/>
            <a:ext cx="293335" cy="361927"/>
            <a:chOff x="7551822" y="3804774"/>
            <a:chExt cx="293335" cy="361927"/>
          </a:xfrm>
        </p:grpSpPr>
        <p:sp>
          <p:nvSpPr>
            <p:cNvPr id="10048" name="Google Shape;10048;p89"/>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9"/>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9"/>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9"/>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9"/>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9"/>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9"/>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9"/>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9"/>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9"/>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9"/>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89"/>
          <p:cNvGrpSpPr/>
          <p:nvPr/>
        </p:nvGrpSpPr>
        <p:grpSpPr>
          <a:xfrm>
            <a:off x="6263725" y="4094658"/>
            <a:ext cx="210491" cy="362163"/>
            <a:chOff x="6263725" y="4277658"/>
            <a:chExt cx="210491" cy="362163"/>
          </a:xfrm>
        </p:grpSpPr>
        <p:sp>
          <p:nvSpPr>
            <p:cNvPr id="10060" name="Google Shape;10060;p89"/>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9"/>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9"/>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9"/>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9"/>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9"/>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9"/>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9"/>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9"/>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9"/>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9"/>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9"/>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9"/>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9"/>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9"/>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89"/>
          <p:cNvGrpSpPr/>
          <p:nvPr/>
        </p:nvGrpSpPr>
        <p:grpSpPr>
          <a:xfrm>
            <a:off x="7987790" y="3621695"/>
            <a:ext cx="336303" cy="362005"/>
            <a:chOff x="7987790" y="3804695"/>
            <a:chExt cx="336303" cy="362005"/>
          </a:xfrm>
        </p:grpSpPr>
        <p:sp>
          <p:nvSpPr>
            <p:cNvPr id="10076" name="Google Shape;10076;p89"/>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9"/>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9"/>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9"/>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9"/>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9"/>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9"/>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9"/>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9"/>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9"/>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89"/>
          <p:cNvGrpSpPr/>
          <p:nvPr/>
        </p:nvGrpSpPr>
        <p:grpSpPr>
          <a:xfrm>
            <a:off x="5273444" y="2708285"/>
            <a:ext cx="371123" cy="362267"/>
            <a:chOff x="5273444" y="2891285"/>
            <a:chExt cx="371123" cy="362267"/>
          </a:xfrm>
        </p:grpSpPr>
        <p:sp>
          <p:nvSpPr>
            <p:cNvPr id="10087" name="Google Shape;10087;p89"/>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9"/>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9"/>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9"/>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9"/>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9"/>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9"/>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9"/>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9"/>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9"/>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9"/>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9"/>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9"/>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9"/>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9"/>
          <p:cNvGrpSpPr/>
          <p:nvPr/>
        </p:nvGrpSpPr>
        <p:grpSpPr>
          <a:xfrm>
            <a:off x="7630397" y="3175399"/>
            <a:ext cx="214759" cy="357030"/>
            <a:chOff x="2235125" y="238075"/>
            <a:chExt cx="3144350" cy="5227375"/>
          </a:xfrm>
        </p:grpSpPr>
        <p:sp>
          <p:nvSpPr>
            <p:cNvPr id="10102" name="Google Shape;10102;p89"/>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9"/>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9"/>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9"/>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9"/>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9"/>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9"/>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9"/>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9"/>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89"/>
          <p:cNvGrpSpPr/>
          <p:nvPr/>
        </p:nvGrpSpPr>
        <p:grpSpPr>
          <a:xfrm>
            <a:off x="2810729" y="4084107"/>
            <a:ext cx="342496" cy="351944"/>
            <a:chOff x="2810729" y="4267107"/>
            <a:chExt cx="342496" cy="351944"/>
          </a:xfrm>
        </p:grpSpPr>
        <p:sp>
          <p:nvSpPr>
            <p:cNvPr id="10112" name="Google Shape;10112;p89"/>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9"/>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9"/>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9"/>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9"/>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9"/>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9"/>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9"/>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9"/>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9"/>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9"/>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9"/>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9"/>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9"/>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9"/>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9"/>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9"/>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9"/>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9"/>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9"/>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9"/>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9"/>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9"/>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9"/>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9"/>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9"/>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9"/>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9"/>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9"/>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9"/>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89"/>
          <p:cNvGrpSpPr/>
          <p:nvPr/>
        </p:nvGrpSpPr>
        <p:grpSpPr>
          <a:xfrm>
            <a:off x="1779168" y="3622625"/>
            <a:ext cx="282381" cy="343454"/>
            <a:chOff x="1779168" y="3805625"/>
            <a:chExt cx="282381" cy="343454"/>
          </a:xfrm>
        </p:grpSpPr>
        <p:sp>
          <p:nvSpPr>
            <p:cNvPr id="10143" name="Google Shape;10143;p89"/>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9"/>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9"/>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9"/>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9"/>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9"/>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9"/>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9"/>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9"/>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9"/>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9"/>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9"/>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9"/>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9"/>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9"/>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9"/>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9"/>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9"/>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9"/>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9"/>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9"/>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9"/>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9"/>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9"/>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9"/>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9"/>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9"/>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9"/>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89"/>
          <p:cNvGrpSpPr/>
          <p:nvPr/>
        </p:nvGrpSpPr>
        <p:grpSpPr>
          <a:xfrm>
            <a:off x="2593522" y="2224029"/>
            <a:ext cx="391606" cy="364535"/>
            <a:chOff x="2593522" y="2407029"/>
            <a:chExt cx="391606" cy="364535"/>
          </a:xfrm>
        </p:grpSpPr>
        <p:sp>
          <p:nvSpPr>
            <p:cNvPr id="10172" name="Google Shape;10172;p89"/>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9"/>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9"/>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9"/>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9"/>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9"/>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9"/>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9"/>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9"/>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9"/>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9"/>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9"/>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9"/>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9"/>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9"/>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9"/>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9"/>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9"/>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9"/>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9"/>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9"/>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9"/>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9"/>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9"/>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9"/>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9"/>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9"/>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9"/>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9"/>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9"/>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9"/>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9"/>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9"/>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9"/>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9"/>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9"/>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9"/>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89"/>
          <p:cNvGrpSpPr/>
          <p:nvPr/>
        </p:nvGrpSpPr>
        <p:grpSpPr>
          <a:xfrm>
            <a:off x="3955047" y="2249242"/>
            <a:ext cx="322912" cy="334396"/>
            <a:chOff x="3955047" y="2432242"/>
            <a:chExt cx="322912" cy="334396"/>
          </a:xfrm>
        </p:grpSpPr>
        <p:sp>
          <p:nvSpPr>
            <p:cNvPr id="10212" name="Google Shape;10212;p89"/>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9"/>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9"/>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89"/>
          <p:cNvGrpSpPr/>
          <p:nvPr/>
        </p:nvGrpSpPr>
        <p:grpSpPr>
          <a:xfrm>
            <a:off x="1802465" y="1779854"/>
            <a:ext cx="265373" cy="351944"/>
            <a:chOff x="1802465" y="1962854"/>
            <a:chExt cx="265373" cy="351944"/>
          </a:xfrm>
        </p:grpSpPr>
        <p:sp>
          <p:nvSpPr>
            <p:cNvPr id="10216" name="Google Shape;10216;p89"/>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9"/>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9"/>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9"/>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9"/>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9"/>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9"/>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89"/>
          <p:cNvGrpSpPr/>
          <p:nvPr/>
        </p:nvGrpSpPr>
        <p:grpSpPr>
          <a:xfrm>
            <a:off x="3512070" y="1773222"/>
            <a:ext cx="373983" cy="363622"/>
            <a:chOff x="3512070" y="1956222"/>
            <a:chExt cx="373983" cy="363622"/>
          </a:xfrm>
        </p:grpSpPr>
        <p:sp>
          <p:nvSpPr>
            <p:cNvPr id="10224" name="Google Shape;10224;p89"/>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9"/>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9"/>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9"/>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9"/>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9"/>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9"/>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9"/>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9"/>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9"/>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9"/>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9"/>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9"/>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9"/>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9"/>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9"/>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9"/>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89"/>
          <p:cNvGrpSpPr/>
          <p:nvPr/>
        </p:nvGrpSpPr>
        <p:grpSpPr>
          <a:xfrm>
            <a:off x="842683" y="2211751"/>
            <a:ext cx="345640" cy="356660"/>
            <a:chOff x="842683" y="2394751"/>
            <a:chExt cx="345640" cy="356660"/>
          </a:xfrm>
        </p:grpSpPr>
        <p:sp>
          <p:nvSpPr>
            <p:cNvPr id="10242" name="Google Shape;10242;p89"/>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9"/>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9"/>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9"/>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9"/>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9"/>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9"/>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9"/>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9"/>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9"/>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9"/>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9"/>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9"/>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9"/>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9"/>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9"/>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89"/>
          <p:cNvGrpSpPr/>
          <p:nvPr/>
        </p:nvGrpSpPr>
        <p:grpSpPr>
          <a:xfrm>
            <a:off x="1290615" y="2216467"/>
            <a:ext cx="336836" cy="342511"/>
            <a:chOff x="1290615" y="2399467"/>
            <a:chExt cx="336836" cy="342511"/>
          </a:xfrm>
        </p:grpSpPr>
        <p:sp>
          <p:nvSpPr>
            <p:cNvPr id="10259" name="Google Shape;10259;p89"/>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9"/>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9"/>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9"/>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9"/>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9"/>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9"/>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9"/>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9"/>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9"/>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9"/>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9"/>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9"/>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9"/>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9"/>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9"/>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9"/>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9"/>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9"/>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89"/>
          <p:cNvGrpSpPr/>
          <p:nvPr/>
        </p:nvGrpSpPr>
        <p:grpSpPr>
          <a:xfrm>
            <a:off x="1748310" y="2225601"/>
            <a:ext cx="308508" cy="333378"/>
            <a:chOff x="1748310" y="2408601"/>
            <a:chExt cx="308508" cy="333378"/>
          </a:xfrm>
        </p:grpSpPr>
        <p:sp>
          <p:nvSpPr>
            <p:cNvPr id="10279" name="Google Shape;10279;p89"/>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9"/>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9"/>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9"/>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9"/>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9"/>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9"/>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9"/>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89"/>
          <p:cNvGrpSpPr/>
          <p:nvPr/>
        </p:nvGrpSpPr>
        <p:grpSpPr>
          <a:xfrm>
            <a:off x="3044614" y="2235033"/>
            <a:ext cx="376184" cy="315141"/>
            <a:chOff x="3044614" y="2418033"/>
            <a:chExt cx="376184" cy="315141"/>
          </a:xfrm>
        </p:grpSpPr>
        <p:sp>
          <p:nvSpPr>
            <p:cNvPr id="10288" name="Google Shape;10288;p89"/>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9"/>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9"/>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9"/>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9"/>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9"/>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9"/>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9"/>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9"/>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89"/>
          <p:cNvGrpSpPr/>
          <p:nvPr/>
        </p:nvGrpSpPr>
        <p:grpSpPr>
          <a:xfrm>
            <a:off x="3943638" y="3632072"/>
            <a:ext cx="357933" cy="342676"/>
            <a:chOff x="3943638" y="3815072"/>
            <a:chExt cx="357933" cy="342676"/>
          </a:xfrm>
        </p:grpSpPr>
        <p:sp>
          <p:nvSpPr>
            <p:cNvPr id="10298" name="Google Shape;10298;p89"/>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9"/>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9"/>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9"/>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9"/>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9"/>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9"/>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9"/>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9"/>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89"/>
          <p:cNvGrpSpPr/>
          <p:nvPr/>
        </p:nvGrpSpPr>
        <p:grpSpPr>
          <a:xfrm>
            <a:off x="3508282" y="3627341"/>
            <a:ext cx="351644" cy="351959"/>
            <a:chOff x="3508282" y="3810341"/>
            <a:chExt cx="351644" cy="351959"/>
          </a:xfrm>
        </p:grpSpPr>
        <p:sp>
          <p:nvSpPr>
            <p:cNvPr id="10308" name="Google Shape;10308;p89"/>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9"/>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9"/>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9"/>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9"/>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9"/>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9"/>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9"/>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9"/>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9"/>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9"/>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9"/>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9"/>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89"/>
          <p:cNvGrpSpPr/>
          <p:nvPr/>
        </p:nvGrpSpPr>
        <p:grpSpPr>
          <a:xfrm>
            <a:off x="2224585" y="1779854"/>
            <a:ext cx="303163" cy="351809"/>
            <a:chOff x="2224585" y="1962854"/>
            <a:chExt cx="303163" cy="351809"/>
          </a:xfrm>
        </p:grpSpPr>
        <p:sp>
          <p:nvSpPr>
            <p:cNvPr id="10322" name="Google Shape;10322;p89"/>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9"/>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9"/>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9"/>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9"/>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9"/>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9"/>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9"/>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89"/>
          <p:cNvGrpSpPr/>
          <p:nvPr/>
        </p:nvGrpSpPr>
        <p:grpSpPr>
          <a:xfrm>
            <a:off x="2622794" y="1807868"/>
            <a:ext cx="389090" cy="296231"/>
            <a:chOff x="2622794" y="1990868"/>
            <a:chExt cx="389090" cy="296231"/>
          </a:xfrm>
        </p:grpSpPr>
        <p:sp>
          <p:nvSpPr>
            <p:cNvPr id="10331" name="Google Shape;10331;p89"/>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9"/>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9"/>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9"/>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9"/>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9"/>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9"/>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9"/>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9"/>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9"/>
          <p:cNvGrpSpPr/>
          <p:nvPr/>
        </p:nvGrpSpPr>
        <p:grpSpPr>
          <a:xfrm>
            <a:off x="3977326" y="1769149"/>
            <a:ext cx="327074" cy="375241"/>
            <a:chOff x="3977326" y="1952149"/>
            <a:chExt cx="327074" cy="375241"/>
          </a:xfrm>
        </p:grpSpPr>
        <p:sp>
          <p:nvSpPr>
            <p:cNvPr id="10341" name="Google Shape;10341;p89"/>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9"/>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9"/>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9"/>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9"/>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9"/>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9"/>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9"/>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9"/>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9"/>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9"/>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9"/>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9"/>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9"/>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9"/>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9"/>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9"/>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9"/>
          <p:cNvGrpSpPr/>
          <p:nvPr/>
        </p:nvGrpSpPr>
        <p:grpSpPr>
          <a:xfrm>
            <a:off x="1341612" y="3157055"/>
            <a:ext cx="259399" cy="370524"/>
            <a:chOff x="1341612" y="3340055"/>
            <a:chExt cx="259399" cy="370524"/>
          </a:xfrm>
        </p:grpSpPr>
        <p:sp>
          <p:nvSpPr>
            <p:cNvPr id="10359" name="Google Shape;10359;p89"/>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9"/>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9"/>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9"/>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9"/>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9"/>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9"/>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9"/>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9"/>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9"/>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9"/>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9"/>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9"/>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9"/>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9"/>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9"/>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9"/>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9"/>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89"/>
          <p:cNvGrpSpPr/>
          <p:nvPr/>
        </p:nvGrpSpPr>
        <p:grpSpPr>
          <a:xfrm>
            <a:off x="2179892" y="3661972"/>
            <a:ext cx="351629" cy="282381"/>
            <a:chOff x="2179892" y="3844972"/>
            <a:chExt cx="351629" cy="282381"/>
          </a:xfrm>
        </p:grpSpPr>
        <p:sp>
          <p:nvSpPr>
            <p:cNvPr id="10378" name="Google Shape;10378;p89"/>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9"/>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9"/>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9"/>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9"/>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9"/>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9"/>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9"/>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9"/>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9"/>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9"/>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9"/>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9"/>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9"/>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9"/>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9"/>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9"/>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9"/>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9"/>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9"/>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89"/>
          <p:cNvGrpSpPr/>
          <p:nvPr/>
        </p:nvGrpSpPr>
        <p:grpSpPr>
          <a:xfrm>
            <a:off x="3131170" y="3633884"/>
            <a:ext cx="220051" cy="338169"/>
            <a:chOff x="3131170" y="3816884"/>
            <a:chExt cx="220051" cy="338169"/>
          </a:xfrm>
        </p:grpSpPr>
        <p:sp>
          <p:nvSpPr>
            <p:cNvPr id="10399" name="Google Shape;10399;p89"/>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9"/>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9"/>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9"/>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9"/>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9"/>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9"/>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9"/>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9"/>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89"/>
          <p:cNvGrpSpPr/>
          <p:nvPr/>
        </p:nvGrpSpPr>
        <p:grpSpPr>
          <a:xfrm>
            <a:off x="903502" y="3176564"/>
            <a:ext cx="247990" cy="333393"/>
            <a:chOff x="903502" y="3359564"/>
            <a:chExt cx="247990" cy="333393"/>
          </a:xfrm>
        </p:grpSpPr>
        <p:sp>
          <p:nvSpPr>
            <p:cNvPr id="10409" name="Google Shape;10409;p89"/>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9"/>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9"/>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9"/>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9"/>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9"/>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9"/>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9"/>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9"/>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9"/>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9"/>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9"/>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9"/>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9"/>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9"/>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9"/>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9"/>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9"/>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9"/>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9"/>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9"/>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9"/>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89"/>
          <p:cNvGrpSpPr/>
          <p:nvPr/>
        </p:nvGrpSpPr>
        <p:grpSpPr>
          <a:xfrm>
            <a:off x="2616191" y="2707461"/>
            <a:ext cx="365793" cy="361152"/>
            <a:chOff x="2616191" y="2890461"/>
            <a:chExt cx="365793" cy="361152"/>
          </a:xfrm>
        </p:grpSpPr>
        <p:sp>
          <p:nvSpPr>
            <p:cNvPr id="10432" name="Google Shape;10432;p89"/>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9"/>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9"/>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9"/>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9"/>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9"/>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9"/>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9"/>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9"/>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89"/>
          <p:cNvGrpSpPr/>
          <p:nvPr/>
        </p:nvGrpSpPr>
        <p:grpSpPr>
          <a:xfrm>
            <a:off x="3049959" y="1762861"/>
            <a:ext cx="402940" cy="388536"/>
            <a:chOff x="3049959" y="1945861"/>
            <a:chExt cx="402940" cy="388536"/>
          </a:xfrm>
        </p:grpSpPr>
        <p:sp>
          <p:nvSpPr>
            <p:cNvPr id="10444" name="Google Shape;10444;p89"/>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9"/>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9"/>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9"/>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9"/>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9"/>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89"/>
          <p:cNvGrpSpPr/>
          <p:nvPr/>
        </p:nvGrpSpPr>
        <p:grpSpPr>
          <a:xfrm>
            <a:off x="2483025" y="4085679"/>
            <a:ext cx="202428" cy="349114"/>
            <a:chOff x="2483025" y="4268679"/>
            <a:chExt cx="202428" cy="349114"/>
          </a:xfrm>
        </p:grpSpPr>
        <p:sp>
          <p:nvSpPr>
            <p:cNvPr id="10451" name="Google Shape;10451;p89"/>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9"/>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9"/>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9"/>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9"/>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9"/>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89"/>
          <p:cNvGrpSpPr/>
          <p:nvPr/>
        </p:nvGrpSpPr>
        <p:grpSpPr>
          <a:xfrm>
            <a:off x="862507" y="2702984"/>
            <a:ext cx="329590" cy="365000"/>
            <a:chOff x="862507" y="2885984"/>
            <a:chExt cx="329590" cy="365000"/>
          </a:xfrm>
        </p:grpSpPr>
        <p:sp>
          <p:nvSpPr>
            <p:cNvPr id="10458" name="Google Shape;10458;p89"/>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9"/>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9"/>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9"/>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9"/>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9"/>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9"/>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89"/>
          <p:cNvGrpSpPr/>
          <p:nvPr/>
        </p:nvGrpSpPr>
        <p:grpSpPr>
          <a:xfrm>
            <a:off x="3082075" y="2688805"/>
            <a:ext cx="318884" cy="379807"/>
            <a:chOff x="3082075" y="2871805"/>
            <a:chExt cx="318884" cy="379807"/>
          </a:xfrm>
        </p:grpSpPr>
        <p:sp>
          <p:nvSpPr>
            <p:cNvPr id="10466" name="Google Shape;10466;p89"/>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9"/>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9"/>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9"/>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9"/>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9"/>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9"/>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9"/>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9"/>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9"/>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9"/>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9"/>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9"/>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9"/>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9"/>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9"/>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9"/>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9"/>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9"/>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9"/>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89"/>
          <p:cNvGrpSpPr/>
          <p:nvPr/>
        </p:nvGrpSpPr>
        <p:grpSpPr>
          <a:xfrm>
            <a:off x="2594780" y="1333494"/>
            <a:ext cx="410187" cy="324244"/>
            <a:chOff x="2594780" y="1516494"/>
            <a:chExt cx="410187" cy="324244"/>
          </a:xfrm>
        </p:grpSpPr>
        <p:sp>
          <p:nvSpPr>
            <p:cNvPr id="10487" name="Google Shape;10487;p89"/>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9"/>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9"/>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9"/>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9"/>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9"/>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9"/>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9"/>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89"/>
          <p:cNvGrpSpPr/>
          <p:nvPr/>
        </p:nvGrpSpPr>
        <p:grpSpPr>
          <a:xfrm>
            <a:off x="1742965" y="1319959"/>
            <a:ext cx="333692" cy="333363"/>
            <a:chOff x="1742965" y="1502959"/>
            <a:chExt cx="333692" cy="333363"/>
          </a:xfrm>
        </p:grpSpPr>
        <p:sp>
          <p:nvSpPr>
            <p:cNvPr id="10496" name="Google Shape;10496;p89"/>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9"/>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9"/>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9"/>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89"/>
          <p:cNvGrpSpPr/>
          <p:nvPr/>
        </p:nvGrpSpPr>
        <p:grpSpPr>
          <a:xfrm>
            <a:off x="3051531" y="1333809"/>
            <a:ext cx="390034" cy="296545"/>
            <a:chOff x="3051531" y="1516809"/>
            <a:chExt cx="390034" cy="296545"/>
          </a:xfrm>
        </p:grpSpPr>
        <p:sp>
          <p:nvSpPr>
            <p:cNvPr id="10501" name="Google Shape;10501;p89"/>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9"/>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9"/>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9"/>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9"/>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9"/>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9"/>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9"/>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9"/>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9"/>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9"/>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9"/>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9"/>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9"/>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9"/>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89"/>
          <p:cNvGrpSpPr/>
          <p:nvPr/>
        </p:nvGrpSpPr>
        <p:grpSpPr>
          <a:xfrm>
            <a:off x="3514900" y="1306020"/>
            <a:ext cx="354145" cy="351869"/>
            <a:chOff x="3514900" y="1489020"/>
            <a:chExt cx="354145" cy="351869"/>
          </a:xfrm>
        </p:grpSpPr>
        <p:sp>
          <p:nvSpPr>
            <p:cNvPr id="10517" name="Google Shape;10517;p89"/>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9"/>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9"/>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9"/>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9"/>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9"/>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9"/>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9"/>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9"/>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9"/>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9"/>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9"/>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9"/>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9"/>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9"/>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9"/>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9"/>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9"/>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9"/>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9"/>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9"/>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9"/>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89"/>
          <p:cNvGrpSpPr/>
          <p:nvPr/>
        </p:nvGrpSpPr>
        <p:grpSpPr>
          <a:xfrm>
            <a:off x="3066324" y="3167446"/>
            <a:ext cx="346598" cy="333183"/>
            <a:chOff x="3066324" y="3350446"/>
            <a:chExt cx="346598" cy="333183"/>
          </a:xfrm>
        </p:grpSpPr>
        <p:sp>
          <p:nvSpPr>
            <p:cNvPr id="10540" name="Google Shape;10540;p89"/>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9"/>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9"/>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9"/>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9"/>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9"/>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9"/>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9"/>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9"/>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9"/>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89"/>
          <p:cNvGrpSpPr/>
          <p:nvPr/>
        </p:nvGrpSpPr>
        <p:grpSpPr>
          <a:xfrm>
            <a:off x="1282755" y="1769089"/>
            <a:ext cx="363278" cy="363338"/>
            <a:chOff x="1282755" y="1952089"/>
            <a:chExt cx="363278" cy="363338"/>
          </a:xfrm>
        </p:grpSpPr>
        <p:sp>
          <p:nvSpPr>
            <p:cNvPr id="10551" name="Google Shape;10551;p89"/>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9"/>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9"/>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9"/>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9"/>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9"/>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9"/>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89"/>
          <p:cNvGrpSpPr/>
          <p:nvPr/>
        </p:nvGrpSpPr>
        <p:grpSpPr>
          <a:xfrm>
            <a:off x="3510094" y="2726281"/>
            <a:ext cx="355133" cy="343574"/>
            <a:chOff x="3510094" y="2909281"/>
            <a:chExt cx="355133" cy="343574"/>
          </a:xfrm>
        </p:grpSpPr>
        <p:sp>
          <p:nvSpPr>
            <p:cNvPr id="10559" name="Google Shape;10559;p89"/>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9"/>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9"/>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9"/>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9"/>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9"/>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9"/>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9"/>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9"/>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9"/>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9"/>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9"/>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9"/>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2" name="Google Shape;10572;p89"/>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3" name="Google Shape;10573;p89"/>
          <p:cNvGrpSpPr/>
          <p:nvPr/>
        </p:nvGrpSpPr>
        <p:grpSpPr>
          <a:xfrm>
            <a:off x="2163842" y="1323972"/>
            <a:ext cx="382787" cy="331566"/>
            <a:chOff x="2163842" y="1506972"/>
            <a:chExt cx="382787" cy="331566"/>
          </a:xfrm>
        </p:grpSpPr>
        <p:sp>
          <p:nvSpPr>
            <p:cNvPr id="10574" name="Google Shape;10574;p89"/>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9"/>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9"/>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9"/>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9"/>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9"/>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9"/>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9"/>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89"/>
          <p:cNvGrpSpPr/>
          <p:nvPr/>
        </p:nvGrpSpPr>
        <p:grpSpPr>
          <a:xfrm>
            <a:off x="1738877" y="3166652"/>
            <a:ext cx="357918" cy="350536"/>
            <a:chOff x="1738877" y="3349652"/>
            <a:chExt cx="357918" cy="350536"/>
          </a:xfrm>
        </p:grpSpPr>
        <p:sp>
          <p:nvSpPr>
            <p:cNvPr id="10583" name="Google Shape;10583;p89"/>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9"/>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9"/>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9"/>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9"/>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9"/>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9"/>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9"/>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9"/>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9"/>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9"/>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9"/>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9"/>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9"/>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9"/>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9"/>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9"/>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9"/>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89"/>
          <p:cNvGrpSpPr/>
          <p:nvPr/>
        </p:nvGrpSpPr>
        <p:grpSpPr>
          <a:xfrm>
            <a:off x="1971819" y="4093854"/>
            <a:ext cx="383281" cy="333947"/>
            <a:chOff x="1971819" y="4276854"/>
            <a:chExt cx="383281" cy="333947"/>
          </a:xfrm>
        </p:grpSpPr>
        <p:sp>
          <p:nvSpPr>
            <p:cNvPr id="10602" name="Google Shape;10602;p89"/>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9"/>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9"/>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9"/>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9"/>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9"/>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9"/>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9"/>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9"/>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9"/>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89"/>
          <p:cNvGrpSpPr/>
          <p:nvPr/>
        </p:nvGrpSpPr>
        <p:grpSpPr>
          <a:xfrm>
            <a:off x="1825119" y="2702819"/>
            <a:ext cx="175987" cy="361391"/>
            <a:chOff x="1825119" y="2885819"/>
            <a:chExt cx="175987" cy="361391"/>
          </a:xfrm>
        </p:grpSpPr>
        <p:sp>
          <p:nvSpPr>
            <p:cNvPr id="10613" name="Google Shape;10613;p89"/>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9"/>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9"/>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9"/>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9"/>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9"/>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9"/>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9"/>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9"/>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9"/>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89"/>
          <p:cNvGrpSpPr/>
          <p:nvPr/>
        </p:nvGrpSpPr>
        <p:grpSpPr>
          <a:xfrm>
            <a:off x="3504824" y="3222844"/>
            <a:ext cx="369896" cy="226339"/>
            <a:chOff x="3504824" y="3405844"/>
            <a:chExt cx="369896" cy="226339"/>
          </a:xfrm>
        </p:grpSpPr>
        <p:sp>
          <p:nvSpPr>
            <p:cNvPr id="10624" name="Google Shape;10624;p89"/>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9"/>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9"/>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9"/>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9"/>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9"/>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9"/>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9"/>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9"/>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9"/>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9"/>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9"/>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9"/>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9"/>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9"/>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9"/>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89"/>
          <p:cNvGrpSpPr/>
          <p:nvPr/>
        </p:nvGrpSpPr>
        <p:grpSpPr>
          <a:xfrm>
            <a:off x="1295661" y="3636594"/>
            <a:ext cx="345640" cy="342900"/>
            <a:chOff x="1295661" y="3819594"/>
            <a:chExt cx="345640" cy="342900"/>
          </a:xfrm>
        </p:grpSpPr>
        <p:sp>
          <p:nvSpPr>
            <p:cNvPr id="10641" name="Google Shape;10641;p89"/>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9"/>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9"/>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9"/>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9"/>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9"/>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9"/>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9"/>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9"/>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9"/>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9"/>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9"/>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9"/>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9"/>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9"/>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89"/>
          <p:cNvGrpSpPr/>
          <p:nvPr/>
        </p:nvGrpSpPr>
        <p:grpSpPr>
          <a:xfrm>
            <a:off x="3486572" y="2250470"/>
            <a:ext cx="379328" cy="281738"/>
            <a:chOff x="3486572" y="2433470"/>
            <a:chExt cx="379328" cy="281738"/>
          </a:xfrm>
        </p:grpSpPr>
        <p:sp>
          <p:nvSpPr>
            <p:cNvPr id="10659" name="Google Shape;10659;p89"/>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9"/>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9"/>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9"/>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9"/>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9"/>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9"/>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6" name="Google Shape;10666;p89"/>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7" name="Google Shape;10667;p89"/>
          <p:cNvGrpSpPr/>
          <p:nvPr/>
        </p:nvGrpSpPr>
        <p:grpSpPr>
          <a:xfrm>
            <a:off x="3997149" y="3146634"/>
            <a:ext cx="270733" cy="355762"/>
            <a:chOff x="3997149" y="3329634"/>
            <a:chExt cx="270733" cy="355762"/>
          </a:xfrm>
        </p:grpSpPr>
        <p:sp>
          <p:nvSpPr>
            <p:cNvPr id="10668" name="Google Shape;10668;p89"/>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9"/>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9"/>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9"/>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9"/>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9"/>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9"/>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9"/>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9"/>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9"/>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9"/>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9"/>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9"/>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9"/>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9"/>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9"/>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9"/>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9"/>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9"/>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9"/>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9"/>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89"/>
          <p:cNvGrpSpPr/>
          <p:nvPr/>
        </p:nvGrpSpPr>
        <p:grpSpPr>
          <a:xfrm>
            <a:off x="3954343" y="2716354"/>
            <a:ext cx="345655" cy="343529"/>
            <a:chOff x="3954343" y="2899354"/>
            <a:chExt cx="345655" cy="343529"/>
          </a:xfrm>
        </p:grpSpPr>
        <p:sp>
          <p:nvSpPr>
            <p:cNvPr id="10690" name="Google Shape;10690;p89"/>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9"/>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9"/>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9"/>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9"/>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9"/>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9"/>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9"/>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9"/>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9"/>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9"/>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9"/>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89"/>
          <p:cNvGrpSpPr/>
          <p:nvPr/>
        </p:nvGrpSpPr>
        <p:grpSpPr>
          <a:xfrm>
            <a:off x="2166043" y="3168344"/>
            <a:ext cx="369566" cy="349803"/>
            <a:chOff x="2166043" y="3351344"/>
            <a:chExt cx="369566" cy="349803"/>
          </a:xfrm>
        </p:grpSpPr>
        <p:sp>
          <p:nvSpPr>
            <p:cNvPr id="10703" name="Google Shape;10703;p89"/>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9"/>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9"/>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9"/>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9"/>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9"/>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9"/>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9"/>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9"/>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89"/>
          <p:cNvGrpSpPr/>
          <p:nvPr/>
        </p:nvGrpSpPr>
        <p:grpSpPr>
          <a:xfrm>
            <a:off x="2619649" y="3169332"/>
            <a:ext cx="365793" cy="329275"/>
            <a:chOff x="2619649" y="3352332"/>
            <a:chExt cx="365793" cy="329275"/>
          </a:xfrm>
        </p:grpSpPr>
        <p:sp>
          <p:nvSpPr>
            <p:cNvPr id="10713" name="Google Shape;10713;p89"/>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9"/>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9"/>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9"/>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9"/>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9"/>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9"/>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9"/>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9"/>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9"/>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9"/>
          <p:cNvGrpSpPr/>
          <p:nvPr/>
        </p:nvGrpSpPr>
        <p:grpSpPr>
          <a:xfrm>
            <a:off x="1296135" y="1332240"/>
            <a:ext cx="340624" cy="351944"/>
            <a:chOff x="1293760" y="1498228"/>
            <a:chExt cx="340624" cy="351944"/>
          </a:xfrm>
        </p:grpSpPr>
        <p:sp>
          <p:nvSpPr>
            <p:cNvPr id="10724" name="Google Shape;10724;p89"/>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9"/>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9"/>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9"/>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9"/>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9"/>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9"/>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9"/>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9"/>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9"/>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9"/>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9"/>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9"/>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9"/>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89"/>
          <p:cNvGrpSpPr/>
          <p:nvPr/>
        </p:nvGrpSpPr>
        <p:grpSpPr>
          <a:xfrm>
            <a:off x="849601" y="1769074"/>
            <a:ext cx="406713" cy="383745"/>
            <a:chOff x="849601" y="1952074"/>
            <a:chExt cx="406713" cy="383745"/>
          </a:xfrm>
        </p:grpSpPr>
        <p:sp>
          <p:nvSpPr>
            <p:cNvPr id="10739" name="Google Shape;10739;p89"/>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9"/>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9"/>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9"/>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9"/>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9"/>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9"/>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89"/>
          <p:cNvGrpSpPr/>
          <p:nvPr/>
        </p:nvGrpSpPr>
        <p:grpSpPr>
          <a:xfrm>
            <a:off x="2253871" y="2710365"/>
            <a:ext cx="203985" cy="355417"/>
            <a:chOff x="2253871" y="2893365"/>
            <a:chExt cx="203985" cy="355417"/>
          </a:xfrm>
        </p:grpSpPr>
        <p:sp>
          <p:nvSpPr>
            <p:cNvPr id="10747" name="Google Shape;10747;p89"/>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9"/>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9"/>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9"/>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9"/>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9"/>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9"/>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9"/>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9"/>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9"/>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9"/>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9"/>
          <p:cNvGrpSpPr/>
          <p:nvPr/>
        </p:nvGrpSpPr>
        <p:grpSpPr>
          <a:xfrm>
            <a:off x="2191541" y="2225601"/>
            <a:ext cx="308823" cy="342571"/>
            <a:chOff x="2191541" y="2408601"/>
            <a:chExt cx="308823" cy="342571"/>
          </a:xfrm>
        </p:grpSpPr>
        <p:sp>
          <p:nvSpPr>
            <p:cNvPr id="10759" name="Google Shape;10759;p89"/>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9"/>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9"/>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9"/>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9"/>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9"/>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9"/>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9"/>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9"/>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9"/>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9"/>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9"/>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9"/>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89"/>
          <p:cNvGrpSpPr/>
          <p:nvPr/>
        </p:nvGrpSpPr>
        <p:grpSpPr>
          <a:xfrm>
            <a:off x="847400" y="1320588"/>
            <a:ext cx="342496" cy="341553"/>
            <a:chOff x="847400" y="1503588"/>
            <a:chExt cx="342496" cy="341553"/>
          </a:xfrm>
        </p:grpSpPr>
        <p:sp>
          <p:nvSpPr>
            <p:cNvPr id="10773" name="Google Shape;10773;p89"/>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9"/>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9"/>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9"/>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9"/>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9"/>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9"/>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9"/>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9"/>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9"/>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9"/>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9"/>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9"/>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9"/>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9"/>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9"/>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9"/>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9"/>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9"/>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9"/>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89"/>
          <p:cNvGrpSpPr/>
          <p:nvPr/>
        </p:nvGrpSpPr>
        <p:grpSpPr>
          <a:xfrm>
            <a:off x="1329963" y="2716669"/>
            <a:ext cx="280495" cy="361077"/>
            <a:chOff x="1329963" y="2899669"/>
            <a:chExt cx="280495" cy="361077"/>
          </a:xfrm>
        </p:grpSpPr>
        <p:sp>
          <p:nvSpPr>
            <p:cNvPr id="10794" name="Google Shape;10794;p89"/>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9"/>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9"/>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9"/>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9"/>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89"/>
          <p:cNvGrpSpPr/>
          <p:nvPr/>
        </p:nvGrpSpPr>
        <p:grpSpPr>
          <a:xfrm>
            <a:off x="937429" y="3617908"/>
            <a:ext cx="195496" cy="343439"/>
            <a:chOff x="937429" y="3800908"/>
            <a:chExt cx="195496" cy="343439"/>
          </a:xfrm>
        </p:grpSpPr>
        <p:sp>
          <p:nvSpPr>
            <p:cNvPr id="10802" name="Google Shape;10802;p89"/>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9"/>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9"/>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9"/>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9"/>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9"/>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9"/>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9"/>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9"/>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9"/>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9"/>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9"/>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9"/>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9"/>
          <p:cNvGrpSpPr/>
          <p:nvPr/>
        </p:nvGrpSpPr>
        <p:grpSpPr>
          <a:xfrm>
            <a:off x="2687659" y="3627655"/>
            <a:ext cx="365164" cy="342511"/>
            <a:chOff x="2611459" y="3810655"/>
            <a:chExt cx="365164" cy="342511"/>
          </a:xfrm>
        </p:grpSpPr>
        <p:sp>
          <p:nvSpPr>
            <p:cNvPr id="10816" name="Google Shape;10816;p89"/>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9"/>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9"/>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9"/>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9"/>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9"/>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9"/>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9"/>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9"/>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9"/>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9"/>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89"/>
          <p:cNvGrpSpPr/>
          <p:nvPr/>
        </p:nvGrpSpPr>
        <p:grpSpPr>
          <a:xfrm>
            <a:off x="3952456" y="1341280"/>
            <a:ext cx="370195" cy="300154"/>
            <a:chOff x="3952456" y="1524280"/>
            <a:chExt cx="370195" cy="300154"/>
          </a:xfrm>
        </p:grpSpPr>
        <p:sp>
          <p:nvSpPr>
            <p:cNvPr id="10828" name="Google Shape;10828;p89"/>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9"/>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9"/>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9"/>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9"/>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9"/>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4" name="Google Shape;10834;p89"/>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835" name="Google Shape;10835;p89"/>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9"/>
        <p:cNvGrpSpPr/>
        <p:nvPr/>
      </p:nvGrpSpPr>
      <p:grpSpPr>
        <a:xfrm>
          <a:off x="0" y="0"/>
          <a:ext cx="0" cy="0"/>
          <a:chOff x="0" y="0"/>
          <a:chExt cx="0" cy="0"/>
        </a:xfrm>
      </p:grpSpPr>
      <p:grpSp>
        <p:nvGrpSpPr>
          <p:cNvPr id="10840" name="Google Shape;10840;p90"/>
          <p:cNvGrpSpPr/>
          <p:nvPr/>
        </p:nvGrpSpPr>
        <p:grpSpPr>
          <a:xfrm>
            <a:off x="908482" y="1350185"/>
            <a:ext cx="257112" cy="362808"/>
            <a:chOff x="908482" y="1502585"/>
            <a:chExt cx="257112" cy="362808"/>
          </a:xfrm>
        </p:grpSpPr>
        <p:sp>
          <p:nvSpPr>
            <p:cNvPr id="10841" name="Google Shape;10841;p90"/>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90"/>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90"/>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90"/>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90"/>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90"/>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0"/>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0"/>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0"/>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0"/>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0"/>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90"/>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0"/>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0"/>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0"/>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90"/>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90"/>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0"/>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0"/>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0"/>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90"/>
          <p:cNvGrpSpPr/>
          <p:nvPr/>
        </p:nvGrpSpPr>
        <p:grpSpPr>
          <a:xfrm>
            <a:off x="1303537" y="1350316"/>
            <a:ext cx="362939" cy="362677"/>
            <a:chOff x="1303537" y="1502716"/>
            <a:chExt cx="362939" cy="362677"/>
          </a:xfrm>
        </p:grpSpPr>
        <p:sp>
          <p:nvSpPr>
            <p:cNvPr id="10862" name="Google Shape;10862;p90"/>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90"/>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0"/>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0"/>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90"/>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90"/>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90"/>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0"/>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90"/>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90"/>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0"/>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90"/>
          <p:cNvGrpSpPr/>
          <p:nvPr/>
        </p:nvGrpSpPr>
        <p:grpSpPr>
          <a:xfrm>
            <a:off x="1751901" y="1350316"/>
            <a:ext cx="362677" cy="362677"/>
            <a:chOff x="1751901" y="1502716"/>
            <a:chExt cx="362677" cy="362677"/>
          </a:xfrm>
        </p:grpSpPr>
        <p:sp>
          <p:nvSpPr>
            <p:cNvPr id="10874" name="Google Shape;10874;p90"/>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90"/>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0"/>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90"/>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90"/>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90"/>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90"/>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90"/>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0"/>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0"/>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90"/>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90"/>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90"/>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90"/>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90"/>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0"/>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0"/>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90"/>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90"/>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90"/>
          <p:cNvGrpSpPr/>
          <p:nvPr/>
        </p:nvGrpSpPr>
        <p:grpSpPr>
          <a:xfrm>
            <a:off x="3095178" y="1350316"/>
            <a:ext cx="334290" cy="362677"/>
            <a:chOff x="3095178" y="1502716"/>
            <a:chExt cx="334290" cy="362677"/>
          </a:xfrm>
        </p:grpSpPr>
        <p:sp>
          <p:nvSpPr>
            <p:cNvPr id="10894" name="Google Shape;10894;p90"/>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90"/>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90"/>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90"/>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90"/>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0"/>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90"/>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90"/>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90"/>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90"/>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90"/>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90"/>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0"/>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0"/>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90"/>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90"/>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90"/>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90"/>
          <p:cNvGrpSpPr/>
          <p:nvPr/>
        </p:nvGrpSpPr>
        <p:grpSpPr>
          <a:xfrm>
            <a:off x="3542281" y="1353205"/>
            <a:ext cx="366196" cy="357005"/>
            <a:chOff x="3542281" y="1505605"/>
            <a:chExt cx="366196" cy="357005"/>
          </a:xfrm>
        </p:grpSpPr>
        <p:sp>
          <p:nvSpPr>
            <p:cNvPr id="10912" name="Google Shape;10912;p90"/>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90"/>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90"/>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90"/>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90"/>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90"/>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90"/>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90"/>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0"/>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90"/>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90"/>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0"/>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90"/>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90"/>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90"/>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90"/>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0"/>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0"/>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90"/>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90"/>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90"/>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90"/>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90"/>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90"/>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90"/>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90"/>
          <p:cNvGrpSpPr/>
          <p:nvPr/>
        </p:nvGrpSpPr>
        <p:grpSpPr>
          <a:xfrm>
            <a:off x="1748382" y="3232397"/>
            <a:ext cx="364673" cy="340067"/>
            <a:chOff x="1748382" y="3384797"/>
            <a:chExt cx="364673" cy="340067"/>
          </a:xfrm>
        </p:grpSpPr>
        <p:sp>
          <p:nvSpPr>
            <p:cNvPr id="10938" name="Google Shape;10938;p90"/>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90"/>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0"/>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0"/>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0"/>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90"/>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90"/>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90"/>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90"/>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90"/>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90"/>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90"/>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90"/>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90"/>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90"/>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90"/>
          <p:cNvGrpSpPr/>
          <p:nvPr/>
        </p:nvGrpSpPr>
        <p:grpSpPr>
          <a:xfrm>
            <a:off x="6221064" y="3658649"/>
            <a:ext cx="364673" cy="339804"/>
            <a:chOff x="6221064" y="3811049"/>
            <a:chExt cx="364673" cy="339804"/>
          </a:xfrm>
        </p:grpSpPr>
        <p:sp>
          <p:nvSpPr>
            <p:cNvPr id="10954" name="Google Shape;10954;p90"/>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0"/>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90"/>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90"/>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90"/>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90"/>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90"/>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90"/>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90"/>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90"/>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90"/>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90"/>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90"/>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90"/>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0"/>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90"/>
          <p:cNvGrpSpPr/>
          <p:nvPr/>
        </p:nvGrpSpPr>
        <p:grpSpPr>
          <a:xfrm>
            <a:off x="2182643" y="3233920"/>
            <a:ext cx="382030" cy="320451"/>
            <a:chOff x="2182643" y="3386320"/>
            <a:chExt cx="382030" cy="320451"/>
          </a:xfrm>
        </p:grpSpPr>
        <p:sp>
          <p:nvSpPr>
            <p:cNvPr id="10970" name="Google Shape;10970;p90"/>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0"/>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90"/>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90"/>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0"/>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90"/>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90"/>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0"/>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0"/>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0"/>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90"/>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0"/>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0"/>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90"/>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90"/>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90"/>
          <p:cNvGrpSpPr/>
          <p:nvPr/>
        </p:nvGrpSpPr>
        <p:grpSpPr>
          <a:xfrm>
            <a:off x="3084386" y="3236940"/>
            <a:ext cx="353880" cy="330745"/>
            <a:chOff x="3084386" y="3389340"/>
            <a:chExt cx="353880" cy="330745"/>
          </a:xfrm>
        </p:grpSpPr>
        <p:sp>
          <p:nvSpPr>
            <p:cNvPr id="10986" name="Google Shape;10986;p90"/>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90"/>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90"/>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90"/>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90"/>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90"/>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90"/>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0"/>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0"/>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0"/>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0"/>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0"/>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90"/>
          <p:cNvGrpSpPr/>
          <p:nvPr/>
        </p:nvGrpSpPr>
        <p:grpSpPr>
          <a:xfrm>
            <a:off x="863499" y="1818506"/>
            <a:ext cx="347078" cy="364016"/>
            <a:chOff x="863499" y="1970906"/>
            <a:chExt cx="347078" cy="364016"/>
          </a:xfrm>
        </p:grpSpPr>
        <p:sp>
          <p:nvSpPr>
            <p:cNvPr id="10999" name="Google Shape;10999;p90"/>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0"/>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0"/>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90"/>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90"/>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0"/>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0"/>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0"/>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0"/>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0"/>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0"/>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90"/>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90"/>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0"/>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90"/>
          <p:cNvGrpSpPr/>
          <p:nvPr/>
        </p:nvGrpSpPr>
        <p:grpSpPr>
          <a:xfrm>
            <a:off x="1749879" y="1818506"/>
            <a:ext cx="364436" cy="364174"/>
            <a:chOff x="1749879" y="1970906"/>
            <a:chExt cx="364436" cy="364174"/>
          </a:xfrm>
        </p:grpSpPr>
        <p:sp>
          <p:nvSpPr>
            <p:cNvPr id="11014" name="Google Shape;11014;p90"/>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90"/>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90"/>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0"/>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0"/>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0"/>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0"/>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90"/>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0"/>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0"/>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90"/>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90"/>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90"/>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0"/>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90"/>
          <p:cNvGrpSpPr/>
          <p:nvPr/>
        </p:nvGrpSpPr>
        <p:grpSpPr>
          <a:xfrm>
            <a:off x="2186425" y="1823758"/>
            <a:ext cx="396106" cy="353985"/>
            <a:chOff x="2186425" y="1976158"/>
            <a:chExt cx="396106" cy="353985"/>
          </a:xfrm>
        </p:grpSpPr>
        <p:sp>
          <p:nvSpPr>
            <p:cNvPr id="11029" name="Google Shape;11029;p90"/>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0"/>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0"/>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90"/>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0"/>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0"/>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90"/>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90"/>
          <p:cNvGrpSpPr/>
          <p:nvPr/>
        </p:nvGrpSpPr>
        <p:grpSpPr>
          <a:xfrm>
            <a:off x="2659157" y="1865012"/>
            <a:ext cx="319190" cy="271240"/>
            <a:chOff x="2659157" y="2017412"/>
            <a:chExt cx="319190" cy="271240"/>
          </a:xfrm>
        </p:grpSpPr>
        <p:sp>
          <p:nvSpPr>
            <p:cNvPr id="11037" name="Google Shape;11037;p90"/>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0"/>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0"/>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0"/>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0"/>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90"/>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90"/>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0"/>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0"/>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90"/>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90"/>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90"/>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0"/>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0"/>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0"/>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90"/>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90"/>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0"/>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0"/>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0"/>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0"/>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0"/>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0"/>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0"/>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0"/>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0"/>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90"/>
          <p:cNvGrpSpPr/>
          <p:nvPr/>
        </p:nvGrpSpPr>
        <p:grpSpPr>
          <a:xfrm>
            <a:off x="3111775" y="1841116"/>
            <a:ext cx="318928" cy="319217"/>
            <a:chOff x="3111775" y="1993516"/>
            <a:chExt cx="318928" cy="319217"/>
          </a:xfrm>
        </p:grpSpPr>
        <p:sp>
          <p:nvSpPr>
            <p:cNvPr id="11064" name="Google Shape;11064;p90"/>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90"/>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90"/>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0"/>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0"/>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0"/>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0"/>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90"/>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0"/>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0"/>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0"/>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0"/>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0"/>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0"/>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0"/>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0"/>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0"/>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0"/>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0"/>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0"/>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0"/>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0"/>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0"/>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0"/>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0"/>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0"/>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0"/>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90"/>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0"/>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0"/>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90"/>
          <p:cNvGrpSpPr/>
          <p:nvPr/>
        </p:nvGrpSpPr>
        <p:grpSpPr>
          <a:xfrm>
            <a:off x="4023785" y="1818007"/>
            <a:ext cx="288807" cy="355377"/>
            <a:chOff x="4023785" y="1970407"/>
            <a:chExt cx="288807" cy="355377"/>
          </a:xfrm>
        </p:grpSpPr>
        <p:sp>
          <p:nvSpPr>
            <p:cNvPr id="11095" name="Google Shape;11095;p90"/>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0"/>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0"/>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90"/>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90"/>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0"/>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0"/>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0"/>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0"/>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0"/>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0"/>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0"/>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0"/>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0"/>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90"/>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0"/>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0"/>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0"/>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0"/>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0"/>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90"/>
          <p:cNvGrpSpPr/>
          <p:nvPr/>
        </p:nvGrpSpPr>
        <p:grpSpPr>
          <a:xfrm>
            <a:off x="3544540" y="3228563"/>
            <a:ext cx="320188" cy="319269"/>
            <a:chOff x="3544540" y="3380963"/>
            <a:chExt cx="320188" cy="319269"/>
          </a:xfrm>
        </p:grpSpPr>
        <p:sp>
          <p:nvSpPr>
            <p:cNvPr id="11116" name="Google Shape;11116;p90"/>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0"/>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0"/>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0"/>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0"/>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0"/>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0"/>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0"/>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0"/>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90"/>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0"/>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0"/>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0"/>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90"/>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90"/>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0"/>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90"/>
          <p:cNvGrpSpPr/>
          <p:nvPr/>
        </p:nvGrpSpPr>
        <p:grpSpPr>
          <a:xfrm>
            <a:off x="3944637" y="3202434"/>
            <a:ext cx="415696" cy="371605"/>
            <a:chOff x="3944637" y="3354834"/>
            <a:chExt cx="415696" cy="371605"/>
          </a:xfrm>
        </p:grpSpPr>
        <p:sp>
          <p:nvSpPr>
            <p:cNvPr id="11133" name="Google Shape;11133;p90"/>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90"/>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0"/>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0"/>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0"/>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0"/>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0"/>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90"/>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0"/>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0"/>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0"/>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0"/>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0"/>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0"/>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0"/>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0"/>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90"/>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90"/>
          <p:cNvGrpSpPr/>
          <p:nvPr/>
        </p:nvGrpSpPr>
        <p:grpSpPr>
          <a:xfrm>
            <a:off x="1314619" y="3669127"/>
            <a:ext cx="346317" cy="332136"/>
            <a:chOff x="1314619" y="3821527"/>
            <a:chExt cx="346317" cy="332136"/>
          </a:xfrm>
        </p:grpSpPr>
        <p:sp>
          <p:nvSpPr>
            <p:cNvPr id="11151" name="Google Shape;11151;p90"/>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0"/>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0"/>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0"/>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0"/>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0"/>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0"/>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0"/>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90"/>
          <p:cNvGrpSpPr/>
          <p:nvPr/>
        </p:nvGrpSpPr>
        <p:grpSpPr>
          <a:xfrm>
            <a:off x="1751139" y="3638534"/>
            <a:ext cx="386258" cy="380507"/>
            <a:chOff x="1751139" y="3790934"/>
            <a:chExt cx="386258" cy="380507"/>
          </a:xfrm>
        </p:grpSpPr>
        <p:sp>
          <p:nvSpPr>
            <p:cNvPr id="11160" name="Google Shape;11160;p90"/>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0"/>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0"/>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0"/>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90"/>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0"/>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0"/>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0"/>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90"/>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90"/>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0"/>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0"/>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0"/>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0"/>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0"/>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90"/>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90"/>
          <p:cNvGrpSpPr/>
          <p:nvPr/>
        </p:nvGrpSpPr>
        <p:grpSpPr>
          <a:xfrm>
            <a:off x="2189681" y="3669206"/>
            <a:ext cx="395607" cy="318928"/>
            <a:chOff x="2189681" y="3821606"/>
            <a:chExt cx="395607" cy="318928"/>
          </a:xfrm>
        </p:grpSpPr>
        <p:sp>
          <p:nvSpPr>
            <p:cNvPr id="11179" name="Google Shape;11179;p90"/>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0"/>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90"/>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0"/>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0"/>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90"/>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0"/>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0"/>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90"/>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0"/>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0"/>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0"/>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0"/>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0"/>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90"/>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90"/>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0"/>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0"/>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90"/>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0"/>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0"/>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0"/>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0"/>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90"/>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90"/>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0"/>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0"/>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0"/>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0"/>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0"/>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90"/>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90"/>
          <p:cNvGrpSpPr/>
          <p:nvPr/>
        </p:nvGrpSpPr>
        <p:grpSpPr>
          <a:xfrm>
            <a:off x="1277409" y="1808947"/>
            <a:ext cx="420475" cy="383055"/>
            <a:chOff x="1277409" y="1961347"/>
            <a:chExt cx="420475" cy="383055"/>
          </a:xfrm>
        </p:grpSpPr>
        <p:sp>
          <p:nvSpPr>
            <p:cNvPr id="11211" name="Google Shape;11211;p90"/>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90"/>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0"/>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0"/>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90"/>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90"/>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0"/>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0"/>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90"/>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0"/>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0"/>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0"/>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0"/>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0"/>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0"/>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0"/>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0"/>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90"/>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0"/>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0"/>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0"/>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0"/>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0"/>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0"/>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90"/>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0"/>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0"/>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90"/>
          <p:cNvGrpSpPr/>
          <p:nvPr/>
        </p:nvGrpSpPr>
        <p:grpSpPr>
          <a:xfrm>
            <a:off x="2215075" y="2280419"/>
            <a:ext cx="380008" cy="351648"/>
            <a:chOff x="2215075" y="2432819"/>
            <a:chExt cx="380008" cy="351648"/>
          </a:xfrm>
        </p:grpSpPr>
        <p:sp>
          <p:nvSpPr>
            <p:cNvPr id="11239" name="Google Shape;11239;p90"/>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0"/>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0"/>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90"/>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90"/>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90"/>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90"/>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0"/>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0"/>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0"/>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0"/>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0"/>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0"/>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0"/>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90"/>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0"/>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0"/>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0"/>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90"/>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0"/>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0"/>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0"/>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0"/>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0"/>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0"/>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90"/>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90"/>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90"/>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90"/>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90"/>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90"/>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90"/>
          <p:cNvGrpSpPr/>
          <p:nvPr/>
        </p:nvGrpSpPr>
        <p:grpSpPr>
          <a:xfrm>
            <a:off x="2661416" y="2269942"/>
            <a:ext cx="344059" cy="340671"/>
            <a:chOff x="2661416" y="2422342"/>
            <a:chExt cx="344059" cy="340671"/>
          </a:xfrm>
        </p:grpSpPr>
        <p:sp>
          <p:nvSpPr>
            <p:cNvPr id="11271" name="Google Shape;11271;p90"/>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90"/>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90"/>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0"/>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0"/>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0"/>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90"/>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0"/>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0"/>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0"/>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90"/>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90"/>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90"/>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90"/>
          <p:cNvGrpSpPr/>
          <p:nvPr/>
        </p:nvGrpSpPr>
        <p:grpSpPr>
          <a:xfrm>
            <a:off x="4066510" y="2269942"/>
            <a:ext cx="206876" cy="348470"/>
            <a:chOff x="4066510" y="2422342"/>
            <a:chExt cx="206876" cy="348470"/>
          </a:xfrm>
        </p:grpSpPr>
        <p:sp>
          <p:nvSpPr>
            <p:cNvPr id="11285" name="Google Shape;11285;p90"/>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0"/>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0"/>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0"/>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0"/>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0"/>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0"/>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90"/>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90"/>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90"/>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0"/>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0"/>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7" name="Google Shape;11297;p90"/>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8" name="Google Shape;11298;p90"/>
          <p:cNvGrpSpPr/>
          <p:nvPr/>
        </p:nvGrpSpPr>
        <p:grpSpPr>
          <a:xfrm>
            <a:off x="2617693" y="3664925"/>
            <a:ext cx="420475" cy="326491"/>
            <a:chOff x="2617693" y="3817325"/>
            <a:chExt cx="420475" cy="326491"/>
          </a:xfrm>
        </p:grpSpPr>
        <p:sp>
          <p:nvSpPr>
            <p:cNvPr id="11299" name="Google Shape;11299;p90"/>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0"/>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0"/>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90"/>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0"/>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90"/>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0"/>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0"/>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0"/>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0"/>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0"/>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0"/>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0"/>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0"/>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90"/>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90"/>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0"/>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90"/>
          <p:cNvGrpSpPr/>
          <p:nvPr/>
        </p:nvGrpSpPr>
        <p:grpSpPr>
          <a:xfrm>
            <a:off x="3545301" y="2271123"/>
            <a:ext cx="358134" cy="356637"/>
            <a:chOff x="3545301" y="2423523"/>
            <a:chExt cx="358134" cy="356637"/>
          </a:xfrm>
        </p:grpSpPr>
        <p:sp>
          <p:nvSpPr>
            <p:cNvPr id="11317" name="Google Shape;11317;p90"/>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0"/>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0"/>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90"/>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90"/>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0"/>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0"/>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0"/>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90"/>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90"/>
          <p:cNvGrpSpPr/>
          <p:nvPr/>
        </p:nvGrpSpPr>
        <p:grpSpPr>
          <a:xfrm>
            <a:off x="5766424" y="4122795"/>
            <a:ext cx="358160" cy="356926"/>
            <a:chOff x="5766424" y="4275195"/>
            <a:chExt cx="358160" cy="356926"/>
          </a:xfrm>
        </p:grpSpPr>
        <p:sp>
          <p:nvSpPr>
            <p:cNvPr id="11327" name="Google Shape;11327;p90"/>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90"/>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0"/>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0"/>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0"/>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0"/>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90"/>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0"/>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0"/>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90"/>
          <p:cNvGrpSpPr/>
          <p:nvPr/>
        </p:nvGrpSpPr>
        <p:grpSpPr>
          <a:xfrm>
            <a:off x="3531462" y="3672199"/>
            <a:ext cx="377251" cy="324232"/>
            <a:chOff x="3531462" y="3824599"/>
            <a:chExt cx="377251" cy="324232"/>
          </a:xfrm>
        </p:grpSpPr>
        <p:sp>
          <p:nvSpPr>
            <p:cNvPr id="11337" name="Google Shape;11337;p90"/>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0"/>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0"/>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0"/>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90"/>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0"/>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0"/>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0"/>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0"/>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90"/>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90"/>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90"/>
          <p:cNvGrpSpPr/>
          <p:nvPr/>
        </p:nvGrpSpPr>
        <p:grpSpPr>
          <a:xfrm>
            <a:off x="4030586" y="3652846"/>
            <a:ext cx="286523" cy="340566"/>
            <a:chOff x="4030586" y="3805246"/>
            <a:chExt cx="286523" cy="340566"/>
          </a:xfrm>
        </p:grpSpPr>
        <p:sp>
          <p:nvSpPr>
            <p:cNvPr id="11349" name="Google Shape;11349;p90"/>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0"/>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0"/>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0"/>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0"/>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0"/>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0"/>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90"/>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90"/>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90"/>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0"/>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0"/>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90"/>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90"/>
          <p:cNvGrpSpPr/>
          <p:nvPr/>
        </p:nvGrpSpPr>
        <p:grpSpPr>
          <a:xfrm>
            <a:off x="2180884" y="2736319"/>
            <a:ext cx="376752" cy="374468"/>
            <a:chOff x="2180884" y="2888719"/>
            <a:chExt cx="376752" cy="374468"/>
          </a:xfrm>
        </p:grpSpPr>
        <p:sp>
          <p:nvSpPr>
            <p:cNvPr id="11363" name="Google Shape;11363;p90"/>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90"/>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0"/>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90"/>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90"/>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90"/>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0"/>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0"/>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0"/>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0"/>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0"/>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0"/>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0"/>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0"/>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90"/>
          <p:cNvGrpSpPr/>
          <p:nvPr/>
        </p:nvGrpSpPr>
        <p:grpSpPr>
          <a:xfrm>
            <a:off x="3954432" y="2790599"/>
            <a:ext cx="378249" cy="265909"/>
            <a:chOff x="3954432" y="2942999"/>
            <a:chExt cx="378249" cy="265909"/>
          </a:xfrm>
        </p:grpSpPr>
        <p:sp>
          <p:nvSpPr>
            <p:cNvPr id="11378" name="Google Shape;11378;p90"/>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0"/>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0"/>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0"/>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90"/>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0"/>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0"/>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90"/>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0"/>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90"/>
          <p:cNvGrpSpPr/>
          <p:nvPr/>
        </p:nvGrpSpPr>
        <p:grpSpPr>
          <a:xfrm>
            <a:off x="1752137" y="4114208"/>
            <a:ext cx="378512" cy="374756"/>
            <a:chOff x="1752137" y="4266608"/>
            <a:chExt cx="378512" cy="374756"/>
          </a:xfrm>
        </p:grpSpPr>
        <p:sp>
          <p:nvSpPr>
            <p:cNvPr id="11388" name="Google Shape;11388;p90"/>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0"/>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0"/>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0"/>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0"/>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0"/>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90"/>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0"/>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0"/>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0"/>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0"/>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90"/>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90"/>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0"/>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0"/>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0"/>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0"/>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0"/>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0"/>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90"/>
          <p:cNvGrpSpPr/>
          <p:nvPr/>
        </p:nvGrpSpPr>
        <p:grpSpPr>
          <a:xfrm>
            <a:off x="3117788" y="3660146"/>
            <a:ext cx="341065" cy="341065"/>
            <a:chOff x="3117788" y="3812546"/>
            <a:chExt cx="341065" cy="341065"/>
          </a:xfrm>
        </p:grpSpPr>
        <p:sp>
          <p:nvSpPr>
            <p:cNvPr id="11410" name="Google Shape;11410;p90"/>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0"/>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90"/>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0"/>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0"/>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0"/>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90"/>
          <p:cNvGrpSpPr/>
          <p:nvPr/>
        </p:nvGrpSpPr>
        <p:grpSpPr>
          <a:xfrm>
            <a:off x="3994400" y="4147532"/>
            <a:ext cx="338281" cy="322657"/>
            <a:chOff x="3994400" y="4299932"/>
            <a:chExt cx="338281" cy="322657"/>
          </a:xfrm>
        </p:grpSpPr>
        <p:sp>
          <p:nvSpPr>
            <p:cNvPr id="11417" name="Google Shape;11417;p90"/>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0"/>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0"/>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0"/>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0"/>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90"/>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0"/>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0"/>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5" name="Google Shape;11425;p90"/>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0"/>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90"/>
          <p:cNvGrpSpPr/>
          <p:nvPr/>
        </p:nvGrpSpPr>
        <p:grpSpPr>
          <a:xfrm>
            <a:off x="3573426" y="1813228"/>
            <a:ext cx="302358" cy="374993"/>
            <a:chOff x="3573426" y="1965628"/>
            <a:chExt cx="302358" cy="374993"/>
          </a:xfrm>
        </p:grpSpPr>
        <p:sp>
          <p:nvSpPr>
            <p:cNvPr id="11428" name="Google Shape;11428;p90"/>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0"/>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0"/>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0"/>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0"/>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0"/>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0"/>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0"/>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0"/>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90"/>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0"/>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0"/>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0"/>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0"/>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90"/>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0"/>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0"/>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0"/>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0"/>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0"/>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0"/>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0"/>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90"/>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0"/>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0"/>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0"/>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0"/>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0"/>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0"/>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0"/>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0"/>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0"/>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90"/>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0"/>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0"/>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0"/>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0"/>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0"/>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0"/>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0"/>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0"/>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90"/>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0"/>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0"/>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0"/>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0"/>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0"/>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90"/>
          <p:cNvGrpSpPr/>
          <p:nvPr/>
        </p:nvGrpSpPr>
        <p:grpSpPr>
          <a:xfrm>
            <a:off x="3513632" y="2756172"/>
            <a:ext cx="355876" cy="331007"/>
            <a:chOff x="3513632" y="2908572"/>
            <a:chExt cx="355876" cy="331007"/>
          </a:xfrm>
        </p:grpSpPr>
        <p:sp>
          <p:nvSpPr>
            <p:cNvPr id="11476" name="Google Shape;11476;p90"/>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90"/>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0"/>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0"/>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90"/>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0"/>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0"/>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0"/>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0"/>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0"/>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0"/>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0"/>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0"/>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0"/>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0"/>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0"/>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90"/>
          <p:cNvGrpSpPr/>
          <p:nvPr/>
        </p:nvGrpSpPr>
        <p:grpSpPr>
          <a:xfrm>
            <a:off x="2694083" y="2736030"/>
            <a:ext cx="235762" cy="374756"/>
            <a:chOff x="2694083" y="2888430"/>
            <a:chExt cx="235762" cy="374756"/>
          </a:xfrm>
        </p:grpSpPr>
        <p:sp>
          <p:nvSpPr>
            <p:cNvPr id="11493" name="Google Shape;11493;p90"/>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0"/>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90"/>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0"/>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0"/>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0"/>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0"/>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0"/>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0"/>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90"/>
          <p:cNvGrpSpPr/>
          <p:nvPr/>
        </p:nvGrpSpPr>
        <p:grpSpPr>
          <a:xfrm>
            <a:off x="871534" y="4148188"/>
            <a:ext cx="357661" cy="311155"/>
            <a:chOff x="871534" y="4300588"/>
            <a:chExt cx="357661" cy="311155"/>
          </a:xfrm>
        </p:grpSpPr>
        <p:sp>
          <p:nvSpPr>
            <p:cNvPr id="11503" name="Google Shape;11503;p90"/>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0"/>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0"/>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0"/>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0"/>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0"/>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0"/>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0"/>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0"/>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0"/>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0"/>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0"/>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90"/>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0"/>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0"/>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0"/>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90"/>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0"/>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0"/>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0"/>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0"/>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90"/>
          <p:cNvGrpSpPr/>
          <p:nvPr/>
        </p:nvGrpSpPr>
        <p:grpSpPr>
          <a:xfrm>
            <a:off x="916019" y="3669206"/>
            <a:ext cx="250100" cy="336785"/>
            <a:chOff x="916019" y="3821606"/>
            <a:chExt cx="250100" cy="336785"/>
          </a:xfrm>
        </p:grpSpPr>
        <p:sp>
          <p:nvSpPr>
            <p:cNvPr id="11525" name="Google Shape;11525;p90"/>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0"/>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0"/>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0"/>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0"/>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0"/>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0"/>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0"/>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0"/>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0"/>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0"/>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0"/>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0"/>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90"/>
          <p:cNvGrpSpPr/>
          <p:nvPr/>
        </p:nvGrpSpPr>
        <p:grpSpPr>
          <a:xfrm>
            <a:off x="849686" y="2757170"/>
            <a:ext cx="374730" cy="332504"/>
            <a:chOff x="849686" y="2909570"/>
            <a:chExt cx="374730" cy="332504"/>
          </a:xfrm>
        </p:grpSpPr>
        <p:sp>
          <p:nvSpPr>
            <p:cNvPr id="11539" name="Google Shape;11539;p90"/>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0"/>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0"/>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0"/>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0"/>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0"/>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0"/>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0"/>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0"/>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0"/>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0"/>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90"/>
          <p:cNvGrpSpPr/>
          <p:nvPr/>
        </p:nvGrpSpPr>
        <p:grpSpPr>
          <a:xfrm>
            <a:off x="1735567" y="2267841"/>
            <a:ext cx="417718" cy="372866"/>
            <a:chOff x="1735567" y="2420241"/>
            <a:chExt cx="417718" cy="372866"/>
          </a:xfrm>
        </p:grpSpPr>
        <p:sp>
          <p:nvSpPr>
            <p:cNvPr id="11551" name="Google Shape;11551;p90"/>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0"/>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0"/>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0"/>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90"/>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0"/>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0"/>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0"/>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0"/>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0"/>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90"/>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90"/>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90"/>
          <p:cNvGrpSpPr/>
          <p:nvPr/>
        </p:nvGrpSpPr>
        <p:grpSpPr>
          <a:xfrm>
            <a:off x="3599318" y="4147190"/>
            <a:ext cx="251098" cy="309028"/>
            <a:chOff x="3599318" y="4299590"/>
            <a:chExt cx="251098" cy="309028"/>
          </a:xfrm>
        </p:grpSpPr>
        <p:sp>
          <p:nvSpPr>
            <p:cNvPr id="11564" name="Google Shape;11564;p90"/>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0"/>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0"/>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0"/>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90"/>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0"/>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90"/>
          <p:cNvGrpSpPr/>
          <p:nvPr/>
        </p:nvGrpSpPr>
        <p:grpSpPr>
          <a:xfrm>
            <a:off x="3105998" y="2280840"/>
            <a:ext cx="345818" cy="345056"/>
            <a:chOff x="3105998" y="2433240"/>
            <a:chExt cx="345818" cy="345056"/>
          </a:xfrm>
        </p:grpSpPr>
        <p:sp>
          <p:nvSpPr>
            <p:cNvPr id="11571" name="Google Shape;11571;p90"/>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0"/>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0"/>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0"/>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0"/>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0"/>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0"/>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0"/>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90"/>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0"/>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0"/>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90"/>
          <p:cNvGrpSpPr/>
          <p:nvPr/>
        </p:nvGrpSpPr>
        <p:grpSpPr>
          <a:xfrm>
            <a:off x="1737326" y="2748373"/>
            <a:ext cx="374730" cy="350361"/>
            <a:chOff x="1737326" y="2900773"/>
            <a:chExt cx="374730" cy="350361"/>
          </a:xfrm>
        </p:grpSpPr>
        <p:sp>
          <p:nvSpPr>
            <p:cNvPr id="11583" name="Google Shape;11583;p90"/>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0"/>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90"/>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0"/>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0"/>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0"/>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90"/>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0"/>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0"/>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0"/>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0"/>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0"/>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0"/>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0"/>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0"/>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0"/>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0"/>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90"/>
          <p:cNvGrpSpPr/>
          <p:nvPr/>
        </p:nvGrpSpPr>
        <p:grpSpPr>
          <a:xfrm>
            <a:off x="4000676" y="1426996"/>
            <a:ext cx="327226" cy="211603"/>
            <a:chOff x="4000676" y="1579396"/>
            <a:chExt cx="327226" cy="211603"/>
          </a:xfrm>
        </p:grpSpPr>
        <p:sp>
          <p:nvSpPr>
            <p:cNvPr id="11601" name="Google Shape;11601;p90"/>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0"/>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0"/>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0"/>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0"/>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0"/>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0"/>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90"/>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0"/>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0"/>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0"/>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0"/>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0"/>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0"/>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0"/>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90"/>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90"/>
          <p:cNvGrpSpPr/>
          <p:nvPr/>
        </p:nvGrpSpPr>
        <p:grpSpPr>
          <a:xfrm>
            <a:off x="2635523" y="1363184"/>
            <a:ext cx="371054" cy="336469"/>
            <a:chOff x="2635523" y="1515584"/>
            <a:chExt cx="371054" cy="336469"/>
          </a:xfrm>
        </p:grpSpPr>
        <p:sp>
          <p:nvSpPr>
            <p:cNvPr id="11618" name="Google Shape;11618;p90"/>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0"/>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0"/>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90"/>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0"/>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0"/>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0"/>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90"/>
          <p:cNvGrpSpPr/>
          <p:nvPr/>
        </p:nvGrpSpPr>
        <p:grpSpPr>
          <a:xfrm>
            <a:off x="2231907" y="1368331"/>
            <a:ext cx="311627" cy="326569"/>
            <a:chOff x="2231907" y="1520731"/>
            <a:chExt cx="311627" cy="326569"/>
          </a:xfrm>
        </p:grpSpPr>
        <p:sp>
          <p:nvSpPr>
            <p:cNvPr id="11626" name="Google Shape;11626;p90"/>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0"/>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0"/>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0"/>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0"/>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0"/>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0"/>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0"/>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0"/>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0"/>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90"/>
          <p:cNvGrpSpPr/>
          <p:nvPr/>
        </p:nvGrpSpPr>
        <p:grpSpPr>
          <a:xfrm>
            <a:off x="1340249" y="4149133"/>
            <a:ext cx="311890" cy="304695"/>
            <a:chOff x="1340249" y="4301533"/>
            <a:chExt cx="311890" cy="304695"/>
          </a:xfrm>
        </p:grpSpPr>
        <p:sp>
          <p:nvSpPr>
            <p:cNvPr id="11637" name="Google Shape;11637;p90"/>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0"/>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0"/>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0"/>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0"/>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0"/>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0"/>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90"/>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0"/>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0"/>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90"/>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0"/>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0"/>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0"/>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90"/>
          <p:cNvGrpSpPr/>
          <p:nvPr/>
        </p:nvGrpSpPr>
        <p:grpSpPr>
          <a:xfrm>
            <a:off x="1330690" y="3224624"/>
            <a:ext cx="306874" cy="332268"/>
            <a:chOff x="1330690" y="3377024"/>
            <a:chExt cx="306874" cy="332268"/>
          </a:xfrm>
        </p:grpSpPr>
        <p:sp>
          <p:nvSpPr>
            <p:cNvPr id="11652" name="Google Shape;11652;p90"/>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90"/>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0"/>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0"/>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9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9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0"/>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90"/>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0"/>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0"/>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0"/>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0"/>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0"/>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90"/>
          <p:cNvGrpSpPr/>
          <p:nvPr/>
        </p:nvGrpSpPr>
        <p:grpSpPr>
          <a:xfrm>
            <a:off x="2650597" y="3229377"/>
            <a:ext cx="341511" cy="324994"/>
            <a:chOff x="2650597" y="3381777"/>
            <a:chExt cx="341511" cy="324994"/>
          </a:xfrm>
        </p:grpSpPr>
        <p:sp>
          <p:nvSpPr>
            <p:cNvPr id="11672" name="Google Shape;11672;p90"/>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90"/>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0"/>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0"/>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90"/>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90"/>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90"/>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90"/>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0"/>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0"/>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90"/>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90"/>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0"/>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0"/>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90"/>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90"/>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0"/>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0"/>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0"/>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0"/>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0"/>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0"/>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90"/>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0"/>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0"/>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0"/>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90"/>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0"/>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90"/>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90"/>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90"/>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0"/>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90"/>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90"/>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90"/>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90"/>
          <p:cNvGrpSpPr/>
          <p:nvPr/>
        </p:nvGrpSpPr>
        <p:grpSpPr>
          <a:xfrm>
            <a:off x="1295502" y="2284962"/>
            <a:ext cx="402645" cy="323917"/>
            <a:chOff x="1295502" y="2437362"/>
            <a:chExt cx="402645" cy="323917"/>
          </a:xfrm>
        </p:grpSpPr>
        <p:sp>
          <p:nvSpPr>
            <p:cNvPr id="11708" name="Google Shape;11708;p90"/>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0"/>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0"/>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90"/>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90"/>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90"/>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0"/>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0"/>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0"/>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90"/>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0"/>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0"/>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0"/>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0"/>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90"/>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0"/>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90"/>
          <p:cNvGrpSpPr/>
          <p:nvPr/>
        </p:nvGrpSpPr>
        <p:grpSpPr>
          <a:xfrm>
            <a:off x="882590" y="2285960"/>
            <a:ext cx="337310" cy="337047"/>
            <a:chOff x="882590" y="2438360"/>
            <a:chExt cx="337310" cy="337047"/>
          </a:xfrm>
        </p:grpSpPr>
        <p:sp>
          <p:nvSpPr>
            <p:cNvPr id="11725" name="Google Shape;11725;p90"/>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0"/>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0"/>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0"/>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0"/>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0"/>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0"/>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0"/>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0"/>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0"/>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0"/>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0"/>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0"/>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0"/>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0"/>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0"/>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0"/>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0"/>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0"/>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0"/>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90"/>
          <p:cNvGrpSpPr/>
          <p:nvPr/>
        </p:nvGrpSpPr>
        <p:grpSpPr>
          <a:xfrm>
            <a:off x="4885060" y="1366388"/>
            <a:ext cx="385786" cy="342588"/>
            <a:chOff x="4885060" y="1518788"/>
            <a:chExt cx="385786" cy="342588"/>
          </a:xfrm>
        </p:grpSpPr>
        <p:sp>
          <p:nvSpPr>
            <p:cNvPr id="11750" name="Google Shape;11750;p90"/>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0"/>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0"/>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0"/>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0"/>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0"/>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0"/>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0"/>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0"/>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0"/>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0"/>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0"/>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0"/>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0"/>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0"/>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0"/>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0"/>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90"/>
          <p:cNvGrpSpPr/>
          <p:nvPr/>
        </p:nvGrpSpPr>
        <p:grpSpPr>
          <a:xfrm>
            <a:off x="5394478" y="1362133"/>
            <a:ext cx="249076" cy="351096"/>
            <a:chOff x="5394478" y="1514533"/>
            <a:chExt cx="249076" cy="351096"/>
          </a:xfrm>
        </p:grpSpPr>
        <p:sp>
          <p:nvSpPr>
            <p:cNvPr id="11770" name="Google Shape;11770;p90"/>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0"/>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0"/>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0"/>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0"/>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0"/>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0"/>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0"/>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0"/>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0"/>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0"/>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0"/>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0"/>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0"/>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0"/>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0"/>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0"/>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0"/>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0"/>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90"/>
          <p:cNvGrpSpPr/>
          <p:nvPr/>
        </p:nvGrpSpPr>
        <p:grpSpPr>
          <a:xfrm>
            <a:off x="5782259" y="1359612"/>
            <a:ext cx="356138" cy="356138"/>
            <a:chOff x="5782259" y="1512012"/>
            <a:chExt cx="356138" cy="356138"/>
          </a:xfrm>
        </p:grpSpPr>
        <p:sp>
          <p:nvSpPr>
            <p:cNvPr id="11791" name="Google Shape;11791;p90"/>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0"/>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0"/>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0"/>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0"/>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0"/>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0"/>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0"/>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90"/>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90"/>
          <p:cNvGrpSpPr/>
          <p:nvPr/>
        </p:nvGrpSpPr>
        <p:grpSpPr>
          <a:xfrm>
            <a:off x="6229598" y="1365652"/>
            <a:ext cx="343560" cy="343822"/>
            <a:chOff x="6229598" y="1518052"/>
            <a:chExt cx="343560" cy="343822"/>
          </a:xfrm>
        </p:grpSpPr>
        <p:sp>
          <p:nvSpPr>
            <p:cNvPr id="11803" name="Google Shape;11803;p90"/>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0"/>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0"/>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0"/>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0"/>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0"/>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0"/>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0"/>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0"/>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0"/>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0"/>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0"/>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0"/>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0"/>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0"/>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0"/>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90"/>
          <p:cNvGrpSpPr/>
          <p:nvPr/>
        </p:nvGrpSpPr>
        <p:grpSpPr>
          <a:xfrm>
            <a:off x="870773" y="3205585"/>
            <a:ext cx="342824" cy="351228"/>
            <a:chOff x="870773" y="3357985"/>
            <a:chExt cx="342824" cy="351228"/>
          </a:xfrm>
        </p:grpSpPr>
        <p:sp>
          <p:nvSpPr>
            <p:cNvPr id="11823" name="Google Shape;11823;p90"/>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0"/>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0"/>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0"/>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0"/>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0"/>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0"/>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90"/>
          <p:cNvGrpSpPr/>
          <p:nvPr/>
        </p:nvGrpSpPr>
        <p:grpSpPr>
          <a:xfrm>
            <a:off x="2743084" y="4147190"/>
            <a:ext cx="159372" cy="308896"/>
            <a:chOff x="2743084" y="4299590"/>
            <a:chExt cx="159372" cy="308896"/>
          </a:xfrm>
        </p:grpSpPr>
        <p:sp>
          <p:nvSpPr>
            <p:cNvPr id="11832" name="Google Shape;11832;p90"/>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0"/>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0"/>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0"/>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0"/>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0"/>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0"/>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0"/>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0"/>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0"/>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0"/>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0"/>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0"/>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90"/>
          <p:cNvGrpSpPr/>
          <p:nvPr/>
        </p:nvGrpSpPr>
        <p:grpSpPr>
          <a:xfrm>
            <a:off x="1293506" y="2787316"/>
            <a:ext cx="374730" cy="272211"/>
            <a:chOff x="1293506" y="2939716"/>
            <a:chExt cx="374730" cy="272211"/>
          </a:xfrm>
        </p:grpSpPr>
        <p:sp>
          <p:nvSpPr>
            <p:cNvPr id="11848" name="Google Shape;11848;p90"/>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0"/>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0"/>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0"/>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0"/>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0"/>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0"/>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0"/>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0"/>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0"/>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0"/>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0"/>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0"/>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0"/>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0"/>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0"/>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0"/>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0"/>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0"/>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0"/>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0"/>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0"/>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0"/>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0"/>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0"/>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0"/>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0"/>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90"/>
          <p:cNvGrpSpPr/>
          <p:nvPr/>
        </p:nvGrpSpPr>
        <p:grpSpPr>
          <a:xfrm>
            <a:off x="6669900" y="1353074"/>
            <a:ext cx="345083" cy="369216"/>
            <a:chOff x="6669900" y="1505474"/>
            <a:chExt cx="345083" cy="369216"/>
          </a:xfrm>
        </p:grpSpPr>
        <p:sp>
          <p:nvSpPr>
            <p:cNvPr id="11879" name="Google Shape;11879;p90"/>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0"/>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0"/>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0"/>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0"/>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0"/>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0"/>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0"/>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0"/>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0"/>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0"/>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0"/>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0"/>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0"/>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0"/>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0"/>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0"/>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0"/>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0"/>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0"/>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90"/>
          <p:cNvGrpSpPr/>
          <p:nvPr/>
        </p:nvGrpSpPr>
        <p:grpSpPr>
          <a:xfrm>
            <a:off x="7117003" y="1365600"/>
            <a:ext cx="333003" cy="344085"/>
            <a:chOff x="7117003" y="1518000"/>
            <a:chExt cx="333003" cy="344085"/>
          </a:xfrm>
        </p:grpSpPr>
        <p:sp>
          <p:nvSpPr>
            <p:cNvPr id="11902" name="Google Shape;11902;p90"/>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0"/>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0"/>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0"/>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0"/>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0"/>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0"/>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0"/>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0"/>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0"/>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90"/>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0"/>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0"/>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0"/>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0"/>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0"/>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0"/>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0"/>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0"/>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0"/>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0"/>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0"/>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0"/>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0"/>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0"/>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0"/>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0"/>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0"/>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0"/>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0"/>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0"/>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0"/>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0"/>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90"/>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0"/>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0"/>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90"/>
          <p:cNvGrpSpPr/>
          <p:nvPr/>
        </p:nvGrpSpPr>
        <p:grpSpPr>
          <a:xfrm>
            <a:off x="2200238" y="4136765"/>
            <a:ext cx="374756" cy="329300"/>
            <a:chOff x="2200238" y="4289165"/>
            <a:chExt cx="374756" cy="329300"/>
          </a:xfrm>
        </p:grpSpPr>
        <p:sp>
          <p:nvSpPr>
            <p:cNvPr id="11941" name="Google Shape;11941;p90"/>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90"/>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0"/>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0"/>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0"/>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0"/>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0"/>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0"/>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0"/>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0"/>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0"/>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0"/>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0"/>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0"/>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90"/>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0"/>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0"/>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0"/>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0"/>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0"/>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0"/>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0"/>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90"/>
          <p:cNvGrpSpPr/>
          <p:nvPr/>
        </p:nvGrpSpPr>
        <p:grpSpPr>
          <a:xfrm>
            <a:off x="7556043" y="1347559"/>
            <a:ext cx="337283" cy="380192"/>
            <a:chOff x="7556043" y="1499959"/>
            <a:chExt cx="337283" cy="380192"/>
          </a:xfrm>
        </p:grpSpPr>
        <p:sp>
          <p:nvSpPr>
            <p:cNvPr id="11964" name="Google Shape;11964;p90"/>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0"/>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0"/>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0"/>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90"/>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0"/>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0"/>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0"/>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0"/>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0"/>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0"/>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0"/>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0"/>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0"/>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90"/>
          <p:cNvGrpSpPr/>
          <p:nvPr/>
        </p:nvGrpSpPr>
        <p:grpSpPr>
          <a:xfrm>
            <a:off x="7992826" y="1365390"/>
            <a:ext cx="317431" cy="344584"/>
            <a:chOff x="7992826" y="1517790"/>
            <a:chExt cx="317431" cy="344584"/>
          </a:xfrm>
        </p:grpSpPr>
        <p:sp>
          <p:nvSpPr>
            <p:cNvPr id="11979" name="Google Shape;11979;p90"/>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0"/>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0"/>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0"/>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0"/>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0"/>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0"/>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0"/>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0"/>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0"/>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0"/>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0"/>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0"/>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0"/>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0"/>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0"/>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0"/>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90"/>
          <p:cNvGrpSpPr/>
          <p:nvPr/>
        </p:nvGrpSpPr>
        <p:grpSpPr>
          <a:xfrm>
            <a:off x="4864446" y="3187807"/>
            <a:ext cx="395607" cy="387414"/>
            <a:chOff x="4864446" y="3340207"/>
            <a:chExt cx="395607" cy="387414"/>
          </a:xfrm>
        </p:grpSpPr>
        <p:sp>
          <p:nvSpPr>
            <p:cNvPr id="11997" name="Google Shape;11997;p90"/>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0"/>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0"/>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0"/>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90"/>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90"/>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0"/>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0"/>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0"/>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0"/>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0"/>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0"/>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0"/>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0"/>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0"/>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0"/>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0"/>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0"/>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0"/>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0"/>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0"/>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0"/>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0"/>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0"/>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90"/>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90"/>
          <p:cNvGrpSpPr/>
          <p:nvPr/>
        </p:nvGrpSpPr>
        <p:grpSpPr>
          <a:xfrm>
            <a:off x="3130367" y="4172085"/>
            <a:ext cx="297342" cy="258871"/>
            <a:chOff x="3130367" y="4324485"/>
            <a:chExt cx="297342" cy="258871"/>
          </a:xfrm>
        </p:grpSpPr>
        <p:sp>
          <p:nvSpPr>
            <p:cNvPr id="12023" name="Google Shape;12023;p90"/>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0"/>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0"/>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0"/>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0"/>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0"/>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0"/>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0"/>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0"/>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0"/>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0"/>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90"/>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0"/>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0"/>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0"/>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0"/>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0"/>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0"/>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0"/>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0"/>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0"/>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0"/>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0"/>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90"/>
          <p:cNvGrpSpPr/>
          <p:nvPr/>
        </p:nvGrpSpPr>
        <p:grpSpPr>
          <a:xfrm>
            <a:off x="5302988" y="3237439"/>
            <a:ext cx="394609" cy="286523"/>
            <a:chOff x="5302988" y="3389839"/>
            <a:chExt cx="394609" cy="286523"/>
          </a:xfrm>
        </p:grpSpPr>
        <p:sp>
          <p:nvSpPr>
            <p:cNvPr id="12047" name="Google Shape;12047;p90"/>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0"/>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0"/>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0"/>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90"/>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0"/>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0"/>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0"/>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0"/>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0"/>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0"/>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0"/>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0"/>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0"/>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0"/>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0"/>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0"/>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0"/>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0"/>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0"/>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0"/>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0"/>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0"/>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0"/>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0"/>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0"/>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0"/>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0"/>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0"/>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0"/>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0"/>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0"/>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0"/>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0" name="Google Shape;12080;p90"/>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1" name="Google Shape;12081;p90"/>
          <p:cNvGrpSpPr/>
          <p:nvPr/>
        </p:nvGrpSpPr>
        <p:grpSpPr>
          <a:xfrm>
            <a:off x="3060752" y="2751209"/>
            <a:ext cx="390565" cy="359578"/>
            <a:chOff x="3060752" y="2903609"/>
            <a:chExt cx="390565" cy="359578"/>
          </a:xfrm>
        </p:grpSpPr>
        <p:sp>
          <p:nvSpPr>
            <p:cNvPr id="12082" name="Google Shape;12082;p9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0"/>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0"/>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0"/>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0"/>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0"/>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0"/>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0"/>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0"/>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0"/>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0"/>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0"/>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0"/>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0"/>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90"/>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0"/>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90"/>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90"/>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0"/>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0"/>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0"/>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0"/>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0"/>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0"/>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0"/>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0"/>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0"/>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0"/>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0"/>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0"/>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0"/>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90"/>
          <p:cNvGrpSpPr/>
          <p:nvPr/>
        </p:nvGrpSpPr>
        <p:grpSpPr>
          <a:xfrm>
            <a:off x="5741031" y="3233657"/>
            <a:ext cx="394609" cy="294585"/>
            <a:chOff x="5741031" y="3386057"/>
            <a:chExt cx="394609" cy="294585"/>
          </a:xfrm>
        </p:grpSpPr>
        <p:sp>
          <p:nvSpPr>
            <p:cNvPr id="12117" name="Google Shape;12117;p90"/>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0"/>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0"/>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0"/>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0"/>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0"/>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0"/>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0"/>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0"/>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0"/>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0"/>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0"/>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0"/>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0"/>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0"/>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0"/>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0"/>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0"/>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0"/>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0"/>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0"/>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90"/>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0"/>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0"/>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0"/>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0"/>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0"/>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0"/>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0"/>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0"/>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7" name="Google Shape;12147;p90"/>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90"/>
          <p:cNvGrpSpPr/>
          <p:nvPr/>
        </p:nvGrpSpPr>
        <p:grpSpPr>
          <a:xfrm>
            <a:off x="6179074" y="3216326"/>
            <a:ext cx="394609" cy="328749"/>
            <a:chOff x="6179074" y="3368726"/>
            <a:chExt cx="394609" cy="328749"/>
          </a:xfrm>
        </p:grpSpPr>
        <p:sp>
          <p:nvSpPr>
            <p:cNvPr id="12149" name="Google Shape;12149;p90"/>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0"/>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0"/>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0"/>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0"/>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0"/>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0"/>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0"/>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0"/>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0"/>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0"/>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0"/>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0"/>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90"/>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0"/>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0"/>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0"/>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0"/>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0"/>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0"/>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0"/>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0"/>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0"/>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0"/>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0"/>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0"/>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90"/>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0"/>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0"/>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0"/>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0"/>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0"/>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0"/>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0"/>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0"/>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0"/>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0"/>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0"/>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0"/>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0"/>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0"/>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0"/>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0"/>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0"/>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0"/>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0"/>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0"/>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0"/>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0"/>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0"/>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0"/>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0"/>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0"/>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0"/>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0"/>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0"/>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0"/>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0"/>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0"/>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0"/>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0"/>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0"/>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0"/>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0"/>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0"/>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0"/>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0"/>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0"/>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0"/>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0"/>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0"/>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0"/>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0"/>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90"/>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90"/>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0"/>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0"/>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0"/>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0"/>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0"/>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0"/>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0"/>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0"/>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90"/>
          <p:cNvGrpSpPr/>
          <p:nvPr/>
        </p:nvGrpSpPr>
        <p:grpSpPr>
          <a:xfrm>
            <a:off x="7054924" y="3215328"/>
            <a:ext cx="394583" cy="331007"/>
            <a:chOff x="7054924" y="3367728"/>
            <a:chExt cx="394583" cy="331007"/>
          </a:xfrm>
        </p:grpSpPr>
        <p:sp>
          <p:nvSpPr>
            <p:cNvPr id="12233" name="Google Shape;12233;p90"/>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0"/>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0"/>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0"/>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0"/>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0"/>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0"/>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0"/>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0"/>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0"/>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0"/>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0"/>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0"/>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0"/>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0"/>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90"/>
          <p:cNvGrpSpPr/>
          <p:nvPr/>
        </p:nvGrpSpPr>
        <p:grpSpPr>
          <a:xfrm>
            <a:off x="7492967" y="3209025"/>
            <a:ext cx="394583" cy="343586"/>
            <a:chOff x="7492967" y="3361425"/>
            <a:chExt cx="394583" cy="343586"/>
          </a:xfrm>
        </p:grpSpPr>
        <p:sp>
          <p:nvSpPr>
            <p:cNvPr id="12249" name="Google Shape;12249;p90"/>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0"/>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0"/>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0"/>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0"/>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0"/>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0"/>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0"/>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0"/>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0"/>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0"/>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0"/>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0"/>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0"/>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0"/>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0"/>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90"/>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0"/>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0"/>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0"/>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0"/>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0"/>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0"/>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90"/>
          <p:cNvGrpSpPr/>
          <p:nvPr/>
        </p:nvGrpSpPr>
        <p:grpSpPr>
          <a:xfrm>
            <a:off x="7935527" y="3200754"/>
            <a:ext cx="385287" cy="360156"/>
            <a:chOff x="7935527" y="3353154"/>
            <a:chExt cx="385287" cy="360156"/>
          </a:xfrm>
        </p:grpSpPr>
        <p:sp>
          <p:nvSpPr>
            <p:cNvPr id="12273" name="Google Shape;12273;p90"/>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0"/>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0"/>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0"/>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0"/>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0"/>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0"/>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0"/>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0"/>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0"/>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0"/>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0"/>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90"/>
          <p:cNvGrpSpPr/>
          <p:nvPr/>
        </p:nvGrpSpPr>
        <p:grpSpPr>
          <a:xfrm>
            <a:off x="5319821" y="1833842"/>
            <a:ext cx="348103" cy="348103"/>
            <a:chOff x="5319821" y="1986242"/>
            <a:chExt cx="348103" cy="348103"/>
          </a:xfrm>
        </p:grpSpPr>
        <p:sp>
          <p:nvSpPr>
            <p:cNvPr id="12286" name="Google Shape;12286;p90"/>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0"/>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0"/>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0"/>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0"/>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0"/>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0"/>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90"/>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90"/>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90"/>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0"/>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0"/>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0"/>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0"/>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0"/>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0"/>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0"/>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0"/>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0"/>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0"/>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0"/>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0"/>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0"/>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0"/>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0"/>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0"/>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0"/>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0"/>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0"/>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0"/>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0"/>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0"/>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0"/>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0"/>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0"/>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0"/>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0"/>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90"/>
          <p:cNvGrpSpPr/>
          <p:nvPr/>
        </p:nvGrpSpPr>
        <p:grpSpPr>
          <a:xfrm>
            <a:off x="5765926" y="1824283"/>
            <a:ext cx="348339" cy="348103"/>
            <a:chOff x="5765926" y="1976683"/>
            <a:chExt cx="348339" cy="348103"/>
          </a:xfrm>
        </p:grpSpPr>
        <p:sp>
          <p:nvSpPr>
            <p:cNvPr id="12324" name="Google Shape;12324;p90"/>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0"/>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0"/>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0"/>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0"/>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0"/>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0"/>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0"/>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0"/>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0"/>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0"/>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0"/>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0"/>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0"/>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90"/>
          <p:cNvGrpSpPr/>
          <p:nvPr/>
        </p:nvGrpSpPr>
        <p:grpSpPr>
          <a:xfrm>
            <a:off x="6191390" y="1829089"/>
            <a:ext cx="389068" cy="347787"/>
            <a:chOff x="6191390" y="1981489"/>
            <a:chExt cx="389068" cy="347787"/>
          </a:xfrm>
        </p:grpSpPr>
        <p:sp>
          <p:nvSpPr>
            <p:cNvPr id="12339" name="Google Shape;12339;p90"/>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0"/>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0"/>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0"/>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0"/>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0"/>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0"/>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90"/>
          <p:cNvGrpSpPr/>
          <p:nvPr/>
        </p:nvGrpSpPr>
        <p:grpSpPr>
          <a:xfrm>
            <a:off x="6657846" y="1855191"/>
            <a:ext cx="348103" cy="295714"/>
            <a:chOff x="6657846" y="2007591"/>
            <a:chExt cx="348103" cy="295714"/>
          </a:xfrm>
        </p:grpSpPr>
        <p:sp>
          <p:nvSpPr>
            <p:cNvPr id="12347" name="Google Shape;12347;p90"/>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0"/>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0"/>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0"/>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0"/>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0"/>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0"/>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0"/>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0"/>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0"/>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90"/>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0"/>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0"/>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0"/>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0"/>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0"/>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0"/>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0"/>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0"/>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0"/>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0"/>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0"/>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0"/>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0"/>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0"/>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0"/>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90"/>
          <p:cNvGrpSpPr/>
          <p:nvPr/>
        </p:nvGrpSpPr>
        <p:grpSpPr>
          <a:xfrm>
            <a:off x="7104188" y="1819504"/>
            <a:ext cx="347341" cy="348103"/>
            <a:chOff x="7104188" y="1971904"/>
            <a:chExt cx="347341" cy="348103"/>
          </a:xfrm>
        </p:grpSpPr>
        <p:sp>
          <p:nvSpPr>
            <p:cNvPr id="12374" name="Google Shape;12374;p90"/>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0"/>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0"/>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0"/>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0"/>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0"/>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0"/>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0"/>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0"/>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0"/>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0"/>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0"/>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0"/>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0"/>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0"/>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0"/>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0"/>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0"/>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0"/>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0"/>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0"/>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0"/>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0"/>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0"/>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0"/>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0"/>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0"/>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0"/>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0"/>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0"/>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90"/>
          <p:cNvGrpSpPr/>
          <p:nvPr/>
        </p:nvGrpSpPr>
        <p:grpSpPr>
          <a:xfrm>
            <a:off x="7551264" y="1819504"/>
            <a:ext cx="344321" cy="348155"/>
            <a:chOff x="7551264" y="1971904"/>
            <a:chExt cx="344321" cy="348155"/>
          </a:xfrm>
        </p:grpSpPr>
        <p:sp>
          <p:nvSpPr>
            <p:cNvPr id="12405" name="Google Shape;12405;p90"/>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0"/>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0"/>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0"/>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0"/>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0"/>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0"/>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0"/>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0"/>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0"/>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0"/>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0"/>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0"/>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0"/>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0"/>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0"/>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0"/>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0"/>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0"/>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90"/>
          <p:cNvGrpSpPr/>
          <p:nvPr/>
        </p:nvGrpSpPr>
        <p:grpSpPr>
          <a:xfrm>
            <a:off x="7992065" y="1819504"/>
            <a:ext cx="351621" cy="348103"/>
            <a:chOff x="7992065" y="1971904"/>
            <a:chExt cx="351621" cy="348103"/>
          </a:xfrm>
        </p:grpSpPr>
        <p:sp>
          <p:nvSpPr>
            <p:cNvPr id="12425" name="Google Shape;12425;p90"/>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0"/>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0"/>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0"/>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0"/>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0"/>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0"/>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0"/>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0"/>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0"/>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0"/>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0"/>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0"/>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0"/>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0"/>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90"/>
          <p:cNvGrpSpPr/>
          <p:nvPr/>
        </p:nvGrpSpPr>
        <p:grpSpPr>
          <a:xfrm>
            <a:off x="4911189" y="3641055"/>
            <a:ext cx="296580" cy="364935"/>
            <a:chOff x="4911189" y="3793455"/>
            <a:chExt cx="296580" cy="364935"/>
          </a:xfrm>
        </p:grpSpPr>
        <p:sp>
          <p:nvSpPr>
            <p:cNvPr id="12441" name="Google Shape;12441;p90"/>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0"/>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0"/>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0"/>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0"/>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0"/>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0"/>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0"/>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0"/>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0"/>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0"/>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0"/>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0"/>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0"/>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0"/>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0"/>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0"/>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0"/>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0"/>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0"/>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1" name="Google Shape;12461;p90"/>
          <p:cNvGrpSpPr/>
          <p:nvPr/>
        </p:nvGrpSpPr>
        <p:grpSpPr>
          <a:xfrm>
            <a:off x="5341433" y="3640871"/>
            <a:ext cx="330272" cy="329117"/>
            <a:chOff x="5341433" y="3793271"/>
            <a:chExt cx="330272" cy="329117"/>
          </a:xfrm>
        </p:grpSpPr>
        <p:sp>
          <p:nvSpPr>
            <p:cNvPr id="12462" name="Google Shape;12462;p90"/>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0"/>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0"/>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0"/>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0"/>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0"/>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0"/>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0"/>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0"/>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0"/>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0"/>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0"/>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0"/>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0"/>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0"/>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0"/>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90"/>
          <p:cNvGrpSpPr/>
          <p:nvPr/>
        </p:nvGrpSpPr>
        <p:grpSpPr>
          <a:xfrm>
            <a:off x="5744051" y="3613850"/>
            <a:ext cx="428511" cy="383186"/>
            <a:chOff x="5744051" y="3766250"/>
            <a:chExt cx="428511" cy="383186"/>
          </a:xfrm>
        </p:grpSpPr>
        <p:sp>
          <p:nvSpPr>
            <p:cNvPr id="12479" name="Google Shape;12479;p90"/>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0"/>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0"/>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0"/>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0"/>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0"/>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0"/>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0"/>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0"/>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0"/>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0"/>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0"/>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0"/>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0"/>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0"/>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0"/>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0"/>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90"/>
          <p:cNvGrpSpPr/>
          <p:nvPr/>
        </p:nvGrpSpPr>
        <p:grpSpPr>
          <a:xfrm>
            <a:off x="6678697" y="3640924"/>
            <a:ext cx="342824" cy="328985"/>
            <a:chOff x="6678697" y="3793324"/>
            <a:chExt cx="342824" cy="328985"/>
          </a:xfrm>
        </p:grpSpPr>
        <p:sp>
          <p:nvSpPr>
            <p:cNvPr id="12497" name="Google Shape;12497;p90"/>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0"/>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0"/>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0"/>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0"/>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0"/>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0"/>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0"/>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90"/>
          <p:cNvGrpSpPr/>
          <p:nvPr/>
        </p:nvGrpSpPr>
        <p:grpSpPr>
          <a:xfrm>
            <a:off x="7101903" y="3609622"/>
            <a:ext cx="398627" cy="392088"/>
            <a:chOff x="7101903" y="3762022"/>
            <a:chExt cx="398627" cy="392088"/>
          </a:xfrm>
        </p:grpSpPr>
        <p:sp>
          <p:nvSpPr>
            <p:cNvPr id="12506" name="Google Shape;12506;p90"/>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0"/>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0"/>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0"/>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0"/>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0"/>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0"/>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0"/>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0"/>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0"/>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0"/>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0"/>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0"/>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0"/>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0"/>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0"/>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90"/>
          <p:cNvGrpSpPr/>
          <p:nvPr/>
        </p:nvGrpSpPr>
        <p:grpSpPr>
          <a:xfrm>
            <a:off x="7541469" y="3641055"/>
            <a:ext cx="407897" cy="328985"/>
            <a:chOff x="7541469" y="3793455"/>
            <a:chExt cx="407897" cy="328985"/>
          </a:xfrm>
        </p:grpSpPr>
        <p:sp>
          <p:nvSpPr>
            <p:cNvPr id="12525" name="Google Shape;12525;p90"/>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0"/>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0"/>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0"/>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0"/>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0"/>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90"/>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90"/>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0"/>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0"/>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0"/>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0"/>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0"/>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0"/>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0"/>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0"/>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0"/>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0"/>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0"/>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0"/>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0"/>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0"/>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0"/>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0"/>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0"/>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0"/>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0"/>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0"/>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0"/>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0"/>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90"/>
          <p:cNvGrpSpPr/>
          <p:nvPr/>
        </p:nvGrpSpPr>
        <p:grpSpPr>
          <a:xfrm>
            <a:off x="5310288" y="2803912"/>
            <a:ext cx="432292" cy="264412"/>
            <a:chOff x="5310288" y="2956312"/>
            <a:chExt cx="432292" cy="264412"/>
          </a:xfrm>
        </p:grpSpPr>
        <p:sp>
          <p:nvSpPr>
            <p:cNvPr id="12556" name="Google Shape;12556;p90"/>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0"/>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0"/>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0"/>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0"/>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0"/>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0"/>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0"/>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0"/>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0"/>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0"/>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0"/>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0"/>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0"/>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0"/>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0"/>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0"/>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0"/>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0"/>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0"/>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0"/>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0"/>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0"/>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0"/>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0"/>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0"/>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0"/>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90"/>
          <p:cNvGrpSpPr/>
          <p:nvPr/>
        </p:nvGrpSpPr>
        <p:grpSpPr>
          <a:xfrm>
            <a:off x="4879047" y="2279920"/>
            <a:ext cx="398075" cy="340303"/>
            <a:chOff x="4879047" y="2432320"/>
            <a:chExt cx="398075" cy="340303"/>
          </a:xfrm>
        </p:grpSpPr>
        <p:sp>
          <p:nvSpPr>
            <p:cNvPr id="12584" name="Google Shape;12584;p90"/>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0"/>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0"/>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0"/>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0"/>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0"/>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0"/>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0"/>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0"/>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0"/>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0"/>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0"/>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0"/>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0"/>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0"/>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0"/>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0"/>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0"/>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90"/>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0"/>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0"/>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0"/>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0"/>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0"/>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0"/>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0"/>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90"/>
          <p:cNvGrpSpPr/>
          <p:nvPr/>
        </p:nvGrpSpPr>
        <p:grpSpPr>
          <a:xfrm>
            <a:off x="5388701" y="2241423"/>
            <a:ext cx="280982" cy="395896"/>
            <a:chOff x="5388701" y="2393823"/>
            <a:chExt cx="280982" cy="395896"/>
          </a:xfrm>
        </p:grpSpPr>
        <p:sp>
          <p:nvSpPr>
            <p:cNvPr id="12611" name="Google Shape;12611;p90"/>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0"/>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0"/>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0"/>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0"/>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0"/>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0"/>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0"/>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0"/>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0"/>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0"/>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0"/>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0"/>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0"/>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0"/>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0"/>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0"/>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0"/>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0"/>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90"/>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0"/>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0"/>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0"/>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0"/>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0"/>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0"/>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0"/>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0"/>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0"/>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0"/>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90"/>
          <p:cNvGrpSpPr/>
          <p:nvPr/>
        </p:nvGrpSpPr>
        <p:grpSpPr>
          <a:xfrm>
            <a:off x="5743289" y="2286722"/>
            <a:ext cx="444871" cy="316407"/>
            <a:chOff x="5743289" y="2439122"/>
            <a:chExt cx="444871" cy="316407"/>
          </a:xfrm>
        </p:grpSpPr>
        <p:sp>
          <p:nvSpPr>
            <p:cNvPr id="12642" name="Google Shape;12642;p90"/>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0"/>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0"/>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0"/>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90"/>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90"/>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0"/>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0"/>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0"/>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0"/>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0"/>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0"/>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0"/>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0"/>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0"/>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0"/>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0"/>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0"/>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0"/>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0"/>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0"/>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0"/>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0"/>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0"/>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90"/>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0"/>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0"/>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0"/>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0"/>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90"/>
          <p:cNvGrpSpPr/>
          <p:nvPr/>
        </p:nvGrpSpPr>
        <p:grpSpPr>
          <a:xfrm>
            <a:off x="6230360" y="2280183"/>
            <a:ext cx="351359" cy="363412"/>
            <a:chOff x="6230360" y="2432583"/>
            <a:chExt cx="351359" cy="363412"/>
          </a:xfrm>
        </p:grpSpPr>
        <p:sp>
          <p:nvSpPr>
            <p:cNvPr id="12672" name="Google Shape;12672;p90"/>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0"/>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0"/>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0"/>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0"/>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90"/>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0"/>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0"/>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0"/>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0"/>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0"/>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0"/>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0"/>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0"/>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0"/>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0"/>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0"/>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0"/>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0"/>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0"/>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0"/>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90"/>
          <p:cNvGrpSpPr/>
          <p:nvPr/>
        </p:nvGrpSpPr>
        <p:grpSpPr>
          <a:xfrm>
            <a:off x="6633976" y="2307152"/>
            <a:ext cx="387781" cy="286680"/>
            <a:chOff x="6633976" y="2459552"/>
            <a:chExt cx="387781" cy="286680"/>
          </a:xfrm>
        </p:grpSpPr>
        <p:sp>
          <p:nvSpPr>
            <p:cNvPr id="12694" name="Google Shape;12694;p90"/>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0"/>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0"/>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0"/>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0"/>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90"/>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90"/>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90"/>
          <p:cNvGrpSpPr/>
          <p:nvPr/>
        </p:nvGrpSpPr>
        <p:grpSpPr>
          <a:xfrm>
            <a:off x="7091110" y="2276165"/>
            <a:ext cx="376989" cy="348864"/>
            <a:chOff x="7091110" y="2428565"/>
            <a:chExt cx="376989" cy="348864"/>
          </a:xfrm>
        </p:grpSpPr>
        <p:sp>
          <p:nvSpPr>
            <p:cNvPr id="12702" name="Google Shape;12702;p90"/>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0"/>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0"/>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0"/>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0"/>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0"/>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0"/>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0"/>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0"/>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0"/>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0"/>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0"/>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0"/>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0"/>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0"/>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0"/>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0"/>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0"/>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0"/>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0"/>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0"/>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0"/>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0"/>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90"/>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90"/>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0"/>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0"/>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0"/>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0"/>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0"/>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0"/>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90"/>
          <p:cNvGrpSpPr/>
          <p:nvPr/>
        </p:nvGrpSpPr>
        <p:grpSpPr>
          <a:xfrm>
            <a:off x="7536427" y="2262825"/>
            <a:ext cx="369715" cy="375492"/>
            <a:chOff x="7536427" y="2415225"/>
            <a:chExt cx="369715" cy="375492"/>
          </a:xfrm>
        </p:grpSpPr>
        <p:sp>
          <p:nvSpPr>
            <p:cNvPr id="12734" name="Google Shape;12734;p90"/>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0"/>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0"/>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0"/>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0"/>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0"/>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0"/>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0"/>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0"/>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0"/>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0"/>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0"/>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0"/>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0"/>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0"/>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0"/>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0"/>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0"/>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0"/>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0"/>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0"/>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0"/>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0"/>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0"/>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0"/>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0"/>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0"/>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0"/>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0"/>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0"/>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0"/>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0"/>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0"/>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0"/>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0"/>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0"/>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0"/>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0"/>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90"/>
          <p:cNvGrpSpPr/>
          <p:nvPr/>
        </p:nvGrpSpPr>
        <p:grpSpPr>
          <a:xfrm>
            <a:off x="7980773" y="2276402"/>
            <a:ext cx="353381" cy="358160"/>
            <a:chOff x="7980773" y="2428802"/>
            <a:chExt cx="353381" cy="358160"/>
          </a:xfrm>
        </p:grpSpPr>
        <p:sp>
          <p:nvSpPr>
            <p:cNvPr id="12773" name="Google Shape;12773;p90"/>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0"/>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0"/>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0"/>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0"/>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0"/>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0"/>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0"/>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0"/>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0"/>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0"/>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0"/>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0"/>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0"/>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0"/>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0"/>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0"/>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0"/>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0"/>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0"/>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0"/>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0"/>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0"/>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0"/>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0"/>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0"/>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0"/>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0"/>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0"/>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0"/>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90"/>
          <p:cNvGrpSpPr/>
          <p:nvPr/>
        </p:nvGrpSpPr>
        <p:grpSpPr>
          <a:xfrm>
            <a:off x="4886058" y="4138840"/>
            <a:ext cx="346343" cy="343953"/>
            <a:chOff x="4886058" y="4291240"/>
            <a:chExt cx="346343" cy="343953"/>
          </a:xfrm>
        </p:grpSpPr>
        <p:sp>
          <p:nvSpPr>
            <p:cNvPr id="12804" name="Google Shape;12804;p90"/>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0"/>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0"/>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0"/>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0"/>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0"/>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0"/>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0"/>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0"/>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0"/>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0"/>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0"/>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0"/>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90"/>
          <p:cNvGrpSpPr/>
          <p:nvPr/>
        </p:nvGrpSpPr>
        <p:grpSpPr>
          <a:xfrm>
            <a:off x="5344216" y="4138656"/>
            <a:ext cx="304616" cy="343560"/>
            <a:chOff x="5344216" y="4291056"/>
            <a:chExt cx="304616" cy="343560"/>
          </a:xfrm>
        </p:grpSpPr>
        <p:sp>
          <p:nvSpPr>
            <p:cNvPr id="12818" name="Google Shape;12818;p90"/>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0"/>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0"/>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0"/>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0"/>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0"/>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0"/>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0"/>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0"/>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0"/>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0"/>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90"/>
          <p:cNvGrpSpPr/>
          <p:nvPr/>
        </p:nvGrpSpPr>
        <p:grpSpPr>
          <a:xfrm>
            <a:off x="6279999" y="4112022"/>
            <a:ext cx="204093" cy="343743"/>
            <a:chOff x="6271562" y="4290872"/>
            <a:chExt cx="204093" cy="343743"/>
          </a:xfrm>
        </p:grpSpPr>
        <p:sp>
          <p:nvSpPr>
            <p:cNvPr id="12830" name="Google Shape;12830;p90"/>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0"/>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0"/>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0"/>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0"/>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0"/>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0"/>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0"/>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0"/>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0"/>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0"/>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0"/>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90"/>
          <p:cNvGrpSpPr/>
          <p:nvPr/>
        </p:nvGrpSpPr>
        <p:grpSpPr>
          <a:xfrm>
            <a:off x="6639491" y="4176838"/>
            <a:ext cx="344085" cy="267195"/>
            <a:chOff x="6639491" y="4329238"/>
            <a:chExt cx="344085" cy="267195"/>
          </a:xfrm>
        </p:grpSpPr>
        <p:sp>
          <p:nvSpPr>
            <p:cNvPr id="12843" name="Google Shape;12843;p90"/>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0"/>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0"/>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0"/>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0"/>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0"/>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0"/>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0"/>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0"/>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0"/>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0"/>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0"/>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0"/>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0"/>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0"/>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0"/>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0"/>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0"/>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1" name="Google Shape;12861;p90"/>
          <p:cNvGrpSpPr/>
          <p:nvPr/>
        </p:nvGrpSpPr>
        <p:grpSpPr>
          <a:xfrm>
            <a:off x="7133336" y="4138656"/>
            <a:ext cx="232979" cy="343560"/>
            <a:chOff x="7133336" y="4291056"/>
            <a:chExt cx="232979" cy="343560"/>
          </a:xfrm>
        </p:grpSpPr>
        <p:sp>
          <p:nvSpPr>
            <p:cNvPr id="12862" name="Google Shape;12862;p90"/>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0"/>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0"/>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0"/>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0"/>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0"/>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0"/>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0"/>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0"/>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0"/>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0"/>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90"/>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0"/>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0"/>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0"/>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0"/>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0"/>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90"/>
          <p:cNvGrpSpPr/>
          <p:nvPr/>
        </p:nvGrpSpPr>
        <p:grpSpPr>
          <a:xfrm>
            <a:off x="7571379" y="4138656"/>
            <a:ext cx="232979" cy="343560"/>
            <a:chOff x="7571379" y="4291056"/>
            <a:chExt cx="232979" cy="343560"/>
          </a:xfrm>
        </p:grpSpPr>
        <p:sp>
          <p:nvSpPr>
            <p:cNvPr id="12880" name="Google Shape;12880;p90"/>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0"/>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0"/>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0"/>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0"/>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0"/>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0"/>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0"/>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0"/>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0"/>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0"/>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0"/>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0"/>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0"/>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0"/>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0"/>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90"/>
          <p:cNvGrpSpPr/>
          <p:nvPr/>
        </p:nvGrpSpPr>
        <p:grpSpPr>
          <a:xfrm>
            <a:off x="6666381" y="3195475"/>
            <a:ext cx="295819" cy="370712"/>
            <a:chOff x="6666381" y="3347875"/>
            <a:chExt cx="295819" cy="370712"/>
          </a:xfrm>
        </p:grpSpPr>
        <p:sp>
          <p:nvSpPr>
            <p:cNvPr id="12897" name="Google Shape;12897;p90"/>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0"/>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0"/>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0"/>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0"/>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0"/>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0"/>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0"/>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0"/>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0"/>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0"/>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0"/>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0"/>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0"/>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0"/>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0"/>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0"/>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0"/>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0"/>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0"/>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0"/>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0"/>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0"/>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0"/>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90"/>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0"/>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0"/>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0"/>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0"/>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0"/>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0"/>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0"/>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0"/>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0"/>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0"/>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90"/>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0"/>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0"/>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0"/>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0"/>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90"/>
          <p:cNvGrpSpPr/>
          <p:nvPr/>
        </p:nvGrpSpPr>
        <p:grpSpPr>
          <a:xfrm>
            <a:off x="4877760" y="2735059"/>
            <a:ext cx="389567" cy="390329"/>
            <a:chOff x="4877760" y="2887459"/>
            <a:chExt cx="389567" cy="390329"/>
          </a:xfrm>
        </p:grpSpPr>
        <p:sp>
          <p:nvSpPr>
            <p:cNvPr id="12938" name="Google Shape;12938;p90"/>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0"/>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0"/>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0"/>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0"/>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0"/>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0"/>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0"/>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0"/>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0"/>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0"/>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0"/>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0"/>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0"/>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0"/>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0"/>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0"/>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90"/>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90"/>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0"/>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0"/>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0"/>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0"/>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0"/>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0"/>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0"/>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0"/>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0"/>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0"/>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0"/>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0"/>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0"/>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0"/>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0"/>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0"/>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0"/>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0"/>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0"/>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0"/>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0"/>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0"/>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0"/>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0"/>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0"/>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2" name="Google Shape;12982;p90"/>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0"/>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0"/>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0"/>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0"/>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7" name="Google Shape;12987;p90"/>
          <p:cNvGrpSpPr/>
          <p:nvPr/>
        </p:nvGrpSpPr>
        <p:grpSpPr>
          <a:xfrm>
            <a:off x="5779239" y="2735295"/>
            <a:ext cx="314411" cy="389830"/>
            <a:chOff x="5779239" y="2887695"/>
            <a:chExt cx="314411" cy="389830"/>
          </a:xfrm>
        </p:grpSpPr>
        <p:sp>
          <p:nvSpPr>
            <p:cNvPr id="12988" name="Google Shape;12988;p90"/>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0"/>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0"/>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0"/>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0"/>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0"/>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0"/>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0"/>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0"/>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0"/>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0"/>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0"/>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0"/>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0"/>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90"/>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90"/>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90"/>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90"/>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0"/>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0"/>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90"/>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0"/>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0"/>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0"/>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0"/>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0"/>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0"/>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0"/>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0"/>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0"/>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0"/>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0"/>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0"/>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0"/>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0"/>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0"/>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0"/>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90"/>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0"/>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0"/>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0"/>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0"/>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0"/>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0"/>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90"/>
          <p:cNvGrpSpPr/>
          <p:nvPr/>
        </p:nvGrpSpPr>
        <p:grpSpPr>
          <a:xfrm>
            <a:off x="6190130" y="2788577"/>
            <a:ext cx="389830" cy="283004"/>
            <a:chOff x="6190130" y="2940977"/>
            <a:chExt cx="389830" cy="283004"/>
          </a:xfrm>
        </p:grpSpPr>
        <p:sp>
          <p:nvSpPr>
            <p:cNvPr id="13033" name="Google Shape;13033;p90"/>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0"/>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0"/>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0"/>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0"/>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0"/>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0"/>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0"/>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90"/>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0"/>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0"/>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0"/>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0"/>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0"/>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0"/>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0"/>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0"/>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0"/>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0"/>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0"/>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0"/>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0"/>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0"/>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0"/>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0"/>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0"/>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0"/>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90"/>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0"/>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0"/>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90"/>
          <p:cNvGrpSpPr/>
          <p:nvPr/>
        </p:nvGrpSpPr>
        <p:grpSpPr>
          <a:xfrm>
            <a:off x="6633976" y="2747874"/>
            <a:ext cx="389803" cy="364673"/>
            <a:chOff x="6633976" y="2900274"/>
            <a:chExt cx="389803" cy="364673"/>
          </a:xfrm>
        </p:grpSpPr>
        <p:sp>
          <p:nvSpPr>
            <p:cNvPr id="13064" name="Google Shape;13064;p90"/>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0"/>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0"/>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0"/>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0"/>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0"/>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0"/>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0"/>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0"/>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0"/>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0"/>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0"/>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0"/>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0"/>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0"/>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0"/>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0"/>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90"/>
          <p:cNvGrpSpPr/>
          <p:nvPr/>
        </p:nvGrpSpPr>
        <p:grpSpPr>
          <a:xfrm>
            <a:off x="7517835" y="2733037"/>
            <a:ext cx="364935" cy="382529"/>
            <a:chOff x="7517835" y="2885437"/>
            <a:chExt cx="364935" cy="382529"/>
          </a:xfrm>
        </p:grpSpPr>
        <p:sp>
          <p:nvSpPr>
            <p:cNvPr id="13082" name="Google Shape;13082;p90"/>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0"/>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0"/>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90"/>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90"/>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0"/>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0"/>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0"/>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0"/>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0"/>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0"/>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0"/>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0"/>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0"/>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0"/>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0"/>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0"/>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0"/>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0"/>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0"/>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0"/>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0"/>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0"/>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0"/>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0"/>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90"/>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0"/>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0"/>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0"/>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0"/>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0"/>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0"/>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0"/>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0"/>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0"/>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0"/>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0"/>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90"/>
          <p:cNvGrpSpPr/>
          <p:nvPr/>
        </p:nvGrpSpPr>
        <p:grpSpPr>
          <a:xfrm>
            <a:off x="7087591" y="2734744"/>
            <a:ext cx="358160" cy="385602"/>
            <a:chOff x="7087591" y="2887144"/>
            <a:chExt cx="358160" cy="385602"/>
          </a:xfrm>
        </p:grpSpPr>
        <p:sp>
          <p:nvSpPr>
            <p:cNvPr id="13120" name="Google Shape;13120;p90"/>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0"/>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0"/>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0"/>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0"/>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0"/>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0"/>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0"/>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0"/>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0"/>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0"/>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0"/>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0"/>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0"/>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0"/>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0"/>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90"/>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90"/>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0"/>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90"/>
          <p:cNvGrpSpPr/>
          <p:nvPr/>
        </p:nvGrpSpPr>
        <p:grpSpPr>
          <a:xfrm>
            <a:off x="7951362" y="2733037"/>
            <a:ext cx="382529" cy="382529"/>
            <a:chOff x="7951362" y="2885437"/>
            <a:chExt cx="382529" cy="382529"/>
          </a:xfrm>
        </p:grpSpPr>
        <p:sp>
          <p:nvSpPr>
            <p:cNvPr id="13140" name="Google Shape;13140;p90"/>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0"/>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0"/>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0"/>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0"/>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0"/>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0"/>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0"/>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0"/>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0"/>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0"/>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0"/>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0"/>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0"/>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0"/>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0"/>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0"/>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0"/>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0"/>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0"/>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0"/>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0"/>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0"/>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90"/>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0"/>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0"/>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0"/>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0"/>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0"/>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0"/>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0"/>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0"/>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0"/>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0"/>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0"/>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0"/>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0"/>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0"/>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0"/>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0"/>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0"/>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0"/>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0"/>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0"/>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0"/>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0"/>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90"/>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0"/>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0"/>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9" name="Google Shape;13189;p90"/>
          <p:cNvGrpSpPr/>
          <p:nvPr/>
        </p:nvGrpSpPr>
        <p:grpSpPr>
          <a:xfrm>
            <a:off x="8054406" y="3662089"/>
            <a:ext cx="276964" cy="336601"/>
            <a:chOff x="8054406" y="3814489"/>
            <a:chExt cx="276964" cy="336601"/>
          </a:xfrm>
        </p:grpSpPr>
        <p:sp>
          <p:nvSpPr>
            <p:cNvPr id="13190" name="Google Shape;13190;p90"/>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0"/>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0"/>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0"/>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0"/>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0"/>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0"/>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0"/>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0"/>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90"/>
          <p:cNvGrpSpPr/>
          <p:nvPr/>
        </p:nvGrpSpPr>
        <p:grpSpPr>
          <a:xfrm>
            <a:off x="7936787" y="4142674"/>
            <a:ext cx="378249" cy="335524"/>
            <a:chOff x="7936787" y="4295074"/>
            <a:chExt cx="378249" cy="335524"/>
          </a:xfrm>
        </p:grpSpPr>
        <p:sp>
          <p:nvSpPr>
            <p:cNvPr id="13200" name="Google Shape;13200;p90"/>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0"/>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0"/>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0"/>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0"/>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0"/>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0"/>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0"/>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0"/>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0"/>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0"/>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0"/>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0"/>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0"/>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0"/>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0"/>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90"/>
          <p:cNvGrpSpPr/>
          <p:nvPr/>
        </p:nvGrpSpPr>
        <p:grpSpPr>
          <a:xfrm>
            <a:off x="4886058" y="1813490"/>
            <a:ext cx="388569" cy="388307"/>
            <a:chOff x="4886058" y="1965890"/>
            <a:chExt cx="388569" cy="388307"/>
          </a:xfrm>
        </p:grpSpPr>
        <p:sp>
          <p:nvSpPr>
            <p:cNvPr id="13217" name="Google Shape;13217;p90"/>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0"/>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0"/>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0"/>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0"/>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0"/>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0"/>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0"/>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0"/>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0"/>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0"/>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8" name="Google Shape;13228;p90"/>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3229" name="Google Shape;13229;p90"/>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33"/>
        <p:cNvGrpSpPr/>
        <p:nvPr/>
      </p:nvGrpSpPr>
      <p:grpSpPr>
        <a:xfrm>
          <a:off x="0" y="0"/>
          <a:ext cx="0" cy="0"/>
          <a:chOff x="0" y="0"/>
          <a:chExt cx="0" cy="0"/>
        </a:xfrm>
      </p:grpSpPr>
      <p:grpSp>
        <p:nvGrpSpPr>
          <p:cNvPr id="13234" name="Google Shape;13234;p91"/>
          <p:cNvGrpSpPr/>
          <p:nvPr/>
        </p:nvGrpSpPr>
        <p:grpSpPr>
          <a:xfrm>
            <a:off x="1765162" y="3194389"/>
            <a:ext cx="292801" cy="359258"/>
            <a:chOff x="1765162" y="3346789"/>
            <a:chExt cx="292801" cy="359258"/>
          </a:xfrm>
        </p:grpSpPr>
        <p:sp>
          <p:nvSpPr>
            <p:cNvPr id="13235" name="Google Shape;13235;p91"/>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91"/>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1"/>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1"/>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1"/>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1"/>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1"/>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1"/>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1"/>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1"/>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1"/>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1"/>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1"/>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1"/>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1"/>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91"/>
          <p:cNvGrpSpPr/>
          <p:nvPr/>
        </p:nvGrpSpPr>
        <p:grpSpPr>
          <a:xfrm>
            <a:off x="3077632" y="2292604"/>
            <a:ext cx="358996" cy="296309"/>
            <a:chOff x="3077632" y="2445004"/>
            <a:chExt cx="358996" cy="296309"/>
          </a:xfrm>
        </p:grpSpPr>
        <p:sp>
          <p:nvSpPr>
            <p:cNvPr id="13251" name="Google Shape;13251;p91"/>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1"/>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91"/>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1"/>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1"/>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1"/>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1"/>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1"/>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91"/>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1"/>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1"/>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1"/>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91"/>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91"/>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1"/>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1"/>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1"/>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1"/>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1"/>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1"/>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91"/>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91"/>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1"/>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1"/>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1"/>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1"/>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91"/>
          <p:cNvGrpSpPr/>
          <p:nvPr/>
        </p:nvGrpSpPr>
        <p:grpSpPr>
          <a:xfrm>
            <a:off x="2635237" y="2279380"/>
            <a:ext cx="359232" cy="323018"/>
            <a:chOff x="2635237" y="2431780"/>
            <a:chExt cx="359232" cy="323018"/>
          </a:xfrm>
        </p:grpSpPr>
        <p:sp>
          <p:nvSpPr>
            <p:cNvPr id="13278" name="Google Shape;13278;p91"/>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1"/>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1"/>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1"/>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1"/>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1"/>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1"/>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1"/>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1"/>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1"/>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1"/>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1"/>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1"/>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1"/>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1"/>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91"/>
          <p:cNvGrpSpPr/>
          <p:nvPr/>
        </p:nvGrpSpPr>
        <p:grpSpPr>
          <a:xfrm>
            <a:off x="4011651" y="3615732"/>
            <a:ext cx="373189" cy="358944"/>
            <a:chOff x="4011651" y="3768132"/>
            <a:chExt cx="373189" cy="358944"/>
          </a:xfrm>
        </p:grpSpPr>
        <p:sp>
          <p:nvSpPr>
            <p:cNvPr id="13294" name="Google Shape;13294;p91"/>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1"/>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1"/>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1"/>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1"/>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1"/>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1"/>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1"/>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1"/>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1"/>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91"/>
          <p:cNvGrpSpPr/>
          <p:nvPr/>
        </p:nvGrpSpPr>
        <p:grpSpPr>
          <a:xfrm>
            <a:off x="2189568" y="1809203"/>
            <a:ext cx="364993" cy="359049"/>
            <a:chOff x="2189568" y="1961603"/>
            <a:chExt cx="364993" cy="359049"/>
          </a:xfrm>
        </p:grpSpPr>
        <p:sp>
          <p:nvSpPr>
            <p:cNvPr id="13305" name="Google Shape;13305;p91"/>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1"/>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1"/>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1"/>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1"/>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1"/>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1"/>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1"/>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1"/>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1"/>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1"/>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1"/>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1"/>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1"/>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1"/>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1"/>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91"/>
          <p:cNvGrpSpPr/>
          <p:nvPr/>
        </p:nvGrpSpPr>
        <p:grpSpPr>
          <a:xfrm>
            <a:off x="2193077" y="2267571"/>
            <a:ext cx="378426" cy="346323"/>
            <a:chOff x="2193077" y="2419971"/>
            <a:chExt cx="378426" cy="346323"/>
          </a:xfrm>
        </p:grpSpPr>
        <p:sp>
          <p:nvSpPr>
            <p:cNvPr id="13322" name="Google Shape;13322;p91"/>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1"/>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1"/>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1"/>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1"/>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1"/>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1"/>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1"/>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1"/>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1"/>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1"/>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1"/>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1"/>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1"/>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1"/>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1"/>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1"/>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1"/>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1"/>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1"/>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1"/>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91"/>
          <p:cNvGrpSpPr/>
          <p:nvPr/>
        </p:nvGrpSpPr>
        <p:grpSpPr>
          <a:xfrm>
            <a:off x="861622" y="2729370"/>
            <a:ext cx="276802" cy="367140"/>
            <a:chOff x="861622" y="2881770"/>
            <a:chExt cx="276802" cy="367140"/>
          </a:xfrm>
        </p:grpSpPr>
        <p:sp>
          <p:nvSpPr>
            <p:cNvPr id="13344" name="Google Shape;13344;p91"/>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1"/>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1"/>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1"/>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1"/>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1"/>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1"/>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1"/>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1"/>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1"/>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1"/>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1"/>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1"/>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1"/>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1"/>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1"/>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1"/>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1"/>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1"/>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1"/>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1"/>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1"/>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91"/>
          <p:cNvGrpSpPr/>
          <p:nvPr/>
        </p:nvGrpSpPr>
        <p:grpSpPr>
          <a:xfrm>
            <a:off x="3968184" y="2729291"/>
            <a:ext cx="369444" cy="367140"/>
            <a:chOff x="3968184" y="2881691"/>
            <a:chExt cx="369444" cy="367140"/>
          </a:xfrm>
        </p:grpSpPr>
        <p:sp>
          <p:nvSpPr>
            <p:cNvPr id="13367" name="Google Shape;13367;p91"/>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1"/>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1"/>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1"/>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1"/>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1"/>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1"/>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1"/>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1"/>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1"/>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1"/>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1"/>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1"/>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1"/>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1"/>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1"/>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1"/>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1"/>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1"/>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1"/>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1"/>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1"/>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1"/>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1"/>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91"/>
          <p:cNvGrpSpPr/>
          <p:nvPr/>
        </p:nvGrpSpPr>
        <p:grpSpPr>
          <a:xfrm>
            <a:off x="3513796" y="2729684"/>
            <a:ext cx="371487" cy="366826"/>
            <a:chOff x="3513796" y="2882084"/>
            <a:chExt cx="371487" cy="366826"/>
          </a:xfrm>
        </p:grpSpPr>
        <p:sp>
          <p:nvSpPr>
            <p:cNvPr id="13392" name="Google Shape;13392;p91"/>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1"/>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1"/>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1"/>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1"/>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1"/>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1"/>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1"/>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1"/>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1"/>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1"/>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1"/>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1"/>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1"/>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1"/>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1"/>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1"/>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1"/>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1"/>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1"/>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1"/>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1"/>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1"/>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1"/>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1"/>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1"/>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1"/>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1"/>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1"/>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1"/>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1"/>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1"/>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1"/>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1"/>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1"/>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1"/>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1"/>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1"/>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1"/>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1"/>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1"/>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1"/>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1"/>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1"/>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1"/>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1"/>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1"/>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1"/>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1"/>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91"/>
          <p:cNvGrpSpPr/>
          <p:nvPr/>
        </p:nvGrpSpPr>
        <p:grpSpPr>
          <a:xfrm>
            <a:off x="873615" y="1347875"/>
            <a:ext cx="335011" cy="359232"/>
            <a:chOff x="873615" y="1500275"/>
            <a:chExt cx="335011" cy="359232"/>
          </a:xfrm>
        </p:grpSpPr>
        <p:sp>
          <p:nvSpPr>
            <p:cNvPr id="13442" name="Google Shape;13442;p91"/>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1"/>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1"/>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1"/>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1"/>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1"/>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1"/>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1"/>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1"/>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1"/>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1"/>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3" name="Google Shape;13453;p91"/>
          <p:cNvGrpSpPr/>
          <p:nvPr/>
        </p:nvGrpSpPr>
        <p:grpSpPr>
          <a:xfrm>
            <a:off x="2202058" y="3194337"/>
            <a:ext cx="337158" cy="359311"/>
            <a:chOff x="2202058" y="3346737"/>
            <a:chExt cx="337158" cy="359311"/>
          </a:xfrm>
        </p:grpSpPr>
        <p:sp>
          <p:nvSpPr>
            <p:cNvPr id="13454" name="Google Shape;13454;p91"/>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1"/>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1"/>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1"/>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1"/>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1"/>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1"/>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1"/>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1"/>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91"/>
          <p:cNvGrpSpPr/>
          <p:nvPr/>
        </p:nvGrpSpPr>
        <p:grpSpPr>
          <a:xfrm>
            <a:off x="2223059" y="3665772"/>
            <a:ext cx="359232" cy="306050"/>
            <a:chOff x="2223059" y="3818172"/>
            <a:chExt cx="359232" cy="306050"/>
          </a:xfrm>
        </p:grpSpPr>
        <p:sp>
          <p:nvSpPr>
            <p:cNvPr id="13464" name="Google Shape;13464;p91"/>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1"/>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1"/>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1"/>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1"/>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1"/>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1"/>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1"/>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1"/>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3" name="Google Shape;13473;p91"/>
          <p:cNvGrpSpPr/>
          <p:nvPr/>
        </p:nvGrpSpPr>
        <p:grpSpPr>
          <a:xfrm>
            <a:off x="1725989" y="1839420"/>
            <a:ext cx="378426" cy="298509"/>
            <a:chOff x="1725989" y="1991820"/>
            <a:chExt cx="378426" cy="298509"/>
          </a:xfrm>
        </p:grpSpPr>
        <p:sp>
          <p:nvSpPr>
            <p:cNvPr id="13474" name="Google Shape;13474;p91"/>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1"/>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1"/>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1"/>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1"/>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1"/>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1"/>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1"/>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1"/>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1"/>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1"/>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1"/>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91"/>
          <p:cNvGrpSpPr/>
          <p:nvPr/>
        </p:nvGrpSpPr>
        <p:grpSpPr>
          <a:xfrm>
            <a:off x="1768409" y="3639351"/>
            <a:ext cx="367978" cy="359075"/>
            <a:chOff x="1768409" y="3791751"/>
            <a:chExt cx="367978" cy="359075"/>
          </a:xfrm>
        </p:grpSpPr>
        <p:sp>
          <p:nvSpPr>
            <p:cNvPr id="13487" name="Google Shape;13487;p91"/>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1"/>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1"/>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1"/>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1"/>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1"/>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1"/>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1"/>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1"/>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1"/>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1"/>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1"/>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1"/>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0" name="Google Shape;13500;p91"/>
          <p:cNvGrpSpPr/>
          <p:nvPr/>
        </p:nvGrpSpPr>
        <p:grpSpPr>
          <a:xfrm>
            <a:off x="2668963" y="3638906"/>
            <a:ext cx="358735" cy="359311"/>
            <a:chOff x="2668963" y="3791306"/>
            <a:chExt cx="358735" cy="359311"/>
          </a:xfrm>
        </p:grpSpPr>
        <p:sp>
          <p:nvSpPr>
            <p:cNvPr id="13501" name="Google Shape;13501;p91"/>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1"/>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1"/>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1"/>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1"/>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1"/>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1"/>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1"/>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1"/>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1"/>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1"/>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1"/>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1"/>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1"/>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1"/>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1"/>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91"/>
          <p:cNvGrpSpPr/>
          <p:nvPr/>
        </p:nvGrpSpPr>
        <p:grpSpPr>
          <a:xfrm>
            <a:off x="849682" y="1842798"/>
            <a:ext cx="363893" cy="291727"/>
            <a:chOff x="849682" y="1995198"/>
            <a:chExt cx="363893" cy="291727"/>
          </a:xfrm>
        </p:grpSpPr>
        <p:sp>
          <p:nvSpPr>
            <p:cNvPr id="13518" name="Google Shape;13518;p91"/>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1"/>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1"/>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1"/>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1"/>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1"/>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1"/>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1"/>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1"/>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1"/>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1"/>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1"/>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1"/>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1"/>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1"/>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1"/>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1"/>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1"/>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91"/>
          <p:cNvGrpSpPr/>
          <p:nvPr/>
        </p:nvGrpSpPr>
        <p:grpSpPr>
          <a:xfrm>
            <a:off x="3065430" y="1837666"/>
            <a:ext cx="378190" cy="302044"/>
            <a:chOff x="3065430" y="1990066"/>
            <a:chExt cx="378190" cy="302044"/>
          </a:xfrm>
        </p:grpSpPr>
        <p:sp>
          <p:nvSpPr>
            <p:cNvPr id="13537" name="Google Shape;13537;p91"/>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1"/>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1"/>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1"/>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1"/>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1"/>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1"/>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1"/>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1"/>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1"/>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1"/>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91"/>
          <p:cNvGrpSpPr/>
          <p:nvPr/>
        </p:nvGrpSpPr>
        <p:grpSpPr>
          <a:xfrm>
            <a:off x="3568234" y="3639010"/>
            <a:ext cx="347501" cy="359284"/>
            <a:chOff x="3568234" y="3791410"/>
            <a:chExt cx="347501" cy="359284"/>
          </a:xfrm>
        </p:grpSpPr>
        <p:sp>
          <p:nvSpPr>
            <p:cNvPr id="13549" name="Google Shape;13549;p91"/>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1"/>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1"/>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1"/>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1"/>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1"/>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1"/>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1"/>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1"/>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1"/>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1"/>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91"/>
          <p:cNvGrpSpPr/>
          <p:nvPr/>
        </p:nvGrpSpPr>
        <p:grpSpPr>
          <a:xfrm>
            <a:off x="1759925" y="1348687"/>
            <a:ext cx="347004" cy="358420"/>
            <a:chOff x="1759925" y="1501087"/>
            <a:chExt cx="347004" cy="358420"/>
          </a:xfrm>
        </p:grpSpPr>
        <p:sp>
          <p:nvSpPr>
            <p:cNvPr id="13561" name="Google Shape;13561;p91"/>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1"/>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1"/>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1"/>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1"/>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1"/>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1"/>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1"/>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1"/>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1"/>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1"/>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1"/>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1"/>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1"/>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1"/>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1"/>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1"/>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1"/>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1"/>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1"/>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1"/>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1"/>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1"/>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1"/>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1"/>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1"/>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1"/>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91"/>
          <p:cNvGrpSpPr/>
          <p:nvPr/>
        </p:nvGrpSpPr>
        <p:grpSpPr>
          <a:xfrm>
            <a:off x="3519295" y="2261260"/>
            <a:ext cx="360227" cy="359311"/>
            <a:chOff x="3519295" y="2413660"/>
            <a:chExt cx="360227" cy="359311"/>
          </a:xfrm>
        </p:grpSpPr>
        <p:sp>
          <p:nvSpPr>
            <p:cNvPr id="13589" name="Google Shape;13589;p91"/>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1"/>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1"/>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1"/>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1"/>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1"/>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1"/>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1"/>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1"/>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1"/>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1"/>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1"/>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1"/>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1"/>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1"/>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1"/>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1"/>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1"/>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1"/>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1"/>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1"/>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1"/>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1"/>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1"/>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1"/>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1"/>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1"/>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1"/>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1"/>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1"/>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1"/>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1"/>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1"/>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1"/>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1"/>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91"/>
          <p:cNvGrpSpPr/>
          <p:nvPr/>
        </p:nvGrpSpPr>
        <p:grpSpPr>
          <a:xfrm>
            <a:off x="1330255" y="3693318"/>
            <a:ext cx="358996" cy="250774"/>
            <a:chOff x="1330255" y="3845718"/>
            <a:chExt cx="358996" cy="250774"/>
          </a:xfrm>
        </p:grpSpPr>
        <p:sp>
          <p:nvSpPr>
            <p:cNvPr id="13625" name="Google Shape;13625;p91"/>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1"/>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1"/>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1"/>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91"/>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1"/>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1"/>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1"/>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1"/>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1"/>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91"/>
          <p:cNvGrpSpPr/>
          <p:nvPr/>
        </p:nvGrpSpPr>
        <p:grpSpPr>
          <a:xfrm>
            <a:off x="3115103" y="3638984"/>
            <a:ext cx="373424" cy="359311"/>
            <a:chOff x="3115103" y="3791384"/>
            <a:chExt cx="373424" cy="359311"/>
          </a:xfrm>
        </p:grpSpPr>
        <p:sp>
          <p:nvSpPr>
            <p:cNvPr id="13636" name="Google Shape;13636;p91"/>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1"/>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1"/>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1"/>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1"/>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1"/>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1"/>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1"/>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1"/>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1"/>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1"/>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1"/>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1"/>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1"/>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0" name="Google Shape;13650;p91"/>
          <p:cNvGrpSpPr/>
          <p:nvPr/>
        </p:nvGrpSpPr>
        <p:grpSpPr>
          <a:xfrm>
            <a:off x="883853" y="3640241"/>
            <a:ext cx="378190" cy="357059"/>
            <a:chOff x="883853" y="3792641"/>
            <a:chExt cx="378190" cy="357059"/>
          </a:xfrm>
        </p:grpSpPr>
        <p:sp>
          <p:nvSpPr>
            <p:cNvPr id="13651" name="Google Shape;13651;p91"/>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1"/>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1"/>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1"/>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1"/>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1"/>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1"/>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1"/>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1"/>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1"/>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1"/>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1"/>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1"/>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1"/>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1"/>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1"/>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1"/>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1"/>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1"/>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1"/>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1"/>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1"/>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1"/>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1"/>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1"/>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1"/>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91"/>
          <p:cNvGrpSpPr/>
          <p:nvPr/>
        </p:nvGrpSpPr>
        <p:grpSpPr>
          <a:xfrm>
            <a:off x="3934196" y="2332405"/>
            <a:ext cx="401207" cy="214036"/>
            <a:chOff x="3934196" y="2484805"/>
            <a:chExt cx="401207" cy="214036"/>
          </a:xfrm>
        </p:grpSpPr>
        <p:sp>
          <p:nvSpPr>
            <p:cNvPr id="13678" name="Google Shape;13678;p91"/>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1"/>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1"/>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1"/>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1"/>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91"/>
          <p:cNvGrpSpPr/>
          <p:nvPr/>
        </p:nvGrpSpPr>
        <p:grpSpPr>
          <a:xfrm>
            <a:off x="3999894" y="1347797"/>
            <a:ext cx="342474" cy="359232"/>
            <a:chOff x="3999894" y="1500197"/>
            <a:chExt cx="342474" cy="359232"/>
          </a:xfrm>
        </p:grpSpPr>
        <p:sp>
          <p:nvSpPr>
            <p:cNvPr id="13684" name="Google Shape;13684;p91"/>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1"/>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1"/>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1"/>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1"/>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1"/>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1"/>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1"/>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1"/>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1"/>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4" name="Google Shape;13694;p91"/>
          <p:cNvGrpSpPr/>
          <p:nvPr/>
        </p:nvGrpSpPr>
        <p:grpSpPr>
          <a:xfrm>
            <a:off x="2233795" y="2729762"/>
            <a:ext cx="232601" cy="366747"/>
            <a:chOff x="2233795" y="2882162"/>
            <a:chExt cx="232601" cy="366747"/>
          </a:xfrm>
        </p:grpSpPr>
        <p:sp>
          <p:nvSpPr>
            <p:cNvPr id="13695" name="Google Shape;13695;p91"/>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1"/>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1"/>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1"/>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1"/>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1"/>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1"/>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1"/>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1"/>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1"/>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1"/>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1"/>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1"/>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1"/>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1"/>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1"/>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1"/>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1"/>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91"/>
          <p:cNvGrpSpPr/>
          <p:nvPr/>
        </p:nvGrpSpPr>
        <p:grpSpPr>
          <a:xfrm>
            <a:off x="3523772" y="3252022"/>
            <a:ext cx="362008" cy="244175"/>
            <a:chOff x="3523772" y="3404422"/>
            <a:chExt cx="362008" cy="244175"/>
          </a:xfrm>
        </p:grpSpPr>
        <p:sp>
          <p:nvSpPr>
            <p:cNvPr id="13714" name="Google Shape;13714;p91"/>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1"/>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1"/>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1"/>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1"/>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1"/>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1"/>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1"/>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1"/>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1"/>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1"/>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1"/>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1"/>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1"/>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1"/>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9" name="Google Shape;13729;p91"/>
          <p:cNvGrpSpPr/>
          <p:nvPr/>
        </p:nvGrpSpPr>
        <p:grpSpPr>
          <a:xfrm>
            <a:off x="3531026" y="1824914"/>
            <a:ext cx="359232" cy="327836"/>
            <a:chOff x="3531026" y="1977314"/>
            <a:chExt cx="359232" cy="327836"/>
          </a:xfrm>
        </p:grpSpPr>
        <p:sp>
          <p:nvSpPr>
            <p:cNvPr id="13730" name="Google Shape;13730;p91"/>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1"/>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1"/>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1"/>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1"/>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1"/>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1"/>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1"/>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1"/>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1"/>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91"/>
          <p:cNvGrpSpPr/>
          <p:nvPr/>
        </p:nvGrpSpPr>
        <p:grpSpPr>
          <a:xfrm>
            <a:off x="3123351" y="1347875"/>
            <a:ext cx="296781" cy="359232"/>
            <a:chOff x="3123351" y="1500275"/>
            <a:chExt cx="296781" cy="359232"/>
          </a:xfrm>
        </p:grpSpPr>
        <p:sp>
          <p:nvSpPr>
            <p:cNvPr id="13741" name="Google Shape;13741;p91"/>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1"/>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1"/>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1"/>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1"/>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1"/>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1"/>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1"/>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1"/>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1"/>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1"/>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91"/>
          <p:cNvGrpSpPr/>
          <p:nvPr/>
        </p:nvGrpSpPr>
        <p:grpSpPr>
          <a:xfrm>
            <a:off x="2659458" y="1347875"/>
            <a:ext cx="332261" cy="359232"/>
            <a:chOff x="2659458" y="1500275"/>
            <a:chExt cx="332261" cy="359232"/>
          </a:xfrm>
        </p:grpSpPr>
        <p:sp>
          <p:nvSpPr>
            <p:cNvPr id="13753" name="Google Shape;13753;p91"/>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1"/>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1"/>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1"/>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1"/>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1"/>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1"/>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1"/>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1"/>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1"/>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1"/>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1"/>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1"/>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1"/>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1"/>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1"/>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1"/>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1"/>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1"/>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1"/>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91"/>
          <p:cNvGrpSpPr/>
          <p:nvPr/>
        </p:nvGrpSpPr>
        <p:grpSpPr>
          <a:xfrm>
            <a:off x="1750184" y="2261130"/>
            <a:ext cx="359730" cy="359441"/>
            <a:chOff x="1750184" y="2413530"/>
            <a:chExt cx="359730" cy="359441"/>
          </a:xfrm>
        </p:grpSpPr>
        <p:sp>
          <p:nvSpPr>
            <p:cNvPr id="13774" name="Google Shape;13774;p91"/>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1"/>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1"/>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1"/>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1"/>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1"/>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1"/>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1"/>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1"/>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1"/>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1"/>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5" name="Google Shape;13785;p91"/>
          <p:cNvGrpSpPr/>
          <p:nvPr/>
        </p:nvGrpSpPr>
        <p:grpSpPr>
          <a:xfrm>
            <a:off x="2230050" y="1347823"/>
            <a:ext cx="316524" cy="359284"/>
            <a:chOff x="2230050" y="1500223"/>
            <a:chExt cx="316524" cy="359284"/>
          </a:xfrm>
        </p:grpSpPr>
        <p:sp>
          <p:nvSpPr>
            <p:cNvPr id="13786" name="Google Shape;13786;p91"/>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1"/>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1"/>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1"/>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1"/>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1"/>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1"/>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1"/>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1"/>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1"/>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1"/>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1"/>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1"/>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1"/>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1"/>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1"/>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1"/>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1"/>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6" name="Google Shape;13806;p91"/>
          <p:cNvGrpSpPr/>
          <p:nvPr/>
        </p:nvGrpSpPr>
        <p:grpSpPr>
          <a:xfrm>
            <a:off x="2690042" y="4110367"/>
            <a:ext cx="359389" cy="359232"/>
            <a:chOff x="2690042" y="4262767"/>
            <a:chExt cx="359389" cy="359232"/>
          </a:xfrm>
        </p:grpSpPr>
        <p:sp>
          <p:nvSpPr>
            <p:cNvPr id="13807" name="Google Shape;13807;p91"/>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1"/>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1"/>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1"/>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1"/>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1"/>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1"/>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91"/>
          <p:cNvGrpSpPr/>
          <p:nvPr/>
        </p:nvGrpSpPr>
        <p:grpSpPr>
          <a:xfrm>
            <a:off x="2689440" y="2729762"/>
            <a:ext cx="222337" cy="366721"/>
            <a:chOff x="2689440" y="2882162"/>
            <a:chExt cx="222337" cy="366721"/>
          </a:xfrm>
        </p:grpSpPr>
        <p:sp>
          <p:nvSpPr>
            <p:cNvPr id="13815" name="Google Shape;13815;p91"/>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1"/>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91"/>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1"/>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1"/>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1"/>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1"/>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1"/>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1"/>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4" name="Google Shape;13824;p91"/>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5" name="Google Shape;13825;p91"/>
          <p:cNvGrpSpPr/>
          <p:nvPr/>
        </p:nvGrpSpPr>
        <p:grpSpPr>
          <a:xfrm>
            <a:off x="2637986" y="1827742"/>
            <a:ext cx="359232" cy="322023"/>
            <a:chOff x="2637986" y="1980142"/>
            <a:chExt cx="359232" cy="322023"/>
          </a:xfrm>
        </p:grpSpPr>
        <p:sp>
          <p:nvSpPr>
            <p:cNvPr id="13826" name="Google Shape;13826;p91"/>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1"/>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1"/>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1"/>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1"/>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1"/>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1"/>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1"/>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1"/>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1"/>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1"/>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1"/>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1"/>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9" name="Google Shape;13839;p91"/>
          <p:cNvGrpSpPr/>
          <p:nvPr/>
        </p:nvGrpSpPr>
        <p:grpSpPr>
          <a:xfrm>
            <a:off x="1306531" y="3194572"/>
            <a:ext cx="323018" cy="359075"/>
            <a:chOff x="1306531" y="3346972"/>
            <a:chExt cx="323018" cy="359075"/>
          </a:xfrm>
        </p:grpSpPr>
        <p:sp>
          <p:nvSpPr>
            <p:cNvPr id="13840" name="Google Shape;13840;p91"/>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1"/>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1"/>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1"/>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1"/>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1"/>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1"/>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1"/>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1"/>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91"/>
          <p:cNvGrpSpPr/>
          <p:nvPr/>
        </p:nvGrpSpPr>
        <p:grpSpPr>
          <a:xfrm>
            <a:off x="1308024" y="2261575"/>
            <a:ext cx="360253" cy="357111"/>
            <a:chOff x="1308024" y="2413975"/>
            <a:chExt cx="360253" cy="357111"/>
          </a:xfrm>
        </p:grpSpPr>
        <p:sp>
          <p:nvSpPr>
            <p:cNvPr id="13850" name="Google Shape;13850;p91"/>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1"/>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1"/>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1"/>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1"/>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1"/>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1"/>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1"/>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1"/>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1"/>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1"/>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1"/>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1"/>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1"/>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1"/>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1"/>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1"/>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1"/>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1"/>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1"/>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1"/>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1"/>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1"/>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1"/>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1"/>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1"/>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1"/>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1"/>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1"/>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1"/>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91"/>
          <p:cNvGrpSpPr/>
          <p:nvPr/>
        </p:nvGrpSpPr>
        <p:grpSpPr>
          <a:xfrm>
            <a:off x="1298519" y="1817922"/>
            <a:ext cx="378452" cy="341321"/>
            <a:chOff x="1298519" y="1970322"/>
            <a:chExt cx="378452" cy="341321"/>
          </a:xfrm>
        </p:grpSpPr>
        <p:sp>
          <p:nvSpPr>
            <p:cNvPr id="13881" name="Google Shape;13881;p91"/>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1"/>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1"/>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1"/>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1"/>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1"/>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1"/>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1"/>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1"/>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1"/>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1"/>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1"/>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1"/>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1"/>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1"/>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1"/>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1"/>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1"/>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1"/>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1"/>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1" name="Google Shape;13901;p91"/>
          <p:cNvGrpSpPr/>
          <p:nvPr/>
        </p:nvGrpSpPr>
        <p:grpSpPr>
          <a:xfrm>
            <a:off x="3114815" y="3194468"/>
            <a:ext cx="283217" cy="359180"/>
            <a:chOff x="3114815" y="3346868"/>
            <a:chExt cx="283217" cy="359180"/>
          </a:xfrm>
        </p:grpSpPr>
        <p:sp>
          <p:nvSpPr>
            <p:cNvPr id="13902" name="Google Shape;13902;p91"/>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1"/>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1"/>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1"/>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1"/>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1"/>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1"/>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1"/>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1"/>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1"/>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1"/>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1"/>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1"/>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91"/>
          <p:cNvGrpSpPr/>
          <p:nvPr/>
        </p:nvGrpSpPr>
        <p:grpSpPr>
          <a:xfrm>
            <a:off x="3973186" y="3200831"/>
            <a:ext cx="378661" cy="346558"/>
            <a:chOff x="3973186" y="3353231"/>
            <a:chExt cx="378661" cy="346558"/>
          </a:xfrm>
        </p:grpSpPr>
        <p:sp>
          <p:nvSpPr>
            <p:cNvPr id="13916" name="Google Shape;13916;p91"/>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1"/>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1"/>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1"/>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1"/>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1"/>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1"/>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1"/>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1"/>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1"/>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1"/>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1"/>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1"/>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1"/>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1"/>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1"/>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1"/>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1"/>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91"/>
          <p:cNvGrpSpPr/>
          <p:nvPr/>
        </p:nvGrpSpPr>
        <p:grpSpPr>
          <a:xfrm>
            <a:off x="2152857" y="4110602"/>
            <a:ext cx="373241" cy="359127"/>
            <a:chOff x="2152857" y="4263002"/>
            <a:chExt cx="373241" cy="359127"/>
          </a:xfrm>
        </p:grpSpPr>
        <p:sp>
          <p:nvSpPr>
            <p:cNvPr id="13935" name="Google Shape;13935;p91"/>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1"/>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1"/>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1"/>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1"/>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1"/>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1"/>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1"/>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91"/>
          <p:cNvGrpSpPr/>
          <p:nvPr/>
        </p:nvGrpSpPr>
        <p:grpSpPr>
          <a:xfrm>
            <a:off x="859632" y="3194572"/>
            <a:ext cx="303537" cy="359127"/>
            <a:chOff x="859632" y="3346972"/>
            <a:chExt cx="303537" cy="359127"/>
          </a:xfrm>
        </p:grpSpPr>
        <p:sp>
          <p:nvSpPr>
            <p:cNvPr id="13944" name="Google Shape;13944;p91"/>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1"/>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1"/>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1"/>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1"/>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91"/>
          <p:cNvGrpSpPr/>
          <p:nvPr/>
        </p:nvGrpSpPr>
        <p:grpSpPr>
          <a:xfrm>
            <a:off x="1767911" y="2729841"/>
            <a:ext cx="265306" cy="366799"/>
            <a:chOff x="1767911" y="2882241"/>
            <a:chExt cx="265306" cy="366799"/>
          </a:xfrm>
        </p:grpSpPr>
        <p:sp>
          <p:nvSpPr>
            <p:cNvPr id="13950" name="Google Shape;13950;p91"/>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1"/>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1"/>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1"/>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1"/>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1"/>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1"/>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1"/>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1"/>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1"/>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1"/>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5" name="Google Shape;13965;p91"/>
          <p:cNvGrpSpPr/>
          <p:nvPr/>
        </p:nvGrpSpPr>
        <p:grpSpPr>
          <a:xfrm>
            <a:off x="1332009" y="1347535"/>
            <a:ext cx="331895" cy="359311"/>
            <a:chOff x="1332009" y="1499935"/>
            <a:chExt cx="331895" cy="359311"/>
          </a:xfrm>
        </p:grpSpPr>
        <p:sp>
          <p:nvSpPr>
            <p:cNvPr id="13966" name="Google Shape;13966;p91"/>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1"/>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1"/>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1"/>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1"/>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1"/>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1"/>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1"/>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1"/>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1"/>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1"/>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1"/>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1"/>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1"/>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1"/>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1"/>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1"/>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3" name="Google Shape;13983;p91"/>
          <p:cNvGrpSpPr/>
          <p:nvPr/>
        </p:nvGrpSpPr>
        <p:grpSpPr>
          <a:xfrm>
            <a:off x="2663464" y="3194415"/>
            <a:ext cx="289528" cy="359232"/>
            <a:chOff x="2663464" y="3346815"/>
            <a:chExt cx="289528" cy="359232"/>
          </a:xfrm>
        </p:grpSpPr>
        <p:sp>
          <p:nvSpPr>
            <p:cNvPr id="13984" name="Google Shape;13984;p91"/>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1"/>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1"/>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1"/>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1"/>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1"/>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1"/>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1"/>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1"/>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1"/>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1"/>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91"/>
          <p:cNvGrpSpPr/>
          <p:nvPr/>
        </p:nvGrpSpPr>
        <p:grpSpPr>
          <a:xfrm>
            <a:off x="1315775" y="2729527"/>
            <a:ext cx="269051" cy="366983"/>
            <a:chOff x="1315775" y="2881927"/>
            <a:chExt cx="269051" cy="366983"/>
          </a:xfrm>
        </p:grpSpPr>
        <p:sp>
          <p:nvSpPr>
            <p:cNvPr id="13996" name="Google Shape;13996;p91"/>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1"/>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1"/>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1"/>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1"/>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1"/>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1"/>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1"/>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1"/>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1"/>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1"/>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1"/>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1"/>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1"/>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1"/>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91"/>
          <p:cNvGrpSpPr/>
          <p:nvPr/>
        </p:nvGrpSpPr>
        <p:grpSpPr>
          <a:xfrm>
            <a:off x="3977427" y="1827742"/>
            <a:ext cx="359232" cy="322023"/>
            <a:chOff x="3977427" y="1980142"/>
            <a:chExt cx="359232" cy="322023"/>
          </a:xfrm>
        </p:grpSpPr>
        <p:sp>
          <p:nvSpPr>
            <p:cNvPr id="14012" name="Google Shape;14012;p91"/>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1"/>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1"/>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1"/>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1"/>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1"/>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1"/>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1"/>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1"/>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1"/>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91"/>
          <p:cNvGrpSpPr/>
          <p:nvPr/>
        </p:nvGrpSpPr>
        <p:grpSpPr>
          <a:xfrm>
            <a:off x="865628" y="2261208"/>
            <a:ext cx="361720" cy="359180"/>
            <a:chOff x="865628" y="2413608"/>
            <a:chExt cx="361720" cy="359180"/>
          </a:xfrm>
        </p:grpSpPr>
        <p:sp>
          <p:nvSpPr>
            <p:cNvPr id="14023" name="Google Shape;14023;p91"/>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1"/>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1"/>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1"/>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1"/>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1"/>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1"/>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1"/>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1"/>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1"/>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1"/>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1"/>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1"/>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91"/>
          <p:cNvGrpSpPr/>
          <p:nvPr/>
        </p:nvGrpSpPr>
        <p:grpSpPr>
          <a:xfrm>
            <a:off x="3117093" y="2729527"/>
            <a:ext cx="268815" cy="366983"/>
            <a:chOff x="3117093" y="2881927"/>
            <a:chExt cx="268815" cy="366983"/>
          </a:xfrm>
        </p:grpSpPr>
        <p:sp>
          <p:nvSpPr>
            <p:cNvPr id="14037" name="Google Shape;14037;p91"/>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1"/>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1"/>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1"/>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1"/>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1"/>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1"/>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1"/>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1"/>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1"/>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1"/>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1"/>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1"/>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1"/>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1"/>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2" name="Google Shape;14052;p91"/>
          <p:cNvGrpSpPr/>
          <p:nvPr/>
        </p:nvGrpSpPr>
        <p:grpSpPr>
          <a:xfrm>
            <a:off x="3534508" y="1355600"/>
            <a:ext cx="368502" cy="343521"/>
            <a:chOff x="3534508" y="1508000"/>
            <a:chExt cx="368502" cy="343521"/>
          </a:xfrm>
        </p:grpSpPr>
        <p:sp>
          <p:nvSpPr>
            <p:cNvPr id="14053" name="Google Shape;14053;p91"/>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1"/>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1"/>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1"/>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1"/>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1"/>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1"/>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1"/>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1"/>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1"/>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1"/>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1"/>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1"/>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1"/>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1"/>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8" name="Google Shape;14068;p91"/>
          <p:cNvGrpSpPr/>
          <p:nvPr/>
        </p:nvGrpSpPr>
        <p:grpSpPr>
          <a:xfrm>
            <a:off x="7147436" y="1350599"/>
            <a:ext cx="279054" cy="354754"/>
            <a:chOff x="7147436" y="1502999"/>
            <a:chExt cx="279054" cy="354754"/>
          </a:xfrm>
        </p:grpSpPr>
        <p:sp>
          <p:nvSpPr>
            <p:cNvPr id="14069" name="Google Shape;14069;p91"/>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1"/>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1"/>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1"/>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1"/>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1"/>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1"/>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1"/>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1"/>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1"/>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1"/>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1"/>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1"/>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1"/>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1"/>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1"/>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91"/>
          <p:cNvGrpSpPr/>
          <p:nvPr/>
        </p:nvGrpSpPr>
        <p:grpSpPr>
          <a:xfrm>
            <a:off x="7603081" y="1820672"/>
            <a:ext cx="276802" cy="354807"/>
            <a:chOff x="7603081" y="1973072"/>
            <a:chExt cx="276802" cy="354807"/>
          </a:xfrm>
        </p:grpSpPr>
        <p:sp>
          <p:nvSpPr>
            <p:cNvPr id="14086" name="Google Shape;14086;p91"/>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1"/>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1"/>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1"/>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1"/>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1"/>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1"/>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1"/>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1"/>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1"/>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1"/>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1"/>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1"/>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1"/>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91"/>
          <p:cNvGrpSpPr/>
          <p:nvPr/>
        </p:nvGrpSpPr>
        <p:grpSpPr>
          <a:xfrm>
            <a:off x="6696792" y="1350599"/>
            <a:ext cx="276802" cy="354754"/>
            <a:chOff x="6696792" y="1502999"/>
            <a:chExt cx="276802" cy="354754"/>
          </a:xfrm>
        </p:grpSpPr>
        <p:sp>
          <p:nvSpPr>
            <p:cNvPr id="14101" name="Google Shape;14101;p91"/>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1"/>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1"/>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1"/>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1"/>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1"/>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1"/>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1"/>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1"/>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1"/>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1"/>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1"/>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1"/>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1"/>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1"/>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6" name="Google Shape;14116;p91"/>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7" name="Google Shape;14117;p91"/>
          <p:cNvGrpSpPr/>
          <p:nvPr/>
        </p:nvGrpSpPr>
        <p:grpSpPr>
          <a:xfrm>
            <a:off x="6223393" y="1350599"/>
            <a:ext cx="320295" cy="354754"/>
            <a:chOff x="6223393" y="1502999"/>
            <a:chExt cx="320295" cy="354754"/>
          </a:xfrm>
        </p:grpSpPr>
        <p:sp>
          <p:nvSpPr>
            <p:cNvPr id="14118" name="Google Shape;14118;p91"/>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1"/>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1"/>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1"/>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1"/>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1"/>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1"/>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1"/>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1"/>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1"/>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1"/>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1"/>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1"/>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1"/>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1"/>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1"/>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1"/>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1"/>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1"/>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1"/>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1"/>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1"/>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1"/>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91"/>
          <p:cNvGrpSpPr/>
          <p:nvPr/>
        </p:nvGrpSpPr>
        <p:grpSpPr>
          <a:xfrm>
            <a:off x="5310611" y="1350572"/>
            <a:ext cx="339515" cy="354781"/>
            <a:chOff x="5310611" y="1502972"/>
            <a:chExt cx="339515" cy="354781"/>
          </a:xfrm>
        </p:grpSpPr>
        <p:sp>
          <p:nvSpPr>
            <p:cNvPr id="14142" name="Google Shape;14142;p91"/>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1"/>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1"/>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1"/>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1"/>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1"/>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1"/>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1"/>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1"/>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1"/>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1"/>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1"/>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1"/>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1"/>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1"/>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1"/>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91"/>
          <p:cNvGrpSpPr/>
          <p:nvPr/>
        </p:nvGrpSpPr>
        <p:grpSpPr>
          <a:xfrm>
            <a:off x="6253637" y="3637701"/>
            <a:ext cx="274550" cy="354833"/>
            <a:chOff x="6253637" y="3790101"/>
            <a:chExt cx="274550" cy="354833"/>
          </a:xfrm>
        </p:grpSpPr>
        <p:sp>
          <p:nvSpPr>
            <p:cNvPr id="14159" name="Google Shape;14159;p91"/>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1"/>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1"/>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1"/>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1"/>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1"/>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1"/>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1"/>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1"/>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1"/>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1"/>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1"/>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1"/>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1"/>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1"/>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1"/>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1"/>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91"/>
          <p:cNvGrpSpPr/>
          <p:nvPr/>
        </p:nvGrpSpPr>
        <p:grpSpPr>
          <a:xfrm>
            <a:off x="5802731" y="3637780"/>
            <a:ext cx="274576" cy="354754"/>
            <a:chOff x="5802731" y="3790180"/>
            <a:chExt cx="274576" cy="354754"/>
          </a:xfrm>
        </p:grpSpPr>
        <p:sp>
          <p:nvSpPr>
            <p:cNvPr id="14177" name="Google Shape;14177;p91"/>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1"/>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1"/>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1"/>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1"/>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1"/>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1"/>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1"/>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1"/>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1"/>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1"/>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1"/>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1"/>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1"/>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1"/>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1"/>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1"/>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1"/>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1"/>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1"/>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1"/>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8" name="Google Shape;14198;p91"/>
          <p:cNvGrpSpPr/>
          <p:nvPr/>
        </p:nvGrpSpPr>
        <p:grpSpPr>
          <a:xfrm>
            <a:off x="5352088" y="3637806"/>
            <a:ext cx="274550" cy="354728"/>
            <a:chOff x="5352088" y="3790206"/>
            <a:chExt cx="274550" cy="354728"/>
          </a:xfrm>
        </p:grpSpPr>
        <p:sp>
          <p:nvSpPr>
            <p:cNvPr id="14199" name="Google Shape;14199;p91"/>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1"/>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1"/>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1"/>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1"/>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1"/>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1"/>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1"/>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1"/>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1"/>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1"/>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1"/>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91"/>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1"/>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1"/>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1"/>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1"/>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1"/>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1"/>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1"/>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1"/>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1"/>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1"/>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1"/>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3" name="Google Shape;14223;p91"/>
          <p:cNvGrpSpPr/>
          <p:nvPr/>
        </p:nvGrpSpPr>
        <p:grpSpPr>
          <a:xfrm>
            <a:off x="4901706" y="3637675"/>
            <a:ext cx="274550" cy="354859"/>
            <a:chOff x="4901706" y="3790075"/>
            <a:chExt cx="274550" cy="354859"/>
          </a:xfrm>
        </p:grpSpPr>
        <p:sp>
          <p:nvSpPr>
            <p:cNvPr id="14224" name="Google Shape;14224;p91"/>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1"/>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1"/>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1"/>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1"/>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1"/>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1"/>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1"/>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1"/>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1"/>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1"/>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91"/>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91"/>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1"/>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1"/>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1"/>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1"/>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1" name="Google Shape;14241;p91"/>
          <p:cNvGrpSpPr/>
          <p:nvPr/>
        </p:nvGrpSpPr>
        <p:grpSpPr>
          <a:xfrm>
            <a:off x="8052704" y="1350808"/>
            <a:ext cx="275073" cy="354545"/>
            <a:chOff x="8052704" y="1503208"/>
            <a:chExt cx="275073" cy="354545"/>
          </a:xfrm>
        </p:grpSpPr>
        <p:sp>
          <p:nvSpPr>
            <p:cNvPr id="14242" name="Google Shape;14242;p91"/>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1"/>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1"/>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1"/>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1"/>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1"/>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1"/>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1"/>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1"/>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1"/>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1"/>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91"/>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1"/>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1"/>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1"/>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1"/>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1"/>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9" name="Google Shape;14259;p91"/>
          <p:cNvGrpSpPr/>
          <p:nvPr/>
        </p:nvGrpSpPr>
        <p:grpSpPr>
          <a:xfrm>
            <a:off x="5794745" y="1350599"/>
            <a:ext cx="274550" cy="354754"/>
            <a:chOff x="5794745" y="1502999"/>
            <a:chExt cx="274550" cy="354754"/>
          </a:xfrm>
        </p:grpSpPr>
        <p:sp>
          <p:nvSpPr>
            <p:cNvPr id="14260" name="Google Shape;14260;p91"/>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1"/>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1"/>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1"/>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1"/>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1"/>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1"/>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91"/>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1"/>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1"/>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1"/>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1"/>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1"/>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1"/>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91"/>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1"/>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1"/>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1"/>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1"/>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1"/>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1"/>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1"/>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1"/>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91"/>
          <p:cNvGrpSpPr/>
          <p:nvPr/>
        </p:nvGrpSpPr>
        <p:grpSpPr>
          <a:xfrm>
            <a:off x="4896940" y="1350599"/>
            <a:ext cx="263316" cy="354754"/>
            <a:chOff x="4896940" y="1502999"/>
            <a:chExt cx="263316" cy="354754"/>
          </a:xfrm>
        </p:grpSpPr>
        <p:sp>
          <p:nvSpPr>
            <p:cNvPr id="14284" name="Google Shape;14284;p91"/>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1"/>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1"/>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1"/>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1"/>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1"/>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1"/>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1"/>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1"/>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1"/>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1"/>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1"/>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1"/>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1"/>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1"/>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1"/>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1"/>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1"/>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1"/>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1"/>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1"/>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91"/>
          <p:cNvGrpSpPr/>
          <p:nvPr/>
        </p:nvGrpSpPr>
        <p:grpSpPr>
          <a:xfrm>
            <a:off x="6255392" y="4115682"/>
            <a:ext cx="274550" cy="354728"/>
            <a:chOff x="6255392" y="4268082"/>
            <a:chExt cx="274550" cy="354728"/>
          </a:xfrm>
        </p:grpSpPr>
        <p:sp>
          <p:nvSpPr>
            <p:cNvPr id="14306" name="Google Shape;14306;p91"/>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1"/>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1"/>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1"/>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1"/>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1"/>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1"/>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1"/>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1"/>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1"/>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91"/>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91"/>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1"/>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1"/>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1"/>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1"/>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1"/>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1"/>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1"/>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1"/>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6" name="Google Shape;14326;p91"/>
          <p:cNvGrpSpPr/>
          <p:nvPr/>
        </p:nvGrpSpPr>
        <p:grpSpPr>
          <a:xfrm>
            <a:off x="7604076" y="3637675"/>
            <a:ext cx="275807" cy="354859"/>
            <a:chOff x="7604076" y="3790075"/>
            <a:chExt cx="275807" cy="354859"/>
          </a:xfrm>
        </p:grpSpPr>
        <p:sp>
          <p:nvSpPr>
            <p:cNvPr id="14327" name="Google Shape;14327;p91"/>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1"/>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1"/>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1"/>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1"/>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1"/>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1"/>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1"/>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1"/>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1"/>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1"/>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1"/>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1"/>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1"/>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91"/>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1"/>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1"/>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1"/>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1"/>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1"/>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1"/>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1"/>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91"/>
          <p:cNvGrpSpPr/>
          <p:nvPr/>
        </p:nvGrpSpPr>
        <p:grpSpPr>
          <a:xfrm>
            <a:off x="7154427" y="3637806"/>
            <a:ext cx="274550" cy="354493"/>
            <a:chOff x="7154427" y="3790206"/>
            <a:chExt cx="274550" cy="354493"/>
          </a:xfrm>
        </p:grpSpPr>
        <p:sp>
          <p:nvSpPr>
            <p:cNvPr id="14350" name="Google Shape;14350;p91"/>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1"/>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91"/>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1"/>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1"/>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1"/>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1"/>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1"/>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1"/>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1"/>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1"/>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1"/>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1"/>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1"/>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91"/>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1"/>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1"/>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1"/>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1"/>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1"/>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0" name="Google Shape;14370;p91"/>
          <p:cNvGrpSpPr/>
          <p:nvPr/>
        </p:nvGrpSpPr>
        <p:grpSpPr>
          <a:xfrm>
            <a:off x="8054458" y="1820750"/>
            <a:ext cx="274576" cy="354728"/>
            <a:chOff x="8054458" y="1973150"/>
            <a:chExt cx="274576" cy="354728"/>
          </a:xfrm>
        </p:grpSpPr>
        <p:sp>
          <p:nvSpPr>
            <p:cNvPr id="14371" name="Google Shape;14371;p91"/>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1"/>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1"/>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1"/>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1"/>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1"/>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1"/>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1"/>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91"/>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1"/>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1"/>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1"/>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1"/>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1"/>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91"/>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1"/>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1"/>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1"/>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1"/>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1"/>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1"/>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1"/>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91"/>
          <p:cNvGrpSpPr/>
          <p:nvPr/>
        </p:nvGrpSpPr>
        <p:grpSpPr>
          <a:xfrm>
            <a:off x="7153930" y="1820750"/>
            <a:ext cx="274812" cy="354728"/>
            <a:chOff x="7153930" y="1973150"/>
            <a:chExt cx="274812" cy="354728"/>
          </a:xfrm>
        </p:grpSpPr>
        <p:sp>
          <p:nvSpPr>
            <p:cNvPr id="14394" name="Google Shape;14394;p91"/>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1"/>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91"/>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1"/>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1"/>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1"/>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1"/>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1"/>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1"/>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1"/>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1"/>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1"/>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1"/>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1"/>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1"/>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91"/>
          <p:cNvGrpSpPr/>
          <p:nvPr/>
        </p:nvGrpSpPr>
        <p:grpSpPr>
          <a:xfrm>
            <a:off x="6703522" y="1820698"/>
            <a:ext cx="274812" cy="354781"/>
            <a:chOff x="6703522" y="1973098"/>
            <a:chExt cx="274812" cy="354781"/>
          </a:xfrm>
        </p:grpSpPr>
        <p:sp>
          <p:nvSpPr>
            <p:cNvPr id="14414" name="Google Shape;14414;p91"/>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1"/>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1"/>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1"/>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1"/>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1"/>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1"/>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1"/>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91"/>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1"/>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1"/>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1"/>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1"/>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1"/>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1"/>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1"/>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1"/>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1"/>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1"/>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1"/>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1"/>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1"/>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91"/>
          <p:cNvGrpSpPr/>
          <p:nvPr/>
        </p:nvGrpSpPr>
        <p:grpSpPr>
          <a:xfrm>
            <a:off x="6253375" y="1820750"/>
            <a:ext cx="274812" cy="354728"/>
            <a:chOff x="6253375" y="1973150"/>
            <a:chExt cx="274812" cy="354728"/>
          </a:xfrm>
        </p:grpSpPr>
        <p:sp>
          <p:nvSpPr>
            <p:cNvPr id="14440" name="Google Shape;14440;p91"/>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1"/>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1"/>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1"/>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1"/>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1"/>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1"/>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1"/>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1"/>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1"/>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1"/>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1"/>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1"/>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1"/>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1"/>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1"/>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1"/>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1"/>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1"/>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1"/>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1"/>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1"/>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1"/>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1"/>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1"/>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1"/>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1"/>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1"/>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1"/>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1"/>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1"/>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1"/>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1"/>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8" name="Google Shape;14478;p91"/>
          <p:cNvGrpSpPr/>
          <p:nvPr/>
        </p:nvGrpSpPr>
        <p:grpSpPr>
          <a:xfrm>
            <a:off x="5802496" y="1820750"/>
            <a:ext cx="275309" cy="354728"/>
            <a:chOff x="5802496" y="1973150"/>
            <a:chExt cx="275309" cy="354728"/>
          </a:xfrm>
        </p:grpSpPr>
        <p:sp>
          <p:nvSpPr>
            <p:cNvPr id="14479" name="Google Shape;14479;p91"/>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1"/>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1"/>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1"/>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1"/>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1"/>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1"/>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1"/>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1"/>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1"/>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1"/>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1"/>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1"/>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1"/>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1"/>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1"/>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1"/>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1"/>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1"/>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1"/>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1"/>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1"/>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1"/>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1"/>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91"/>
          <p:cNvGrpSpPr/>
          <p:nvPr/>
        </p:nvGrpSpPr>
        <p:grpSpPr>
          <a:xfrm>
            <a:off x="5353083" y="1820750"/>
            <a:ext cx="274576" cy="354728"/>
            <a:chOff x="5353083" y="1973150"/>
            <a:chExt cx="274576" cy="354728"/>
          </a:xfrm>
        </p:grpSpPr>
        <p:sp>
          <p:nvSpPr>
            <p:cNvPr id="14506" name="Google Shape;14506;p91"/>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1"/>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1"/>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1"/>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1"/>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1"/>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1"/>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1"/>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1"/>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1"/>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91"/>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1"/>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1"/>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1"/>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1"/>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1"/>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1"/>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1"/>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1"/>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1"/>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1"/>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7" name="Google Shape;14527;p91"/>
          <p:cNvGrpSpPr/>
          <p:nvPr/>
        </p:nvGrpSpPr>
        <p:grpSpPr>
          <a:xfrm>
            <a:off x="4902701" y="1820750"/>
            <a:ext cx="274812" cy="354728"/>
            <a:chOff x="4902701" y="1973150"/>
            <a:chExt cx="274812" cy="354728"/>
          </a:xfrm>
        </p:grpSpPr>
        <p:sp>
          <p:nvSpPr>
            <p:cNvPr id="14528" name="Google Shape;14528;p91"/>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1"/>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1"/>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1"/>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1"/>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1"/>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1"/>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1"/>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1"/>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1"/>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1"/>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1"/>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1"/>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1"/>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1"/>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1"/>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1"/>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1"/>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1"/>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1"/>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1"/>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1"/>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1"/>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1"/>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1"/>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91"/>
          <p:cNvGrpSpPr/>
          <p:nvPr/>
        </p:nvGrpSpPr>
        <p:grpSpPr>
          <a:xfrm>
            <a:off x="4902701" y="2727589"/>
            <a:ext cx="272560" cy="354676"/>
            <a:chOff x="4902701" y="2879989"/>
            <a:chExt cx="272560" cy="354676"/>
          </a:xfrm>
        </p:grpSpPr>
        <p:sp>
          <p:nvSpPr>
            <p:cNvPr id="14554" name="Google Shape;14554;p91"/>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1"/>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1"/>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1"/>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1"/>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1"/>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1"/>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1"/>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1"/>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1"/>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1"/>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1"/>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1"/>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1"/>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1"/>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1"/>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1"/>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1"/>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1"/>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1"/>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1"/>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1"/>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1"/>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1"/>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8" name="Google Shape;14578;p91"/>
          <p:cNvGrpSpPr/>
          <p:nvPr/>
        </p:nvGrpSpPr>
        <p:grpSpPr>
          <a:xfrm>
            <a:off x="5803988" y="4115682"/>
            <a:ext cx="274550" cy="354728"/>
            <a:chOff x="5803988" y="4268082"/>
            <a:chExt cx="274550" cy="354728"/>
          </a:xfrm>
        </p:grpSpPr>
        <p:sp>
          <p:nvSpPr>
            <p:cNvPr id="14579" name="Google Shape;14579;p91"/>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1"/>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1"/>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1"/>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1"/>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1"/>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1"/>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1"/>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1"/>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1"/>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1"/>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1"/>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1"/>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1"/>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1"/>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1"/>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1"/>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1"/>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1"/>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1"/>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1"/>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1"/>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91"/>
          <p:cNvGrpSpPr/>
          <p:nvPr/>
        </p:nvGrpSpPr>
        <p:grpSpPr>
          <a:xfrm>
            <a:off x="5352349" y="4115682"/>
            <a:ext cx="274550" cy="354728"/>
            <a:chOff x="5352349" y="4268082"/>
            <a:chExt cx="274550" cy="354728"/>
          </a:xfrm>
        </p:grpSpPr>
        <p:sp>
          <p:nvSpPr>
            <p:cNvPr id="14602" name="Google Shape;14602;p91"/>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1"/>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1"/>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1"/>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1"/>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1"/>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1"/>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1"/>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1"/>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1"/>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1"/>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1"/>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1"/>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1"/>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1"/>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1"/>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1"/>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1"/>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1"/>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1"/>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1"/>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1"/>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91"/>
          <p:cNvGrpSpPr/>
          <p:nvPr/>
        </p:nvGrpSpPr>
        <p:grpSpPr>
          <a:xfrm>
            <a:off x="7606826" y="2266890"/>
            <a:ext cx="274550" cy="354728"/>
            <a:chOff x="7606826" y="2419290"/>
            <a:chExt cx="274550" cy="354728"/>
          </a:xfrm>
        </p:grpSpPr>
        <p:sp>
          <p:nvSpPr>
            <p:cNvPr id="14625" name="Google Shape;14625;p91"/>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1"/>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1"/>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1"/>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1"/>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1"/>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1"/>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1"/>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1"/>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1"/>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1"/>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1"/>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1"/>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1"/>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1"/>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0" name="Google Shape;14640;p91"/>
          <p:cNvGrpSpPr/>
          <p:nvPr/>
        </p:nvGrpSpPr>
        <p:grpSpPr>
          <a:xfrm>
            <a:off x="7156182" y="2266890"/>
            <a:ext cx="274550" cy="354728"/>
            <a:chOff x="7156182" y="2419290"/>
            <a:chExt cx="274550" cy="354728"/>
          </a:xfrm>
        </p:grpSpPr>
        <p:sp>
          <p:nvSpPr>
            <p:cNvPr id="14641" name="Google Shape;14641;p91"/>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1"/>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1"/>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1"/>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1"/>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1"/>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1"/>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1"/>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1"/>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1"/>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1"/>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1"/>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1"/>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1"/>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1"/>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91"/>
          <p:cNvGrpSpPr/>
          <p:nvPr/>
        </p:nvGrpSpPr>
        <p:grpSpPr>
          <a:xfrm>
            <a:off x="6705276" y="2266890"/>
            <a:ext cx="274812" cy="354728"/>
            <a:chOff x="6705276" y="2419290"/>
            <a:chExt cx="274812" cy="354728"/>
          </a:xfrm>
        </p:grpSpPr>
        <p:sp>
          <p:nvSpPr>
            <p:cNvPr id="14657" name="Google Shape;14657;p91"/>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1"/>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1"/>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1"/>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1"/>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1"/>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1"/>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1"/>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1"/>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1"/>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1"/>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1"/>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1"/>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1"/>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1"/>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1"/>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1"/>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1"/>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1"/>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1"/>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1"/>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1"/>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1"/>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1"/>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1"/>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1"/>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1"/>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1"/>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91"/>
          <p:cNvGrpSpPr/>
          <p:nvPr/>
        </p:nvGrpSpPr>
        <p:grpSpPr>
          <a:xfrm>
            <a:off x="4902936" y="2266890"/>
            <a:ext cx="274576" cy="354728"/>
            <a:chOff x="4902936" y="2419290"/>
            <a:chExt cx="274576" cy="354728"/>
          </a:xfrm>
        </p:grpSpPr>
        <p:sp>
          <p:nvSpPr>
            <p:cNvPr id="14686" name="Google Shape;14686;p91"/>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1"/>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1"/>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1"/>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1"/>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1"/>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91"/>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91"/>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1"/>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1"/>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1"/>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1"/>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1"/>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1"/>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1"/>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1"/>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1"/>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1"/>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91"/>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1"/>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6" name="Google Shape;14706;p91"/>
          <p:cNvGrpSpPr/>
          <p:nvPr/>
        </p:nvGrpSpPr>
        <p:grpSpPr>
          <a:xfrm>
            <a:off x="7608056" y="3193394"/>
            <a:ext cx="270334" cy="354754"/>
            <a:chOff x="7608056" y="3345794"/>
            <a:chExt cx="270334" cy="354754"/>
          </a:xfrm>
        </p:grpSpPr>
        <p:sp>
          <p:nvSpPr>
            <p:cNvPr id="14707" name="Google Shape;14707;p91"/>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1"/>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1"/>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1"/>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1"/>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1"/>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1"/>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1"/>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1"/>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1"/>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1"/>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1"/>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1"/>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1"/>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1"/>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1"/>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1"/>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1"/>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1"/>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6" name="Google Shape;14726;p91"/>
          <p:cNvGrpSpPr/>
          <p:nvPr/>
        </p:nvGrpSpPr>
        <p:grpSpPr>
          <a:xfrm>
            <a:off x="6712765" y="4115682"/>
            <a:ext cx="263316" cy="354728"/>
            <a:chOff x="6712765" y="4268082"/>
            <a:chExt cx="263316" cy="354728"/>
          </a:xfrm>
        </p:grpSpPr>
        <p:sp>
          <p:nvSpPr>
            <p:cNvPr id="14727" name="Google Shape;14727;p91"/>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1"/>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1"/>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1"/>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1"/>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1"/>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1"/>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91"/>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1"/>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1"/>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1"/>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1"/>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1"/>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1"/>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1"/>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1"/>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91"/>
          <p:cNvGrpSpPr/>
          <p:nvPr/>
        </p:nvGrpSpPr>
        <p:grpSpPr>
          <a:xfrm>
            <a:off x="5359341" y="2266759"/>
            <a:ext cx="262819" cy="354859"/>
            <a:chOff x="5359341" y="2419159"/>
            <a:chExt cx="262819" cy="354859"/>
          </a:xfrm>
        </p:grpSpPr>
        <p:sp>
          <p:nvSpPr>
            <p:cNvPr id="14744" name="Google Shape;14744;p91"/>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1"/>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1"/>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1"/>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1"/>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1"/>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91"/>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91"/>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1"/>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1"/>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1"/>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1"/>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91"/>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1"/>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1"/>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1"/>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1"/>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1"/>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1"/>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1"/>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1"/>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91"/>
          <p:cNvGrpSpPr/>
          <p:nvPr/>
        </p:nvGrpSpPr>
        <p:grpSpPr>
          <a:xfrm>
            <a:off x="6709282" y="3637806"/>
            <a:ext cx="263316" cy="354493"/>
            <a:chOff x="6709282" y="3790206"/>
            <a:chExt cx="263316" cy="354493"/>
          </a:xfrm>
        </p:grpSpPr>
        <p:sp>
          <p:nvSpPr>
            <p:cNvPr id="14766" name="Google Shape;14766;p91"/>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1"/>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1"/>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1"/>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1"/>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1"/>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1"/>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1"/>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1"/>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1"/>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1"/>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1"/>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1"/>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91"/>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1"/>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1"/>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2" name="Google Shape;14782;p91"/>
          <p:cNvGrpSpPr/>
          <p:nvPr/>
        </p:nvGrpSpPr>
        <p:grpSpPr>
          <a:xfrm>
            <a:off x="6260629" y="2266890"/>
            <a:ext cx="263055" cy="354493"/>
            <a:chOff x="6260629" y="2419290"/>
            <a:chExt cx="263055" cy="354493"/>
          </a:xfrm>
        </p:grpSpPr>
        <p:sp>
          <p:nvSpPr>
            <p:cNvPr id="14783" name="Google Shape;14783;p91"/>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1"/>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1"/>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1"/>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1"/>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1"/>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1"/>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91"/>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1"/>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1"/>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1"/>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1"/>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1"/>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1"/>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1"/>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91"/>
          <p:cNvGrpSpPr/>
          <p:nvPr/>
        </p:nvGrpSpPr>
        <p:grpSpPr>
          <a:xfrm>
            <a:off x="6260864" y="2727511"/>
            <a:ext cx="263343" cy="354754"/>
            <a:chOff x="6260864" y="2879911"/>
            <a:chExt cx="263343" cy="354754"/>
          </a:xfrm>
        </p:grpSpPr>
        <p:sp>
          <p:nvSpPr>
            <p:cNvPr id="14799" name="Google Shape;14799;p91"/>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91"/>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1"/>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1"/>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1"/>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1"/>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1"/>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1"/>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1"/>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1"/>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1"/>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1"/>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1"/>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1"/>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1"/>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1"/>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1"/>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1"/>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7" name="Google Shape;14817;p91"/>
          <p:cNvGrpSpPr/>
          <p:nvPr/>
        </p:nvGrpSpPr>
        <p:grpSpPr>
          <a:xfrm>
            <a:off x="8062968" y="2266890"/>
            <a:ext cx="263316" cy="354728"/>
            <a:chOff x="8062968" y="2419290"/>
            <a:chExt cx="263316" cy="354728"/>
          </a:xfrm>
        </p:grpSpPr>
        <p:sp>
          <p:nvSpPr>
            <p:cNvPr id="14818" name="Google Shape;14818;p91"/>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1"/>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1"/>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1"/>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1"/>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91"/>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1"/>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1"/>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1"/>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1"/>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1"/>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1"/>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1"/>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1"/>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1"/>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1"/>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1"/>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5" name="Google Shape;14835;p91"/>
          <p:cNvGrpSpPr/>
          <p:nvPr/>
        </p:nvGrpSpPr>
        <p:grpSpPr>
          <a:xfrm>
            <a:off x="5809723" y="2266890"/>
            <a:ext cx="263316" cy="354728"/>
            <a:chOff x="5809723" y="2419290"/>
            <a:chExt cx="263316" cy="354728"/>
          </a:xfrm>
        </p:grpSpPr>
        <p:sp>
          <p:nvSpPr>
            <p:cNvPr id="14836" name="Google Shape;14836;p91"/>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1"/>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1"/>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1"/>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1"/>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1"/>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1"/>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91"/>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1"/>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1"/>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1"/>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1"/>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1"/>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1"/>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1"/>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1"/>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1"/>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3" name="Google Shape;14853;p91"/>
          <p:cNvGrpSpPr/>
          <p:nvPr/>
        </p:nvGrpSpPr>
        <p:grpSpPr>
          <a:xfrm>
            <a:off x="7606826" y="1350599"/>
            <a:ext cx="263552" cy="354754"/>
            <a:chOff x="7606826" y="1502999"/>
            <a:chExt cx="263552" cy="354754"/>
          </a:xfrm>
        </p:grpSpPr>
        <p:sp>
          <p:nvSpPr>
            <p:cNvPr id="14854" name="Google Shape;14854;p91"/>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1"/>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1"/>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1"/>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1"/>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1"/>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1"/>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1"/>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1"/>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1"/>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1"/>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1"/>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1"/>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1"/>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1"/>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1"/>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1"/>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1"/>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91"/>
          <p:cNvGrpSpPr/>
          <p:nvPr/>
        </p:nvGrpSpPr>
        <p:grpSpPr>
          <a:xfrm>
            <a:off x="8060455" y="3637675"/>
            <a:ext cx="264076" cy="354623"/>
            <a:chOff x="8060455" y="3790075"/>
            <a:chExt cx="264076" cy="354623"/>
          </a:xfrm>
        </p:grpSpPr>
        <p:sp>
          <p:nvSpPr>
            <p:cNvPr id="14873" name="Google Shape;14873;p91"/>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1"/>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1"/>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1"/>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1"/>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1"/>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1"/>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1"/>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1"/>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1"/>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1"/>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1"/>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1"/>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1"/>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1"/>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1"/>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1"/>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1"/>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1"/>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1"/>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1"/>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1"/>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1"/>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6" name="Google Shape;14896;p91"/>
          <p:cNvGrpSpPr/>
          <p:nvPr/>
        </p:nvGrpSpPr>
        <p:grpSpPr>
          <a:xfrm>
            <a:off x="7614550" y="2727511"/>
            <a:ext cx="263316" cy="354754"/>
            <a:chOff x="7614550" y="2879911"/>
            <a:chExt cx="263316" cy="354754"/>
          </a:xfrm>
        </p:grpSpPr>
        <p:sp>
          <p:nvSpPr>
            <p:cNvPr id="14897" name="Google Shape;14897;p91"/>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1"/>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1"/>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1"/>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1"/>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1"/>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1"/>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1"/>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1"/>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1"/>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1"/>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1"/>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1"/>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1"/>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1"/>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1"/>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1"/>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1"/>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1"/>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6" name="Google Shape;14916;p91"/>
          <p:cNvGrpSpPr/>
          <p:nvPr/>
        </p:nvGrpSpPr>
        <p:grpSpPr>
          <a:xfrm>
            <a:off x="4900684" y="4115787"/>
            <a:ext cx="274576" cy="354623"/>
            <a:chOff x="4900684" y="4268187"/>
            <a:chExt cx="274576" cy="354623"/>
          </a:xfrm>
        </p:grpSpPr>
        <p:sp>
          <p:nvSpPr>
            <p:cNvPr id="14917" name="Google Shape;14917;p91"/>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1"/>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1"/>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1"/>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1"/>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1"/>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1"/>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1"/>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1"/>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1"/>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1"/>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1"/>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1"/>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1"/>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1"/>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2" name="Google Shape;14932;p91"/>
          <p:cNvGrpSpPr/>
          <p:nvPr/>
        </p:nvGrpSpPr>
        <p:grpSpPr>
          <a:xfrm>
            <a:off x="7161654" y="3193394"/>
            <a:ext cx="263343" cy="354754"/>
            <a:chOff x="7161654" y="3345794"/>
            <a:chExt cx="263343" cy="354754"/>
          </a:xfrm>
        </p:grpSpPr>
        <p:sp>
          <p:nvSpPr>
            <p:cNvPr id="14933" name="Google Shape;14933;p91"/>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1"/>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1"/>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1"/>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91"/>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1"/>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1"/>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1"/>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1"/>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1"/>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1"/>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1"/>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1"/>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1"/>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1"/>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1"/>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1"/>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1"/>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1"/>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2" name="Google Shape;14952;p91"/>
          <p:cNvGrpSpPr/>
          <p:nvPr/>
        </p:nvGrpSpPr>
        <p:grpSpPr>
          <a:xfrm>
            <a:off x="6711770" y="3193394"/>
            <a:ext cx="263081" cy="354754"/>
            <a:chOff x="6711770" y="3345794"/>
            <a:chExt cx="263081" cy="354754"/>
          </a:xfrm>
        </p:grpSpPr>
        <p:sp>
          <p:nvSpPr>
            <p:cNvPr id="14953" name="Google Shape;14953;p91"/>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1"/>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1"/>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1"/>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1"/>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1"/>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1"/>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1"/>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1"/>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1"/>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1"/>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1"/>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1"/>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1"/>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1"/>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1"/>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1"/>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91"/>
          <p:cNvGrpSpPr/>
          <p:nvPr/>
        </p:nvGrpSpPr>
        <p:grpSpPr>
          <a:xfrm>
            <a:off x="7163409" y="2727851"/>
            <a:ext cx="263316" cy="354414"/>
            <a:chOff x="7163409" y="2880251"/>
            <a:chExt cx="263316" cy="354414"/>
          </a:xfrm>
        </p:grpSpPr>
        <p:sp>
          <p:nvSpPr>
            <p:cNvPr id="14971" name="Google Shape;14971;p91"/>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1"/>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1"/>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1"/>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1"/>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1"/>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1"/>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1"/>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1"/>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1"/>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1"/>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1"/>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3" name="Google Shape;14983;p91"/>
          <p:cNvGrpSpPr/>
          <p:nvPr/>
        </p:nvGrpSpPr>
        <p:grpSpPr>
          <a:xfrm>
            <a:off x="6712032" y="2727772"/>
            <a:ext cx="263316" cy="354493"/>
            <a:chOff x="6712032" y="2880172"/>
            <a:chExt cx="263316" cy="354493"/>
          </a:xfrm>
        </p:grpSpPr>
        <p:sp>
          <p:nvSpPr>
            <p:cNvPr id="14984" name="Google Shape;14984;p91"/>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1"/>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1"/>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1"/>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1"/>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1"/>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1"/>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1"/>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1"/>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1"/>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1"/>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1"/>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1"/>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1"/>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1"/>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1"/>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1"/>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1"/>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1"/>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1"/>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1"/>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91"/>
          <p:cNvGrpSpPr/>
          <p:nvPr/>
        </p:nvGrpSpPr>
        <p:grpSpPr>
          <a:xfrm>
            <a:off x="6261624" y="3193394"/>
            <a:ext cx="263316" cy="354754"/>
            <a:chOff x="6261624" y="3345794"/>
            <a:chExt cx="263316" cy="354754"/>
          </a:xfrm>
        </p:grpSpPr>
        <p:sp>
          <p:nvSpPr>
            <p:cNvPr id="15006" name="Google Shape;15006;p91"/>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1"/>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1"/>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1"/>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1"/>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1"/>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1"/>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1"/>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1"/>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1"/>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1"/>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1"/>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91"/>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1"/>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1"/>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1"/>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1"/>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1"/>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1"/>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1"/>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1"/>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1"/>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1"/>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1"/>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91"/>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91"/>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1"/>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1"/>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4" name="Google Shape;15034;p91"/>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5" name="Google Shape;15035;p91"/>
          <p:cNvGrpSpPr/>
          <p:nvPr/>
        </p:nvGrpSpPr>
        <p:grpSpPr>
          <a:xfrm>
            <a:off x="5811739" y="3193394"/>
            <a:ext cx="263316" cy="354754"/>
            <a:chOff x="5811739" y="3345794"/>
            <a:chExt cx="263316" cy="354754"/>
          </a:xfrm>
        </p:grpSpPr>
        <p:sp>
          <p:nvSpPr>
            <p:cNvPr id="15036" name="Google Shape;15036;p91"/>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1"/>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1"/>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1"/>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1"/>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1"/>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1"/>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1"/>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1"/>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1"/>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1"/>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1"/>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1"/>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1"/>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1"/>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91"/>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1"/>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1"/>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1"/>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1"/>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1"/>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91"/>
          <p:cNvGrpSpPr/>
          <p:nvPr/>
        </p:nvGrpSpPr>
        <p:grpSpPr>
          <a:xfrm>
            <a:off x="5363818" y="3193394"/>
            <a:ext cx="259074" cy="354493"/>
            <a:chOff x="5363818" y="3345794"/>
            <a:chExt cx="259074" cy="354493"/>
          </a:xfrm>
        </p:grpSpPr>
        <p:sp>
          <p:nvSpPr>
            <p:cNvPr id="15058" name="Google Shape;15058;p91"/>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1"/>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1"/>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1"/>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1"/>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1"/>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1"/>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1"/>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1"/>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1"/>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1"/>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1"/>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1"/>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1"/>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1"/>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1"/>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1"/>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1"/>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1"/>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1"/>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1"/>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1"/>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1"/>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1"/>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1"/>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3" name="Google Shape;15083;p91"/>
          <p:cNvGrpSpPr/>
          <p:nvPr/>
        </p:nvGrpSpPr>
        <p:grpSpPr>
          <a:xfrm>
            <a:off x="4912939" y="3193263"/>
            <a:ext cx="261326" cy="354885"/>
            <a:chOff x="4912939" y="3345663"/>
            <a:chExt cx="261326" cy="354885"/>
          </a:xfrm>
        </p:grpSpPr>
        <p:sp>
          <p:nvSpPr>
            <p:cNvPr id="15084" name="Google Shape;15084;p91"/>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1"/>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91"/>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91"/>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1"/>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1"/>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1"/>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91"/>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91"/>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1"/>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1"/>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1"/>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1"/>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1"/>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1"/>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1"/>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1"/>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1"/>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1"/>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1"/>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1"/>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5" name="Google Shape;15105;p91"/>
          <p:cNvGrpSpPr/>
          <p:nvPr/>
        </p:nvGrpSpPr>
        <p:grpSpPr>
          <a:xfrm>
            <a:off x="5809723" y="2727511"/>
            <a:ext cx="263081" cy="355016"/>
            <a:chOff x="5809723" y="2879911"/>
            <a:chExt cx="263081" cy="355016"/>
          </a:xfrm>
        </p:grpSpPr>
        <p:sp>
          <p:nvSpPr>
            <p:cNvPr id="15106" name="Google Shape;15106;p91"/>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1"/>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1"/>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1"/>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1"/>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1"/>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1"/>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1"/>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1"/>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91"/>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1"/>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1"/>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1"/>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1"/>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1"/>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1"/>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1"/>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1"/>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1"/>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1"/>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1"/>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1"/>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8" name="Google Shape;15128;p91"/>
          <p:cNvGrpSpPr/>
          <p:nvPr/>
        </p:nvGrpSpPr>
        <p:grpSpPr>
          <a:xfrm>
            <a:off x="7616069" y="4115656"/>
            <a:ext cx="263316" cy="354754"/>
            <a:chOff x="7616069" y="4268056"/>
            <a:chExt cx="263316" cy="354754"/>
          </a:xfrm>
        </p:grpSpPr>
        <p:sp>
          <p:nvSpPr>
            <p:cNvPr id="15129" name="Google Shape;15129;p91"/>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1"/>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1"/>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1"/>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1"/>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1"/>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1"/>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91"/>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1"/>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1"/>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1"/>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1"/>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91"/>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1"/>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1"/>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1"/>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1"/>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1"/>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1"/>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1"/>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1"/>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0" name="Google Shape;15150;p91"/>
          <p:cNvGrpSpPr/>
          <p:nvPr/>
        </p:nvGrpSpPr>
        <p:grpSpPr>
          <a:xfrm>
            <a:off x="7164404" y="4115918"/>
            <a:ext cx="263316" cy="354493"/>
            <a:chOff x="7164404" y="4268318"/>
            <a:chExt cx="263316" cy="354493"/>
          </a:xfrm>
        </p:grpSpPr>
        <p:sp>
          <p:nvSpPr>
            <p:cNvPr id="15151" name="Google Shape;15151;p91"/>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1"/>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1"/>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1"/>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1"/>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1"/>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1"/>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1"/>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1"/>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1"/>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1"/>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1"/>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1"/>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1"/>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1"/>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91"/>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7" name="Google Shape;15167;p91"/>
          <p:cNvGrpSpPr/>
          <p:nvPr/>
        </p:nvGrpSpPr>
        <p:grpSpPr>
          <a:xfrm>
            <a:off x="5358346" y="2727511"/>
            <a:ext cx="263316" cy="354754"/>
            <a:chOff x="5358346" y="2879911"/>
            <a:chExt cx="263316" cy="354754"/>
          </a:xfrm>
        </p:grpSpPr>
        <p:sp>
          <p:nvSpPr>
            <p:cNvPr id="15168" name="Google Shape;15168;p91"/>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1"/>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1"/>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1"/>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1"/>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1"/>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1"/>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1"/>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1"/>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1"/>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1"/>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1"/>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1"/>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1"/>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91"/>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1"/>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1"/>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1"/>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1"/>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1"/>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1"/>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9" name="Google Shape;15189;p91"/>
          <p:cNvGrpSpPr/>
          <p:nvPr/>
        </p:nvGrpSpPr>
        <p:grpSpPr>
          <a:xfrm>
            <a:off x="8061450" y="3193342"/>
            <a:ext cx="263316" cy="354807"/>
            <a:chOff x="8061450" y="3345742"/>
            <a:chExt cx="263316" cy="354807"/>
          </a:xfrm>
        </p:grpSpPr>
        <p:sp>
          <p:nvSpPr>
            <p:cNvPr id="15190" name="Google Shape;15190;p91"/>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1"/>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1"/>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1"/>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1"/>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1"/>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1"/>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1"/>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1"/>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1"/>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1"/>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1"/>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1"/>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1"/>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1"/>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1"/>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6" name="Google Shape;15206;p91"/>
          <p:cNvGrpSpPr/>
          <p:nvPr/>
        </p:nvGrpSpPr>
        <p:grpSpPr>
          <a:xfrm>
            <a:off x="8065953" y="2727511"/>
            <a:ext cx="263081" cy="354754"/>
            <a:chOff x="8065953" y="2879911"/>
            <a:chExt cx="263081" cy="354754"/>
          </a:xfrm>
        </p:grpSpPr>
        <p:sp>
          <p:nvSpPr>
            <p:cNvPr id="15207" name="Google Shape;15207;p91"/>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1"/>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1"/>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1"/>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1"/>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1"/>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1"/>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1"/>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1"/>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1"/>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1"/>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1"/>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1"/>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1"/>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1"/>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1"/>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3" name="Google Shape;15223;p91"/>
          <p:cNvGrpSpPr/>
          <p:nvPr/>
        </p:nvGrpSpPr>
        <p:grpSpPr>
          <a:xfrm>
            <a:off x="8064199" y="4115918"/>
            <a:ext cx="270308" cy="354493"/>
            <a:chOff x="8064199" y="4268318"/>
            <a:chExt cx="270308" cy="354493"/>
          </a:xfrm>
        </p:grpSpPr>
        <p:sp>
          <p:nvSpPr>
            <p:cNvPr id="15224" name="Google Shape;15224;p91"/>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1"/>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1"/>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1"/>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1"/>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1"/>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1"/>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1"/>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1"/>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1"/>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1"/>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1"/>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1"/>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1"/>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1"/>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1"/>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42" name="Google Shape;15242;p91"/>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243" name="Google Shape;15243;p91"/>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47"/>
        <p:cNvGrpSpPr/>
        <p:nvPr/>
      </p:nvGrpSpPr>
      <p:grpSpPr>
        <a:xfrm>
          <a:off x="0" y="0"/>
          <a:ext cx="0" cy="0"/>
          <a:chOff x="0" y="0"/>
          <a:chExt cx="0" cy="0"/>
        </a:xfrm>
      </p:grpSpPr>
      <p:grpSp>
        <p:nvGrpSpPr>
          <p:cNvPr id="15248" name="Google Shape;15248;p92"/>
          <p:cNvGrpSpPr/>
          <p:nvPr/>
        </p:nvGrpSpPr>
        <p:grpSpPr>
          <a:xfrm>
            <a:off x="3511608" y="3163570"/>
            <a:ext cx="381482" cy="366926"/>
            <a:chOff x="3511608" y="3348218"/>
            <a:chExt cx="381482" cy="366926"/>
          </a:xfrm>
        </p:grpSpPr>
        <p:sp>
          <p:nvSpPr>
            <p:cNvPr id="15249" name="Google Shape;15249;p92"/>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2"/>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2"/>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2"/>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2"/>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2"/>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2"/>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2"/>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2"/>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2"/>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2"/>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2"/>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2"/>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2"/>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92"/>
          <p:cNvGrpSpPr/>
          <p:nvPr/>
        </p:nvGrpSpPr>
        <p:grpSpPr>
          <a:xfrm>
            <a:off x="1849816" y="3622692"/>
            <a:ext cx="163616" cy="366665"/>
            <a:chOff x="1849816" y="3807339"/>
            <a:chExt cx="163616" cy="366665"/>
          </a:xfrm>
        </p:grpSpPr>
        <p:sp>
          <p:nvSpPr>
            <p:cNvPr id="15264" name="Google Shape;15264;p92"/>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92"/>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2"/>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2"/>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2"/>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2"/>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2"/>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2"/>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2"/>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2"/>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2"/>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2"/>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2"/>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2"/>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8" name="Google Shape;15278;p92"/>
          <p:cNvGrpSpPr/>
          <p:nvPr/>
        </p:nvGrpSpPr>
        <p:grpSpPr>
          <a:xfrm>
            <a:off x="2274757" y="3622666"/>
            <a:ext cx="202292" cy="366430"/>
            <a:chOff x="2274757" y="3807313"/>
            <a:chExt cx="202292" cy="366430"/>
          </a:xfrm>
        </p:grpSpPr>
        <p:sp>
          <p:nvSpPr>
            <p:cNvPr id="15279" name="Google Shape;15279;p92"/>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2"/>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2"/>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2"/>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2"/>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2"/>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2"/>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2"/>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2"/>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2"/>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92"/>
          <p:cNvGrpSpPr/>
          <p:nvPr/>
        </p:nvGrpSpPr>
        <p:grpSpPr>
          <a:xfrm>
            <a:off x="3972716" y="3163570"/>
            <a:ext cx="366404" cy="366665"/>
            <a:chOff x="3972716" y="3348218"/>
            <a:chExt cx="366404" cy="366665"/>
          </a:xfrm>
        </p:grpSpPr>
        <p:sp>
          <p:nvSpPr>
            <p:cNvPr id="15290" name="Google Shape;15290;p92"/>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2"/>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2"/>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2"/>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2"/>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2"/>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2"/>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2"/>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2"/>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2"/>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2"/>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2"/>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92"/>
          <p:cNvGrpSpPr/>
          <p:nvPr/>
        </p:nvGrpSpPr>
        <p:grpSpPr>
          <a:xfrm>
            <a:off x="866528" y="3163701"/>
            <a:ext cx="317405" cy="366534"/>
            <a:chOff x="866528" y="3348348"/>
            <a:chExt cx="317405" cy="366534"/>
          </a:xfrm>
        </p:grpSpPr>
        <p:sp>
          <p:nvSpPr>
            <p:cNvPr id="15303" name="Google Shape;15303;p92"/>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2"/>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2"/>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2"/>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2"/>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92"/>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2"/>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2"/>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92"/>
          <p:cNvGrpSpPr/>
          <p:nvPr/>
        </p:nvGrpSpPr>
        <p:grpSpPr>
          <a:xfrm>
            <a:off x="1316818" y="3163648"/>
            <a:ext cx="310872" cy="366848"/>
            <a:chOff x="1316818" y="3348296"/>
            <a:chExt cx="310872" cy="366848"/>
          </a:xfrm>
        </p:grpSpPr>
        <p:sp>
          <p:nvSpPr>
            <p:cNvPr id="15312" name="Google Shape;15312;p92"/>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2"/>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2"/>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2"/>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2"/>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2"/>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2"/>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2"/>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2"/>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2"/>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2"/>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2"/>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2"/>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2"/>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92"/>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92"/>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2"/>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2"/>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2"/>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2"/>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2"/>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2"/>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2"/>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2"/>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6" name="Google Shape;15336;p92"/>
          <p:cNvGrpSpPr/>
          <p:nvPr/>
        </p:nvGrpSpPr>
        <p:grpSpPr>
          <a:xfrm>
            <a:off x="3105248" y="3163596"/>
            <a:ext cx="305620" cy="366430"/>
            <a:chOff x="3105248" y="3348244"/>
            <a:chExt cx="305620" cy="366430"/>
          </a:xfrm>
        </p:grpSpPr>
        <p:sp>
          <p:nvSpPr>
            <p:cNvPr id="15337" name="Google Shape;15337;p92"/>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2"/>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2"/>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2"/>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2"/>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2"/>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2"/>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92"/>
          <p:cNvGrpSpPr/>
          <p:nvPr/>
        </p:nvGrpSpPr>
        <p:grpSpPr>
          <a:xfrm>
            <a:off x="2661988" y="3163570"/>
            <a:ext cx="304078" cy="366665"/>
            <a:chOff x="2661988" y="3348218"/>
            <a:chExt cx="304078" cy="366665"/>
          </a:xfrm>
        </p:grpSpPr>
        <p:sp>
          <p:nvSpPr>
            <p:cNvPr id="15345" name="Google Shape;15345;p92"/>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2"/>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2"/>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2"/>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2"/>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2"/>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2"/>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2"/>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2"/>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2"/>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2"/>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2"/>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2"/>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2"/>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2"/>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2"/>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2"/>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2"/>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2"/>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92"/>
          <p:cNvGrpSpPr/>
          <p:nvPr/>
        </p:nvGrpSpPr>
        <p:grpSpPr>
          <a:xfrm>
            <a:off x="2212927" y="3164249"/>
            <a:ext cx="307606" cy="366482"/>
            <a:chOff x="2212927" y="3348897"/>
            <a:chExt cx="307606" cy="366482"/>
          </a:xfrm>
        </p:grpSpPr>
        <p:sp>
          <p:nvSpPr>
            <p:cNvPr id="15365" name="Google Shape;15365;p92"/>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2"/>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2"/>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2"/>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2"/>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2"/>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2"/>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2"/>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2"/>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2"/>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5" name="Google Shape;15375;p92"/>
          <p:cNvGrpSpPr/>
          <p:nvPr/>
        </p:nvGrpSpPr>
        <p:grpSpPr>
          <a:xfrm>
            <a:off x="1764389" y="3163570"/>
            <a:ext cx="310114" cy="366665"/>
            <a:chOff x="1764389" y="3348218"/>
            <a:chExt cx="310114" cy="366665"/>
          </a:xfrm>
        </p:grpSpPr>
        <p:sp>
          <p:nvSpPr>
            <p:cNvPr id="15376" name="Google Shape;15376;p92"/>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2"/>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2"/>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2"/>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2"/>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2"/>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2"/>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92"/>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2"/>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2"/>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2"/>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2"/>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2"/>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2"/>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2"/>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2"/>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2"/>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2"/>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2"/>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2"/>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6" name="Google Shape;15396;p92"/>
          <p:cNvGrpSpPr/>
          <p:nvPr/>
        </p:nvGrpSpPr>
        <p:grpSpPr>
          <a:xfrm>
            <a:off x="2777572" y="3622640"/>
            <a:ext cx="81716" cy="366717"/>
            <a:chOff x="2777572" y="3807287"/>
            <a:chExt cx="81716" cy="366717"/>
          </a:xfrm>
        </p:grpSpPr>
        <p:sp>
          <p:nvSpPr>
            <p:cNvPr id="15397" name="Google Shape;15397;p92"/>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92"/>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2"/>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92"/>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2"/>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2"/>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2"/>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2"/>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2"/>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2"/>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2"/>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8" name="Google Shape;15408;p92"/>
          <p:cNvGrpSpPr/>
          <p:nvPr/>
        </p:nvGrpSpPr>
        <p:grpSpPr>
          <a:xfrm>
            <a:off x="3934014" y="4145133"/>
            <a:ext cx="366665" cy="256334"/>
            <a:chOff x="3934014" y="4329780"/>
            <a:chExt cx="366665" cy="256334"/>
          </a:xfrm>
        </p:grpSpPr>
        <p:sp>
          <p:nvSpPr>
            <p:cNvPr id="15409" name="Google Shape;15409;p92"/>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2"/>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2"/>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2"/>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2"/>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2"/>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2"/>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2"/>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2"/>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2"/>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2"/>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2"/>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2"/>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92"/>
          <p:cNvGrpSpPr/>
          <p:nvPr/>
        </p:nvGrpSpPr>
        <p:grpSpPr>
          <a:xfrm>
            <a:off x="947670" y="3622692"/>
            <a:ext cx="194295" cy="366404"/>
            <a:chOff x="947670" y="3807339"/>
            <a:chExt cx="194295" cy="366404"/>
          </a:xfrm>
        </p:grpSpPr>
        <p:sp>
          <p:nvSpPr>
            <p:cNvPr id="15423" name="Google Shape;15423;p92"/>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2"/>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2"/>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2"/>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2"/>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2"/>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2"/>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2"/>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2"/>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2"/>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3" name="Google Shape;15433;p92"/>
          <p:cNvGrpSpPr/>
          <p:nvPr/>
        </p:nvGrpSpPr>
        <p:grpSpPr>
          <a:xfrm>
            <a:off x="3420379" y="4101910"/>
            <a:ext cx="368939" cy="342283"/>
            <a:chOff x="3420379" y="4286557"/>
            <a:chExt cx="368939" cy="342283"/>
          </a:xfrm>
        </p:grpSpPr>
        <p:sp>
          <p:nvSpPr>
            <p:cNvPr id="15434" name="Google Shape;15434;p92"/>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2"/>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2"/>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2"/>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2"/>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2"/>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2"/>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2"/>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2"/>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2"/>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92"/>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92"/>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2"/>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2"/>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2"/>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2"/>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92"/>
          <p:cNvGrpSpPr/>
          <p:nvPr/>
        </p:nvGrpSpPr>
        <p:grpSpPr>
          <a:xfrm>
            <a:off x="3965190" y="3657605"/>
            <a:ext cx="369801" cy="296813"/>
            <a:chOff x="3965190" y="3842252"/>
            <a:chExt cx="369801" cy="296813"/>
          </a:xfrm>
        </p:grpSpPr>
        <p:sp>
          <p:nvSpPr>
            <p:cNvPr id="15451" name="Google Shape;15451;p92"/>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2"/>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2"/>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2"/>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2"/>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2"/>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2"/>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2"/>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2"/>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92"/>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92"/>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2"/>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2"/>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2"/>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2"/>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2"/>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2"/>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2"/>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2"/>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92"/>
          <p:cNvGrpSpPr/>
          <p:nvPr/>
        </p:nvGrpSpPr>
        <p:grpSpPr>
          <a:xfrm>
            <a:off x="3506590" y="3649164"/>
            <a:ext cx="396796" cy="313407"/>
            <a:chOff x="3506590" y="3833812"/>
            <a:chExt cx="396796" cy="313407"/>
          </a:xfrm>
        </p:grpSpPr>
        <p:sp>
          <p:nvSpPr>
            <p:cNvPr id="15473" name="Google Shape;15473;p92"/>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2"/>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2"/>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6" name="Google Shape;15476;p92"/>
          <p:cNvGrpSpPr/>
          <p:nvPr/>
        </p:nvGrpSpPr>
        <p:grpSpPr>
          <a:xfrm>
            <a:off x="2769288" y="1780716"/>
            <a:ext cx="104556" cy="366665"/>
            <a:chOff x="2769288" y="1965364"/>
            <a:chExt cx="104556" cy="366665"/>
          </a:xfrm>
        </p:grpSpPr>
        <p:sp>
          <p:nvSpPr>
            <p:cNvPr id="15477" name="Google Shape;15477;p92"/>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2"/>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2"/>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2"/>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2"/>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2"/>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2"/>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2"/>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2"/>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2"/>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2"/>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2"/>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9" name="Google Shape;15489;p92"/>
          <p:cNvGrpSpPr/>
          <p:nvPr/>
        </p:nvGrpSpPr>
        <p:grpSpPr>
          <a:xfrm>
            <a:off x="3966679" y="1826213"/>
            <a:ext cx="367162" cy="275698"/>
            <a:chOff x="3966679" y="2010861"/>
            <a:chExt cx="367162" cy="275698"/>
          </a:xfrm>
        </p:grpSpPr>
        <p:sp>
          <p:nvSpPr>
            <p:cNvPr id="15490" name="Google Shape;15490;p92"/>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2"/>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2"/>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2"/>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4" name="Google Shape;15494;p92"/>
          <p:cNvGrpSpPr/>
          <p:nvPr/>
        </p:nvGrpSpPr>
        <p:grpSpPr>
          <a:xfrm>
            <a:off x="1752577" y="1840847"/>
            <a:ext cx="366404" cy="246220"/>
            <a:chOff x="1752577" y="2025495"/>
            <a:chExt cx="366404" cy="246220"/>
          </a:xfrm>
        </p:grpSpPr>
        <p:sp>
          <p:nvSpPr>
            <p:cNvPr id="15495" name="Google Shape;15495;p92"/>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2"/>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2"/>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2"/>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2"/>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2"/>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2"/>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2"/>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2"/>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2"/>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2"/>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2"/>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2"/>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2"/>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2"/>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2"/>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1" name="Google Shape;15511;p92"/>
          <p:cNvGrpSpPr/>
          <p:nvPr/>
        </p:nvGrpSpPr>
        <p:grpSpPr>
          <a:xfrm>
            <a:off x="1309553" y="1884933"/>
            <a:ext cx="366404" cy="158363"/>
            <a:chOff x="1309553" y="2069580"/>
            <a:chExt cx="366404" cy="158363"/>
          </a:xfrm>
        </p:grpSpPr>
        <p:sp>
          <p:nvSpPr>
            <p:cNvPr id="15512" name="Google Shape;15512;p92"/>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2"/>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2"/>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2"/>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2"/>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2"/>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2"/>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92"/>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2"/>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2"/>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2"/>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2"/>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2"/>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2"/>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2"/>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2"/>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2"/>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2"/>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2"/>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2"/>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2"/>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2"/>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2"/>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2"/>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8" name="Google Shape;15538;p92"/>
          <p:cNvGrpSpPr/>
          <p:nvPr/>
        </p:nvGrpSpPr>
        <p:grpSpPr>
          <a:xfrm>
            <a:off x="866528" y="1904114"/>
            <a:ext cx="366639" cy="119635"/>
            <a:chOff x="866528" y="2088762"/>
            <a:chExt cx="366639" cy="119635"/>
          </a:xfrm>
        </p:grpSpPr>
        <p:sp>
          <p:nvSpPr>
            <p:cNvPr id="15539" name="Google Shape;15539;p92"/>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2"/>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2"/>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2"/>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2"/>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2"/>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2"/>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2"/>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2"/>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2"/>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2"/>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2"/>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2"/>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2"/>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92"/>
          <p:cNvGrpSpPr/>
          <p:nvPr/>
        </p:nvGrpSpPr>
        <p:grpSpPr>
          <a:xfrm>
            <a:off x="2329269" y="1780664"/>
            <a:ext cx="98807" cy="366273"/>
            <a:chOff x="2329269" y="1965312"/>
            <a:chExt cx="98807" cy="366273"/>
          </a:xfrm>
        </p:grpSpPr>
        <p:sp>
          <p:nvSpPr>
            <p:cNvPr id="15554" name="Google Shape;15554;p92"/>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2"/>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2"/>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7" name="Google Shape;15557;p92"/>
          <p:cNvGrpSpPr/>
          <p:nvPr/>
        </p:nvGrpSpPr>
        <p:grpSpPr>
          <a:xfrm>
            <a:off x="3208053" y="1780324"/>
            <a:ext cx="112344" cy="366926"/>
            <a:chOff x="3208053" y="1964972"/>
            <a:chExt cx="112344" cy="366926"/>
          </a:xfrm>
        </p:grpSpPr>
        <p:sp>
          <p:nvSpPr>
            <p:cNvPr id="15558" name="Google Shape;15558;p92"/>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2"/>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2"/>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2"/>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2"/>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2"/>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4" name="Google Shape;15564;p92"/>
          <p:cNvGrpSpPr/>
          <p:nvPr/>
        </p:nvGrpSpPr>
        <p:grpSpPr>
          <a:xfrm>
            <a:off x="3225379" y="3622692"/>
            <a:ext cx="72413" cy="366404"/>
            <a:chOff x="3225379" y="3807339"/>
            <a:chExt cx="72413" cy="366404"/>
          </a:xfrm>
        </p:grpSpPr>
        <p:sp>
          <p:nvSpPr>
            <p:cNvPr id="15565" name="Google Shape;15565;p92"/>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2"/>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2"/>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2"/>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2"/>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2"/>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2"/>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2"/>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3" name="Google Shape;15573;p92"/>
          <p:cNvGrpSpPr/>
          <p:nvPr/>
        </p:nvGrpSpPr>
        <p:grpSpPr>
          <a:xfrm>
            <a:off x="3523916" y="1826448"/>
            <a:ext cx="366665" cy="275201"/>
            <a:chOff x="3523916" y="2011096"/>
            <a:chExt cx="366665" cy="275201"/>
          </a:xfrm>
        </p:grpSpPr>
        <p:sp>
          <p:nvSpPr>
            <p:cNvPr id="15574" name="Google Shape;15574;p92"/>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2"/>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2"/>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2"/>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2"/>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2"/>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2"/>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2"/>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2"/>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2"/>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2"/>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2"/>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2"/>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2"/>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2"/>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2"/>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2"/>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2"/>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2"/>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2"/>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4" name="Google Shape;15594;p92"/>
          <p:cNvGrpSpPr/>
          <p:nvPr/>
        </p:nvGrpSpPr>
        <p:grpSpPr>
          <a:xfrm>
            <a:off x="1742777" y="1315349"/>
            <a:ext cx="393791" cy="366744"/>
            <a:chOff x="1742777" y="1499997"/>
            <a:chExt cx="393791" cy="366744"/>
          </a:xfrm>
        </p:grpSpPr>
        <p:sp>
          <p:nvSpPr>
            <p:cNvPr id="15595" name="Google Shape;15595;p92"/>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2"/>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2"/>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2"/>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2"/>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2"/>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2"/>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2"/>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2"/>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2"/>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2"/>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2"/>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2"/>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2"/>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92"/>
          <p:cNvGrpSpPr/>
          <p:nvPr/>
        </p:nvGrpSpPr>
        <p:grpSpPr>
          <a:xfrm>
            <a:off x="4014449" y="1315349"/>
            <a:ext cx="319914" cy="366639"/>
            <a:chOff x="4014449" y="1499997"/>
            <a:chExt cx="319914" cy="366639"/>
          </a:xfrm>
        </p:grpSpPr>
        <p:sp>
          <p:nvSpPr>
            <p:cNvPr id="15610" name="Google Shape;15610;p92"/>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2"/>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2"/>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2"/>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2"/>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5" name="Google Shape;15615;p92"/>
          <p:cNvGrpSpPr/>
          <p:nvPr/>
        </p:nvGrpSpPr>
        <p:grpSpPr>
          <a:xfrm>
            <a:off x="866267" y="1406813"/>
            <a:ext cx="367397" cy="183711"/>
            <a:chOff x="866267" y="1591460"/>
            <a:chExt cx="367397" cy="183711"/>
          </a:xfrm>
        </p:grpSpPr>
        <p:sp>
          <p:nvSpPr>
            <p:cNvPr id="15616" name="Google Shape;15616;p92"/>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2"/>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2"/>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2"/>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2"/>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2"/>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2"/>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2"/>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2"/>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2"/>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2"/>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2"/>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2"/>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2"/>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2"/>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2"/>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92"/>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2"/>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4" name="Google Shape;15634;p92"/>
          <p:cNvGrpSpPr/>
          <p:nvPr/>
        </p:nvGrpSpPr>
        <p:grpSpPr>
          <a:xfrm>
            <a:off x="3117843" y="1315244"/>
            <a:ext cx="327440" cy="366744"/>
            <a:chOff x="3117843" y="1499892"/>
            <a:chExt cx="327440" cy="366744"/>
          </a:xfrm>
        </p:grpSpPr>
        <p:sp>
          <p:nvSpPr>
            <p:cNvPr id="15635" name="Google Shape;15635;p92"/>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2"/>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2"/>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2"/>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2"/>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2"/>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2"/>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2" name="Google Shape;15642;p92"/>
          <p:cNvGrpSpPr/>
          <p:nvPr/>
        </p:nvGrpSpPr>
        <p:grpSpPr>
          <a:xfrm>
            <a:off x="2667005" y="1315349"/>
            <a:ext cx="336770" cy="366639"/>
            <a:chOff x="2667005" y="1499997"/>
            <a:chExt cx="336770" cy="366639"/>
          </a:xfrm>
        </p:grpSpPr>
        <p:sp>
          <p:nvSpPr>
            <p:cNvPr id="15643" name="Google Shape;15643;p92"/>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2"/>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2"/>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2"/>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2"/>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2"/>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2"/>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2"/>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2"/>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2"/>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2"/>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2"/>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2"/>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2"/>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2"/>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2"/>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2"/>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2"/>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2"/>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2" name="Google Shape;15662;p92"/>
          <p:cNvGrpSpPr/>
          <p:nvPr/>
        </p:nvGrpSpPr>
        <p:grpSpPr>
          <a:xfrm>
            <a:off x="3564866" y="1315349"/>
            <a:ext cx="326473" cy="366639"/>
            <a:chOff x="3564866" y="1499997"/>
            <a:chExt cx="326473" cy="366639"/>
          </a:xfrm>
        </p:grpSpPr>
        <p:sp>
          <p:nvSpPr>
            <p:cNvPr id="15663" name="Google Shape;15663;p92"/>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2"/>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2"/>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2"/>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2"/>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2"/>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2"/>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2"/>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2"/>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2" name="Google Shape;15672;p92"/>
          <p:cNvGrpSpPr/>
          <p:nvPr/>
        </p:nvGrpSpPr>
        <p:grpSpPr>
          <a:xfrm>
            <a:off x="1314074" y="1315349"/>
            <a:ext cx="364392" cy="366639"/>
            <a:chOff x="1314074" y="1499997"/>
            <a:chExt cx="364392" cy="366639"/>
          </a:xfrm>
        </p:grpSpPr>
        <p:sp>
          <p:nvSpPr>
            <p:cNvPr id="15673" name="Google Shape;15673;p92"/>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92"/>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2"/>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2"/>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2"/>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2"/>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2"/>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2"/>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2"/>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2"/>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5" name="Google Shape;15685;p92"/>
          <p:cNvGrpSpPr/>
          <p:nvPr/>
        </p:nvGrpSpPr>
        <p:grpSpPr>
          <a:xfrm>
            <a:off x="2220479" y="1315349"/>
            <a:ext cx="337005" cy="366639"/>
            <a:chOff x="2220479" y="1499997"/>
            <a:chExt cx="337005" cy="366639"/>
          </a:xfrm>
        </p:grpSpPr>
        <p:sp>
          <p:nvSpPr>
            <p:cNvPr id="15686" name="Google Shape;15686;p92"/>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2"/>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2"/>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2"/>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2"/>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2"/>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2"/>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2"/>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2"/>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2"/>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2"/>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92"/>
          <p:cNvGrpSpPr/>
          <p:nvPr/>
        </p:nvGrpSpPr>
        <p:grpSpPr>
          <a:xfrm>
            <a:off x="4105155" y="2241328"/>
            <a:ext cx="87230" cy="366430"/>
            <a:chOff x="4105155" y="2425976"/>
            <a:chExt cx="87230" cy="366430"/>
          </a:xfrm>
        </p:grpSpPr>
        <p:sp>
          <p:nvSpPr>
            <p:cNvPr id="15698" name="Google Shape;15698;p92"/>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2"/>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2"/>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2"/>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2"/>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2"/>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92"/>
          <p:cNvGrpSpPr/>
          <p:nvPr/>
        </p:nvGrpSpPr>
        <p:grpSpPr>
          <a:xfrm>
            <a:off x="1808109" y="2241354"/>
            <a:ext cx="267884" cy="366639"/>
            <a:chOff x="1808109" y="2426002"/>
            <a:chExt cx="267884" cy="366639"/>
          </a:xfrm>
        </p:grpSpPr>
        <p:sp>
          <p:nvSpPr>
            <p:cNvPr id="15705" name="Google Shape;15705;p92"/>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2"/>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2"/>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2"/>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2"/>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2"/>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2"/>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2"/>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2"/>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2"/>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2"/>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92"/>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2"/>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2"/>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2"/>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2"/>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2"/>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2"/>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2"/>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2"/>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2"/>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92"/>
          <p:cNvGrpSpPr/>
          <p:nvPr/>
        </p:nvGrpSpPr>
        <p:grpSpPr>
          <a:xfrm>
            <a:off x="3603568" y="2241354"/>
            <a:ext cx="207597" cy="366639"/>
            <a:chOff x="3603568" y="2426002"/>
            <a:chExt cx="207597" cy="366639"/>
          </a:xfrm>
        </p:grpSpPr>
        <p:sp>
          <p:nvSpPr>
            <p:cNvPr id="15727" name="Google Shape;15727;p92"/>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2"/>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2"/>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2"/>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2"/>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2"/>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3" name="Google Shape;15733;p92"/>
          <p:cNvGrpSpPr/>
          <p:nvPr/>
        </p:nvGrpSpPr>
        <p:grpSpPr>
          <a:xfrm>
            <a:off x="2246115" y="2241354"/>
            <a:ext cx="274417" cy="366404"/>
            <a:chOff x="2246115" y="2426002"/>
            <a:chExt cx="274417" cy="366404"/>
          </a:xfrm>
        </p:grpSpPr>
        <p:sp>
          <p:nvSpPr>
            <p:cNvPr id="15734" name="Google Shape;15734;p92"/>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2"/>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2"/>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2"/>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2"/>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2"/>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2"/>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2"/>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2" name="Google Shape;15742;p92"/>
          <p:cNvGrpSpPr/>
          <p:nvPr/>
        </p:nvGrpSpPr>
        <p:grpSpPr>
          <a:xfrm>
            <a:off x="2696666" y="2241354"/>
            <a:ext cx="256099" cy="366639"/>
            <a:chOff x="2696666" y="2426002"/>
            <a:chExt cx="256099" cy="366639"/>
          </a:xfrm>
        </p:grpSpPr>
        <p:sp>
          <p:nvSpPr>
            <p:cNvPr id="15743" name="Google Shape;15743;p92"/>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2"/>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2"/>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2"/>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2"/>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2"/>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92"/>
          <p:cNvGrpSpPr/>
          <p:nvPr/>
        </p:nvGrpSpPr>
        <p:grpSpPr>
          <a:xfrm>
            <a:off x="3149072" y="2241354"/>
            <a:ext cx="225863" cy="366430"/>
            <a:chOff x="3149072" y="2426002"/>
            <a:chExt cx="225863" cy="366430"/>
          </a:xfrm>
        </p:grpSpPr>
        <p:sp>
          <p:nvSpPr>
            <p:cNvPr id="15750" name="Google Shape;15750;p92"/>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2"/>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2"/>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2"/>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2"/>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2"/>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2"/>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2"/>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2"/>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2"/>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2"/>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92"/>
          <p:cNvGrpSpPr/>
          <p:nvPr/>
        </p:nvGrpSpPr>
        <p:grpSpPr>
          <a:xfrm>
            <a:off x="1361556" y="2241276"/>
            <a:ext cx="283224" cy="366482"/>
            <a:chOff x="1361556" y="2425923"/>
            <a:chExt cx="283224" cy="366482"/>
          </a:xfrm>
        </p:grpSpPr>
        <p:sp>
          <p:nvSpPr>
            <p:cNvPr id="15762" name="Google Shape;15762;p92"/>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2"/>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2"/>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2"/>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92"/>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2"/>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2"/>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2"/>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2"/>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2"/>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2"/>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2"/>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2"/>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2"/>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2"/>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2"/>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2"/>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2"/>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2"/>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2"/>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2" name="Google Shape;15782;p92"/>
          <p:cNvGrpSpPr/>
          <p:nvPr/>
        </p:nvGrpSpPr>
        <p:grpSpPr>
          <a:xfrm>
            <a:off x="3973735" y="2706408"/>
            <a:ext cx="361883" cy="366979"/>
            <a:chOff x="3973735" y="2891056"/>
            <a:chExt cx="361883" cy="366979"/>
          </a:xfrm>
        </p:grpSpPr>
        <p:sp>
          <p:nvSpPr>
            <p:cNvPr id="15783" name="Google Shape;15783;p92"/>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2"/>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2"/>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2"/>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2"/>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2"/>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2"/>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2"/>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2"/>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2"/>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2"/>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2"/>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2"/>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2"/>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2"/>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0" name="Google Shape;15800;p92"/>
          <p:cNvGrpSpPr/>
          <p:nvPr/>
        </p:nvGrpSpPr>
        <p:grpSpPr>
          <a:xfrm>
            <a:off x="3527941" y="2732096"/>
            <a:ext cx="366665" cy="315654"/>
            <a:chOff x="3527941" y="2916744"/>
            <a:chExt cx="366665" cy="315654"/>
          </a:xfrm>
        </p:grpSpPr>
        <p:sp>
          <p:nvSpPr>
            <p:cNvPr id="15801" name="Google Shape;15801;p92"/>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2"/>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2"/>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2"/>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92"/>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92"/>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92"/>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2"/>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2"/>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2"/>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2"/>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2"/>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2"/>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2"/>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2"/>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2"/>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2"/>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2"/>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2"/>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92"/>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2"/>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2"/>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2"/>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2"/>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2"/>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2"/>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2"/>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2"/>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2"/>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2"/>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1" name="Google Shape;15831;p92"/>
          <p:cNvGrpSpPr/>
          <p:nvPr/>
        </p:nvGrpSpPr>
        <p:grpSpPr>
          <a:xfrm>
            <a:off x="2640873" y="2706983"/>
            <a:ext cx="366404" cy="366404"/>
            <a:chOff x="2640873" y="2891631"/>
            <a:chExt cx="366404" cy="366404"/>
          </a:xfrm>
        </p:grpSpPr>
        <p:sp>
          <p:nvSpPr>
            <p:cNvPr id="15832" name="Google Shape;15832;p92"/>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2"/>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2"/>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2"/>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2"/>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2"/>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2"/>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2"/>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92"/>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92"/>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2"/>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2"/>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2"/>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2"/>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6" name="Google Shape;15846;p92"/>
          <p:cNvGrpSpPr/>
          <p:nvPr/>
        </p:nvGrpSpPr>
        <p:grpSpPr>
          <a:xfrm>
            <a:off x="2197091" y="2753473"/>
            <a:ext cx="366665" cy="273189"/>
            <a:chOff x="2197091" y="2938120"/>
            <a:chExt cx="366665" cy="273189"/>
          </a:xfrm>
        </p:grpSpPr>
        <p:sp>
          <p:nvSpPr>
            <p:cNvPr id="15847" name="Google Shape;15847;p92"/>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2"/>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2"/>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9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2"/>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2"/>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2"/>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2"/>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2"/>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2"/>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2"/>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2"/>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2"/>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2"/>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2"/>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2"/>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2"/>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2"/>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2"/>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2"/>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2"/>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2"/>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2"/>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1" name="Google Shape;15871;p92"/>
          <p:cNvGrpSpPr/>
          <p:nvPr/>
        </p:nvGrpSpPr>
        <p:grpSpPr>
          <a:xfrm>
            <a:off x="1753570" y="2707479"/>
            <a:ext cx="366665" cy="365202"/>
            <a:chOff x="1753570" y="2892127"/>
            <a:chExt cx="366665" cy="365202"/>
          </a:xfrm>
        </p:grpSpPr>
        <p:sp>
          <p:nvSpPr>
            <p:cNvPr id="15872" name="Google Shape;15872;p9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2"/>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2"/>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2"/>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2"/>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2"/>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2"/>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2"/>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2"/>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2"/>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2"/>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2"/>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2"/>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2"/>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2"/>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2"/>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2"/>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0" name="Google Shape;15890;p92"/>
          <p:cNvGrpSpPr/>
          <p:nvPr/>
        </p:nvGrpSpPr>
        <p:grpSpPr>
          <a:xfrm>
            <a:off x="1303751" y="3622692"/>
            <a:ext cx="367684" cy="366561"/>
            <a:chOff x="1303751" y="3807339"/>
            <a:chExt cx="367684" cy="366561"/>
          </a:xfrm>
        </p:grpSpPr>
        <p:sp>
          <p:nvSpPr>
            <p:cNvPr id="15891" name="Google Shape;15891;p92"/>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2"/>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2"/>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2"/>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2"/>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2"/>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2"/>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2"/>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2"/>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2"/>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2"/>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2"/>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2"/>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2"/>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2"/>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2"/>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2"/>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2"/>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2"/>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2"/>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92"/>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2"/>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92"/>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2"/>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2"/>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2"/>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2"/>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2"/>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2"/>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2"/>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2"/>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2"/>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2"/>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92"/>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2"/>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2"/>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2"/>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2"/>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2"/>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2"/>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92"/>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2" name="Google Shape;15932;p92"/>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3" name="Google Shape;15933;p92"/>
          <p:cNvGrpSpPr/>
          <p:nvPr/>
        </p:nvGrpSpPr>
        <p:grpSpPr>
          <a:xfrm>
            <a:off x="1310049" y="2706774"/>
            <a:ext cx="384749" cy="366613"/>
            <a:chOff x="1310049" y="2891421"/>
            <a:chExt cx="384749" cy="366613"/>
          </a:xfrm>
        </p:grpSpPr>
        <p:sp>
          <p:nvSpPr>
            <p:cNvPr id="15934" name="Google Shape;15934;p92"/>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2"/>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2"/>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2"/>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2"/>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2"/>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2"/>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92"/>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92"/>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2"/>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2"/>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2"/>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2"/>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2"/>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8" name="Google Shape;15948;p92"/>
          <p:cNvGrpSpPr/>
          <p:nvPr/>
        </p:nvGrpSpPr>
        <p:grpSpPr>
          <a:xfrm>
            <a:off x="849673" y="2706695"/>
            <a:ext cx="383468" cy="366665"/>
            <a:chOff x="849673" y="2891343"/>
            <a:chExt cx="383468" cy="366665"/>
          </a:xfrm>
        </p:grpSpPr>
        <p:sp>
          <p:nvSpPr>
            <p:cNvPr id="15949" name="Google Shape;15949;p92"/>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2"/>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2"/>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2"/>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2"/>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2"/>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2"/>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2"/>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92"/>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92"/>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92"/>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92"/>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1" name="Google Shape;15961;p92"/>
          <p:cNvGrpSpPr/>
          <p:nvPr/>
        </p:nvGrpSpPr>
        <p:grpSpPr>
          <a:xfrm>
            <a:off x="920257" y="2241354"/>
            <a:ext cx="278024" cy="366508"/>
            <a:chOff x="920257" y="2426002"/>
            <a:chExt cx="278024" cy="366508"/>
          </a:xfrm>
        </p:grpSpPr>
        <p:sp>
          <p:nvSpPr>
            <p:cNvPr id="15962" name="Google Shape;15962;p92"/>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2"/>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2"/>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2"/>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2"/>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2"/>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92"/>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2"/>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2"/>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2"/>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2"/>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2"/>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2"/>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92"/>
          <p:cNvGrpSpPr/>
          <p:nvPr/>
        </p:nvGrpSpPr>
        <p:grpSpPr>
          <a:xfrm>
            <a:off x="866528" y="4089836"/>
            <a:ext cx="349810" cy="366665"/>
            <a:chOff x="866528" y="4274484"/>
            <a:chExt cx="349810" cy="366665"/>
          </a:xfrm>
        </p:grpSpPr>
        <p:sp>
          <p:nvSpPr>
            <p:cNvPr id="15976" name="Google Shape;15976;p92"/>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2"/>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2"/>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2"/>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92"/>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92"/>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2"/>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2"/>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2"/>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2"/>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2"/>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7" name="Google Shape;15987;p92"/>
          <p:cNvGrpSpPr/>
          <p:nvPr/>
        </p:nvGrpSpPr>
        <p:grpSpPr>
          <a:xfrm>
            <a:off x="1388708" y="4089836"/>
            <a:ext cx="330210" cy="366665"/>
            <a:chOff x="1388708" y="4274484"/>
            <a:chExt cx="330210" cy="366665"/>
          </a:xfrm>
        </p:grpSpPr>
        <p:sp>
          <p:nvSpPr>
            <p:cNvPr id="15988" name="Google Shape;15988;p92"/>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2"/>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2"/>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2"/>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2"/>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2"/>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2"/>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2"/>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92"/>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2"/>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2"/>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2"/>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2"/>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2"/>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2"/>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92"/>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2"/>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2"/>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2"/>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2"/>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8" name="Google Shape;16008;p92"/>
          <p:cNvGrpSpPr/>
          <p:nvPr/>
        </p:nvGrpSpPr>
        <p:grpSpPr>
          <a:xfrm>
            <a:off x="1874694" y="4108678"/>
            <a:ext cx="375446" cy="328982"/>
            <a:chOff x="1874694" y="4293326"/>
            <a:chExt cx="375446" cy="328982"/>
          </a:xfrm>
        </p:grpSpPr>
        <p:sp>
          <p:nvSpPr>
            <p:cNvPr id="16009" name="Google Shape;16009;p92"/>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2"/>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2"/>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2"/>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92"/>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2"/>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2"/>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92"/>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2"/>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2"/>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2"/>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2"/>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2"/>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2"/>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2"/>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92"/>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2"/>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2"/>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2"/>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2"/>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2"/>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2"/>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1" name="Google Shape;16031;p92"/>
          <p:cNvGrpSpPr/>
          <p:nvPr/>
        </p:nvGrpSpPr>
        <p:grpSpPr>
          <a:xfrm>
            <a:off x="2396116" y="4108443"/>
            <a:ext cx="366665" cy="329714"/>
            <a:chOff x="2396116" y="4293090"/>
            <a:chExt cx="366665" cy="329714"/>
          </a:xfrm>
        </p:grpSpPr>
        <p:sp>
          <p:nvSpPr>
            <p:cNvPr id="16032" name="Google Shape;16032;p92"/>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2"/>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2"/>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2"/>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2"/>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92"/>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2"/>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2"/>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2"/>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2"/>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2"/>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2"/>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92"/>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92"/>
          <p:cNvGrpSpPr/>
          <p:nvPr/>
        </p:nvGrpSpPr>
        <p:grpSpPr>
          <a:xfrm>
            <a:off x="2908757" y="4105176"/>
            <a:ext cx="367162" cy="336116"/>
            <a:chOff x="2908757" y="4289824"/>
            <a:chExt cx="367162" cy="336116"/>
          </a:xfrm>
        </p:grpSpPr>
        <p:sp>
          <p:nvSpPr>
            <p:cNvPr id="16046" name="Google Shape;16046;p92"/>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2"/>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2"/>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2"/>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2"/>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2"/>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2"/>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2"/>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2"/>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2"/>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2"/>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2"/>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2"/>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2"/>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2"/>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2"/>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2"/>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2"/>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92"/>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92"/>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2"/>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2"/>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2"/>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2"/>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2"/>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2"/>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2"/>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3" name="Google Shape;16073;p92"/>
          <p:cNvGrpSpPr/>
          <p:nvPr/>
        </p:nvGrpSpPr>
        <p:grpSpPr>
          <a:xfrm>
            <a:off x="3082408" y="2734892"/>
            <a:ext cx="368651" cy="310350"/>
            <a:chOff x="3082408" y="2919540"/>
            <a:chExt cx="368651" cy="310350"/>
          </a:xfrm>
        </p:grpSpPr>
        <p:sp>
          <p:nvSpPr>
            <p:cNvPr id="16074" name="Google Shape;16074;p92"/>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2"/>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2"/>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2"/>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2"/>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92"/>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2"/>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2"/>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2"/>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2"/>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2"/>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2"/>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92"/>
          <p:cNvGrpSpPr/>
          <p:nvPr/>
        </p:nvGrpSpPr>
        <p:grpSpPr>
          <a:xfrm>
            <a:off x="7069130" y="2240152"/>
            <a:ext cx="366169" cy="360498"/>
            <a:chOff x="7069130" y="2424800"/>
            <a:chExt cx="366169" cy="360498"/>
          </a:xfrm>
        </p:grpSpPr>
        <p:sp>
          <p:nvSpPr>
            <p:cNvPr id="16087" name="Google Shape;16087;p92"/>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2"/>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2"/>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2"/>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2"/>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2"/>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2"/>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2"/>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92"/>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2"/>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2"/>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2"/>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92"/>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92"/>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2"/>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2"/>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92"/>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2"/>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2"/>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2"/>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92"/>
          <p:cNvGrpSpPr/>
          <p:nvPr/>
        </p:nvGrpSpPr>
        <p:grpSpPr>
          <a:xfrm>
            <a:off x="4885655" y="2240073"/>
            <a:ext cx="281473" cy="360629"/>
            <a:chOff x="4885655" y="2424721"/>
            <a:chExt cx="281473" cy="360629"/>
          </a:xfrm>
        </p:grpSpPr>
        <p:sp>
          <p:nvSpPr>
            <p:cNvPr id="16108" name="Google Shape;16108;p92"/>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2"/>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2"/>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2"/>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2"/>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2"/>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2"/>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2"/>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92"/>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2"/>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2"/>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9" name="Google Shape;16119;p92"/>
          <p:cNvGrpSpPr/>
          <p:nvPr/>
        </p:nvGrpSpPr>
        <p:grpSpPr>
          <a:xfrm>
            <a:off x="6625609" y="2262129"/>
            <a:ext cx="364130" cy="316726"/>
            <a:chOff x="6625609" y="2446777"/>
            <a:chExt cx="364130" cy="316726"/>
          </a:xfrm>
        </p:grpSpPr>
        <p:sp>
          <p:nvSpPr>
            <p:cNvPr id="16120" name="Google Shape;16120;p92"/>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92"/>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2"/>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2"/>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2"/>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2"/>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2"/>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2"/>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92"/>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92"/>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2"/>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2"/>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2" name="Google Shape;16132;p92"/>
          <p:cNvGrpSpPr/>
          <p:nvPr/>
        </p:nvGrpSpPr>
        <p:grpSpPr>
          <a:xfrm>
            <a:off x="5757644" y="1827703"/>
            <a:ext cx="360628" cy="298825"/>
            <a:chOff x="5757644" y="2012350"/>
            <a:chExt cx="360628" cy="298825"/>
          </a:xfrm>
        </p:grpSpPr>
        <p:sp>
          <p:nvSpPr>
            <p:cNvPr id="16133" name="Google Shape;16133;p92"/>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2"/>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2"/>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2"/>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2"/>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2"/>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2"/>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92"/>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92"/>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2"/>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2"/>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2"/>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2"/>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2"/>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2"/>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2"/>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2"/>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2"/>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2"/>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2"/>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2"/>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2"/>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5" name="Google Shape;16155;p92"/>
          <p:cNvGrpSpPr/>
          <p:nvPr/>
        </p:nvGrpSpPr>
        <p:grpSpPr>
          <a:xfrm>
            <a:off x="5317625" y="1798826"/>
            <a:ext cx="360628" cy="356839"/>
            <a:chOff x="5317625" y="1983474"/>
            <a:chExt cx="360628" cy="356839"/>
          </a:xfrm>
        </p:grpSpPr>
        <p:sp>
          <p:nvSpPr>
            <p:cNvPr id="16156" name="Google Shape;16156;p92"/>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2"/>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2"/>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92"/>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92"/>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2"/>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2"/>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2"/>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2"/>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2"/>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2"/>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2"/>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2"/>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2"/>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2"/>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2"/>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2"/>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92"/>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2"/>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5" name="Google Shape;16175;p92"/>
          <p:cNvGrpSpPr/>
          <p:nvPr/>
        </p:nvGrpSpPr>
        <p:grpSpPr>
          <a:xfrm>
            <a:off x="6181827" y="2279037"/>
            <a:ext cx="360629" cy="282989"/>
            <a:chOff x="6181827" y="2463685"/>
            <a:chExt cx="360629" cy="282989"/>
          </a:xfrm>
        </p:grpSpPr>
        <p:sp>
          <p:nvSpPr>
            <p:cNvPr id="16176" name="Google Shape;16176;p92"/>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2"/>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2"/>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92"/>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92"/>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2"/>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2"/>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2"/>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2"/>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92"/>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2"/>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92"/>
          <p:cNvGrpSpPr/>
          <p:nvPr/>
        </p:nvGrpSpPr>
        <p:grpSpPr>
          <a:xfrm>
            <a:off x="5346292" y="3156044"/>
            <a:ext cx="291247" cy="360629"/>
            <a:chOff x="5346292" y="3340691"/>
            <a:chExt cx="291247" cy="360628"/>
          </a:xfrm>
        </p:grpSpPr>
        <p:sp>
          <p:nvSpPr>
            <p:cNvPr id="16188" name="Google Shape;16188;p92"/>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2"/>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2"/>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2"/>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2"/>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2"/>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2"/>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2"/>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2"/>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2"/>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2"/>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2"/>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2"/>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92"/>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92"/>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92"/>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2"/>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2"/>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2"/>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2"/>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2"/>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2"/>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2"/>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2"/>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92"/>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3" name="Google Shape;16213;p92"/>
          <p:cNvGrpSpPr/>
          <p:nvPr/>
        </p:nvGrpSpPr>
        <p:grpSpPr>
          <a:xfrm>
            <a:off x="7969264" y="1797049"/>
            <a:ext cx="337763" cy="360393"/>
            <a:chOff x="7969264" y="1981697"/>
            <a:chExt cx="337763" cy="360393"/>
          </a:xfrm>
        </p:grpSpPr>
        <p:sp>
          <p:nvSpPr>
            <p:cNvPr id="16214" name="Google Shape;16214;p92"/>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2"/>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92"/>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2"/>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2"/>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2"/>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2"/>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92"/>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2"/>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2"/>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2"/>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2"/>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2"/>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2"/>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2"/>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2"/>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2"/>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2"/>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2" name="Google Shape;16232;p92"/>
          <p:cNvGrpSpPr/>
          <p:nvPr/>
        </p:nvGrpSpPr>
        <p:grpSpPr>
          <a:xfrm>
            <a:off x="5736032" y="2245352"/>
            <a:ext cx="360890" cy="350332"/>
            <a:chOff x="5736032" y="2430000"/>
            <a:chExt cx="360890" cy="350332"/>
          </a:xfrm>
        </p:grpSpPr>
        <p:sp>
          <p:nvSpPr>
            <p:cNvPr id="16233" name="Google Shape;16233;p92"/>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2"/>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2"/>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2"/>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2"/>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92"/>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2"/>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2"/>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2"/>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2"/>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92"/>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2"/>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2"/>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2"/>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2"/>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2"/>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2"/>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0" name="Google Shape;16250;p92"/>
          <p:cNvGrpSpPr/>
          <p:nvPr/>
        </p:nvGrpSpPr>
        <p:grpSpPr>
          <a:xfrm>
            <a:off x="4877867" y="1811344"/>
            <a:ext cx="360628" cy="331778"/>
            <a:chOff x="4877867" y="1995991"/>
            <a:chExt cx="360628" cy="331778"/>
          </a:xfrm>
        </p:grpSpPr>
        <p:sp>
          <p:nvSpPr>
            <p:cNvPr id="16251" name="Google Shape;16251;p92"/>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2"/>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2"/>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2"/>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2"/>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2"/>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2"/>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2"/>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2"/>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2"/>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2"/>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92"/>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92"/>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2"/>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5" name="Google Shape;16265;p92"/>
          <p:cNvGrpSpPr/>
          <p:nvPr/>
        </p:nvGrpSpPr>
        <p:grpSpPr>
          <a:xfrm>
            <a:off x="7050889" y="2728856"/>
            <a:ext cx="363529" cy="339513"/>
            <a:chOff x="7050889" y="2913503"/>
            <a:chExt cx="363529" cy="339513"/>
          </a:xfrm>
        </p:grpSpPr>
        <p:sp>
          <p:nvSpPr>
            <p:cNvPr id="16266" name="Google Shape;16266;p92"/>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2"/>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2"/>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2"/>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2"/>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2"/>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2"/>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2"/>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2"/>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5" name="Google Shape;16275;p92"/>
          <p:cNvGrpSpPr/>
          <p:nvPr/>
        </p:nvGrpSpPr>
        <p:grpSpPr>
          <a:xfrm>
            <a:off x="7510900" y="1796814"/>
            <a:ext cx="372937" cy="360629"/>
            <a:chOff x="7510900" y="1981462"/>
            <a:chExt cx="372937" cy="360629"/>
          </a:xfrm>
        </p:grpSpPr>
        <p:sp>
          <p:nvSpPr>
            <p:cNvPr id="16276" name="Google Shape;16276;p92"/>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92"/>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2"/>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2"/>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2"/>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2"/>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2"/>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2"/>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92"/>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2"/>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2"/>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2"/>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2"/>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2"/>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2"/>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2"/>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92"/>
          <p:cNvGrpSpPr/>
          <p:nvPr/>
        </p:nvGrpSpPr>
        <p:grpSpPr>
          <a:xfrm>
            <a:off x="6599476" y="2733612"/>
            <a:ext cx="360629" cy="329975"/>
            <a:chOff x="6599476" y="2918260"/>
            <a:chExt cx="360629" cy="329975"/>
          </a:xfrm>
        </p:grpSpPr>
        <p:sp>
          <p:nvSpPr>
            <p:cNvPr id="16293" name="Google Shape;16293;p92"/>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2"/>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2"/>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2"/>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2"/>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2"/>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2"/>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2"/>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2"/>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2"/>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2"/>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2"/>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2"/>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92"/>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2"/>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2"/>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2"/>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2"/>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2"/>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2"/>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2"/>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2"/>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2"/>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2"/>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2"/>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8" name="Google Shape;16318;p92"/>
          <p:cNvGrpSpPr/>
          <p:nvPr/>
        </p:nvGrpSpPr>
        <p:grpSpPr>
          <a:xfrm>
            <a:off x="5290499" y="2296886"/>
            <a:ext cx="360628" cy="247292"/>
            <a:chOff x="5290499" y="2481533"/>
            <a:chExt cx="360628" cy="247292"/>
          </a:xfrm>
        </p:grpSpPr>
        <p:sp>
          <p:nvSpPr>
            <p:cNvPr id="16319" name="Google Shape;16319;p92"/>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2"/>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2"/>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2"/>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2"/>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2"/>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2"/>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92"/>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2"/>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2"/>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2"/>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92"/>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2"/>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2"/>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2"/>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2"/>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2"/>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2"/>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2"/>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2"/>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2"/>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2"/>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2"/>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2"/>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2"/>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2"/>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2"/>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6" name="Google Shape;16346;p92"/>
          <p:cNvGrpSpPr/>
          <p:nvPr/>
        </p:nvGrpSpPr>
        <p:grpSpPr>
          <a:xfrm>
            <a:off x="6201923" y="1796866"/>
            <a:ext cx="351325" cy="360576"/>
            <a:chOff x="6201923" y="1981514"/>
            <a:chExt cx="351325" cy="360576"/>
          </a:xfrm>
        </p:grpSpPr>
        <p:sp>
          <p:nvSpPr>
            <p:cNvPr id="16347" name="Google Shape;16347;p92"/>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2"/>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2"/>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2"/>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2"/>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2"/>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2"/>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4" name="Google Shape;16354;p92"/>
          <p:cNvGrpSpPr/>
          <p:nvPr/>
        </p:nvGrpSpPr>
        <p:grpSpPr>
          <a:xfrm>
            <a:off x="4894461" y="3156044"/>
            <a:ext cx="312884" cy="360785"/>
            <a:chOff x="4894461" y="3340691"/>
            <a:chExt cx="312884" cy="360785"/>
          </a:xfrm>
        </p:grpSpPr>
        <p:sp>
          <p:nvSpPr>
            <p:cNvPr id="16355" name="Google Shape;16355;p92"/>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2"/>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92"/>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2"/>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2"/>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2"/>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2"/>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2"/>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2"/>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2"/>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2"/>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2"/>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2"/>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2"/>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1" name="Google Shape;16371;p92"/>
          <p:cNvGrpSpPr/>
          <p:nvPr/>
        </p:nvGrpSpPr>
        <p:grpSpPr>
          <a:xfrm>
            <a:off x="5339237" y="1316603"/>
            <a:ext cx="245541" cy="360628"/>
            <a:chOff x="5339237" y="1501251"/>
            <a:chExt cx="245541" cy="360628"/>
          </a:xfrm>
        </p:grpSpPr>
        <p:sp>
          <p:nvSpPr>
            <p:cNvPr id="16372" name="Google Shape;16372;p92"/>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2"/>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92"/>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2"/>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2"/>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2"/>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92"/>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2"/>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2"/>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2"/>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2"/>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2"/>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2"/>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2"/>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2"/>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2"/>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2"/>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2"/>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92"/>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2"/>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2"/>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2"/>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2"/>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2"/>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2"/>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2"/>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2"/>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2"/>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2"/>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2"/>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2"/>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92"/>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2"/>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2"/>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2"/>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2"/>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2"/>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2"/>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2"/>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2"/>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4" name="Google Shape;16414;p92"/>
          <p:cNvGrpSpPr/>
          <p:nvPr/>
        </p:nvGrpSpPr>
        <p:grpSpPr>
          <a:xfrm>
            <a:off x="7959464" y="2289568"/>
            <a:ext cx="370428" cy="261926"/>
            <a:chOff x="7959464" y="2474216"/>
            <a:chExt cx="370428" cy="261926"/>
          </a:xfrm>
        </p:grpSpPr>
        <p:sp>
          <p:nvSpPr>
            <p:cNvPr id="16415" name="Google Shape;16415;p92"/>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2"/>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2"/>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2"/>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2"/>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2"/>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2"/>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2"/>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2"/>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2"/>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2"/>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2"/>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7" name="Google Shape;16427;p92"/>
          <p:cNvGrpSpPr/>
          <p:nvPr/>
        </p:nvGrpSpPr>
        <p:grpSpPr>
          <a:xfrm>
            <a:off x="7518687" y="2273262"/>
            <a:ext cx="360629" cy="294461"/>
            <a:chOff x="7518687" y="2457909"/>
            <a:chExt cx="360629" cy="294461"/>
          </a:xfrm>
        </p:grpSpPr>
        <p:sp>
          <p:nvSpPr>
            <p:cNvPr id="16428" name="Google Shape;16428;p92"/>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2"/>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2"/>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2"/>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2"/>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2"/>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2"/>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2"/>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2"/>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2"/>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2"/>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2"/>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2"/>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2"/>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2"/>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2"/>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2"/>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2"/>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2"/>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7" name="Google Shape;16447;p92"/>
          <p:cNvGrpSpPr/>
          <p:nvPr/>
        </p:nvGrpSpPr>
        <p:grpSpPr>
          <a:xfrm>
            <a:off x="7086220" y="1796919"/>
            <a:ext cx="343799" cy="360524"/>
            <a:chOff x="7086220" y="1981566"/>
            <a:chExt cx="343799" cy="360524"/>
          </a:xfrm>
        </p:grpSpPr>
        <p:sp>
          <p:nvSpPr>
            <p:cNvPr id="16448" name="Google Shape;16448;p92"/>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2"/>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2"/>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2"/>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2"/>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2"/>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2"/>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2"/>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2"/>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2"/>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92"/>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2"/>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2"/>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2"/>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2"/>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2"/>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4" name="Google Shape;16464;p92"/>
          <p:cNvGrpSpPr/>
          <p:nvPr/>
        </p:nvGrpSpPr>
        <p:grpSpPr>
          <a:xfrm>
            <a:off x="6141112" y="2742915"/>
            <a:ext cx="368416" cy="311369"/>
            <a:chOff x="6141112" y="2927563"/>
            <a:chExt cx="368416" cy="311369"/>
          </a:xfrm>
        </p:grpSpPr>
        <p:sp>
          <p:nvSpPr>
            <p:cNvPr id="16465" name="Google Shape;16465;p92"/>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2"/>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2"/>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2"/>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2"/>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2"/>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2"/>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2" name="Google Shape;16472;p92"/>
          <p:cNvGrpSpPr/>
          <p:nvPr/>
        </p:nvGrpSpPr>
        <p:grpSpPr>
          <a:xfrm>
            <a:off x="7520699" y="2718298"/>
            <a:ext cx="335489" cy="360629"/>
            <a:chOff x="7520699" y="2902946"/>
            <a:chExt cx="335489" cy="360629"/>
          </a:xfrm>
        </p:grpSpPr>
        <p:sp>
          <p:nvSpPr>
            <p:cNvPr id="16473" name="Google Shape;16473;p92"/>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92"/>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2"/>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2"/>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2"/>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2"/>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2"/>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2"/>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2"/>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2"/>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2"/>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2"/>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2"/>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2"/>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2"/>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92"/>
          <p:cNvGrpSpPr/>
          <p:nvPr/>
        </p:nvGrpSpPr>
        <p:grpSpPr>
          <a:xfrm>
            <a:off x="7988340" y="2718298"/>
            <a:ext cx="308886" cy="360628"/>
            <a:chOff x="7988340" y="2902946"/>
            <a:chExt cx="308886" cy="360628"/>
          </a:xfrm>
        </p:grpSpPr>
        <p:sp>
          <p:nvSpPr>
            <p:cNvPr id="16489" name="Google Shape;16489;p92"/>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2"/>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2"/>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2"/>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92"/>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2"/>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2"/>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2"/>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2"/>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2"/>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2"/>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2"/>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2"/>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2"/>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2"/>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2"/>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2"/>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2"/>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2"/>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2"/>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2"/>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2"/>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2"/>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2" name="Google Shape;16512;p92"/>
          <p:cNvGrpSpPr/>
          <p:nvPr/>
        </p:nvGrpSpPr>
        <p:grpSpPr>
          <a:xfrm>
            <a:off x="5690039" y="2718351"/>
            <a:ext cx="362902" cy="360498"/>
            <a:chOff x="5690039" y="2902998"/>
            <a:chExt cx="362902" cy="360498"/>
          </a:xfrm>
        </p:grpSpPr>
        <p:sp>
          <p:nvSpPr>
            <p:cNvPr id="16513" name="Google Shape;16513;p92"/>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2"/>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2"/>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2"/>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92"/>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2"/>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2"/>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0" name="Google Shape;16520;p92"/>
          <p:cNvGrpSpPr/>
          <p:nvPr/>
        </p:nvGrpSpPr>
        <p:grpSpPr>
          <a:xfrm>
            <a:off x="4871935" y="1316342"/>
            <a:ext cx="258503" cy="360890"/>
            <a:chOff x="4871935" y="1500990"/>
            <a:chExt cx="258503" cy="360890"/>
          </a:xfrm>
        </p:grpSpPr>
        <p:sp>
          <p:nvSpPr>
            <p:cNvPr id="16521" name="Google Shape;16521;p92"/>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2"/>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2"/>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2"/>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2"/>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2"/>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2"/>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2"/>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2"/>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2"/>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35" name="Google Shape;16535;p92"/>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6" name="Google Shape;16536;p92"/>
          <p:cNvGrpSpPr/>
          <p:nvPr/>
        </p:nvGrpSpPr>
        <p:grpSpPr>
          <a:xfrm>
            <a:off x="6265764" y="1316603"/>
            <a:ext cx="234983" cy="360628"/>
            <a:chOff x="6265764" y="1501251"/>
            <a:chExt cx="234983" cy="360628"/>
          </a:xfrm>
        </p:grpSpPr>
        <p:sp>
          <p:nvSpPr>
            <p:cNvPr id="16537" name="Google Shape;16537;p92"/>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2"/>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2"/>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9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9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2"/>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2"/>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92"/>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2"/>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2"/>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2"/>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2"/>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92"/>
          <p:cNvGrpSpPr/>
          <p:nvPr/>
        </p:nvGrpSpPr>
        <p:grpSpPr>
          <a:xfrm>
            <a:off x="6193639" y="3217351"/>
            <a:ext cx="360628" cy="238250"/>
            <a:chOff x="6193639" y="3401998"/>
            <a:chExt cx="360628" cy="238250"/>
          </a:xfrm>
        </p:grpSpPr>
        <p:sp>
          <p:nvSpPr>
            <p:cNvPr id="16550" name="Google Shape;16550;p92"/>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2"/>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2"/>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2"/>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2"/>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2"/>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2"/>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92"/>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2"/>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2"/>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2"/>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1" name="Google Shape;16561;p92"/>
          <p:cNvGrpSpPr/>
          <p:nvPr/>
        </p:nvGrpSpPr>
        <p:grpSpPr>
          <a:xfrm>
            <a:off x="5801625" y="1316603"/>
            <a:ext cx="246037" cy="360629"/>
            <a:chOff x="5801625" y="1501251"/>
            <a:chExt cx="246037" cy="360629"/>
          </a:xfrm>
        </p:grpSpPr>
        <p:sp>
          <p:nvSpPr>
            <p:cNvPr id="16562" name="Google Shape;16562;p92"/>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2"/>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2"/>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2"/>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2"/>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2"/>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2"/>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2"/>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2"/>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2"/>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92"/>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2"/>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2"/>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2"/>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2"/>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2"/>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2"/>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2"/>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2"/>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1" name="Google Shape;16581;p92"/>
          <p:cNvGrpSpPr/>
          <p:nvPr/>
        </p:nvGrpSpPr>
        <p:grpSpPr>
          <a:xfrm>
            <a:off x="6641680" y="1796814"/>
            <a:ext cx="352083" cy="360864"/>
            <a:chOff x="6641680" y="1981462"/>
            <a:chExt cx="352083" cy="360864"/>
          </a:xfrm>
        </p:grpSpPr>
        <p:sp>
          <p:nvSpPr>
            <p:cNvPr id="16582" name="Google Shape;16582;p92"/>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2"/>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2"/>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92"/>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2"/>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2"/>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2"/>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2"/>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2"/>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2"/>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2"/>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2"/>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2"/>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2"/>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2"/>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2"/>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2"/>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92"/>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92"/>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2"/>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92"/>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2"/>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2"/>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2"/>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2"/>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2"/>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2"/>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2"/>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0" name="Google Shape;16610;p92"/>
          <p:cNvGrpSpPr/>
          <p:nvPr/>
        </p:nvGrpSpPr>
        <p:grpSpPr>
          <a:xfrm>
            <a:off x="7205332" y="1316603"/>
            <a:ext cx="198032" cy="360629"/>
            <a:chOff x="7205332" y="1501251"/>
            <a:chExt cx="198032" cy="360629"/>
          </a:xfrm>
        </p:grpSpPr>
        <p:sp>
          <p:nvSpPr>
            <p:cNvPr id="16611" name="Google Shape;16611;p92"/>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92"/>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92"/>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2"/>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2"/>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2"/>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92"/>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2"/>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2"/>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2"/>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2"/>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2"/>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2"/>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2"/>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92"/>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92"/>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2"/>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2"/>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2"/>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2"/>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1" name="Google Shape;16631;p92"/>
          <p:cNvGrpSpPr/>
          <p:nvPr/>
        </p:nvGrpSpPr>
        <p:grpSpPr>
          <a:xfrm>
            <a:off x="7688313" y="1316603"/>
            <a:ext cx="153058" cy="360628"/>
            <a:chOff x="7688313" y="1501251"/>
            <a:chExt cx="153058" cy="360628"/>
          </a:xfrm>
        </p:grpSpPr>
        <p:sp>
          <p:nvSpPr>
            <p:cNvPr id="16632" name="Google Shape;16632;p92"/>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2"/>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2"/>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2"/>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2"/>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2"/>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2"/>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2"/>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2"/>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2"/>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2"/>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2"/>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2"/>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92"/>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92"/>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2"/>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8" name="Google Shape;16648;p92"/>
          <p:cNvGrpSpPr/>
          <p:nvPr/>
        </p:nvGrpSpPr>
        <p:grpSpPr>
          <a:xfrm>
            <a:off x="8150179" y="1316603"/>
            <a:ext cx="150811" cy="360628"/>
            <a:chOff x="8150179" y="1501251"/>
            <a:chExt cx="150811" cy="360628"/>
          </a:xfrm>
        </p:grpSpPr>
        <p:sp>
          <p:nvSpPr>
            <p:cNvPr id="16649" name="Google Shape;16649;p92"/>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2"/>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2"/>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2"/>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2"/>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2"/>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2"/>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2"/>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2"/>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58" name="Google Shape;16658;p92"/>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9" name="Google Shape;16659;p92"/>
          <p:cNvGrpSpPr/>
          <p:nvPr/>
        </p:nvGrpSpPr>
        <p:grpSpPr>
          <a:xfrm>
            <a:off x="4877867" y="2718298"/>
            <a:ext cx="170149" cy="360629"/>
            <a:chOff x="4877867" y="2902946"/>
            <a:chExt cx="170149" cy="360629"/>
          </a:xfrm>
        </p:grpSpPr>
        <p:sp>
          <p:nvSpPr>
            <p:cNvPr id="16660" name="Google Shape;16660;p92"/>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2"/>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2"/>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2"/>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2"/>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2"/>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2"/>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2"/>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2"/>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2"/>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2"/>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2"/>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2"/>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3" name="Google Shape;16673;p92"/>
          <p:cNvGrpSpPr/>
          <p:nvPr/>
        </p:nvGrpSpPr>
        <p:grpSpPr>
          <a:xfrm>
            <a:off x="6741689" y="1316028"/>
            <a:ext cx="207962" cy="361203"/>
            <a:chOff x="6741689" y="1500676"/>
            <a:chExt cx="207962" cy="361203"/>
          </a:xfrm>
        </p:grpSpPr>
        <p:sp>
          <p:nvSpPr>
            <p:cNvPr id="16674" name="Google Shape;16674;p92"/>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2"/>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2"/>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2"/>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2"/>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2"/>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2"/>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92"/>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92"/>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2"/>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2"/>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2"/>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92"/>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2"/>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2"/>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2"/>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2"/>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2"/>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2"/>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3" name="Google Shape;16693;p92"/>
          <p:cNvGrpSpPr/>
          <p:nvPr/>
        </p:nvGrpSpPr>
        <p:grpSpPr>
          <a:xfrm>
            <a:off x="5752627" y="3245757"/>
            <a:ext cx="360628" cy="181464"/>
            <a:chOff x="5752627" y="3430404"/>
            <a:chExt cx="360628" cy="181464"/>
          </a:xfrm>
        </p:grpSpPr>
        <p:sp>
          <p:nvSpPr>
            <p:cNvPr id="16694" name="Google Shape;16694;p92"/>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2"/>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92"/>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2"/>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2"/>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2"/>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2"/>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2"/>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2"/>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2"/>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92"/>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92"/>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2"/>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2"/>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2"/>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2"/>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2"/>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2"/>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2"/>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2"/>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92"/>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2"/>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2"/>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2"/>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2"/>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2"/>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2"/>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2"/>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2" name="Google Shape;16722;p92"/>
          <p:cNvGrpSpPr/>
          <p:nvPr/>
        </p:nvGrpSpPr>
        <p:grpSpPr>
          <a:xfrm>
            <a:off x="5235700" y="2718351"/>
            <a:ext cx="361909" cy="360759"/>
            <a:chOff x="5235700" y="2902998"/>
            <a:chExt cx="361909" cy="360759"/>
          </a:xfrm>
        </p:grpSpPr>
        <p:sp>
          <p:nvSpPr>
            <p:cNvPr id="16723" name="Google Shape;16723;p92"/>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2"/>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2"/>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2"/>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2"/>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2"/>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2"/>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92"/>
          <p:cNvGrpSpPr/>
          <p:nvPr/>
        </p:nvGrpSpPr>
        <p:grpSpPr>
          <a:xfrm>
            <a:off x="6634912" y="3210321"/>
            <a:ext cx="360367" cy="252309"/>
            <a:chOff x="6634912" y="3394969"/>
            <a:chExt cx="360367" cy="252309"/>
          </a:xfrm>
        </p:grpSpPr>
        <p:sp>
          <p:nvSpPr>
            <p:cNvPr id="16731" name="Google Shape;16731;p92"/>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2"/>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2"/>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2"/>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2"/>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2"/>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2"/>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2"/>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2"/>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92"/>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92"/>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2"/>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2"/>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4" name="Google Shape;16744;p92"/>
          <p:cNvGrpSpPr/>
          <p:nvPr/>
        </p:nvGrpSpPr>
        <p:grpSpPr>
          <a:xfrm>
            <a:off x="7059330" y="3156148"/>
            <a:ext cx="377170" cy="360655"/>
            <a:chOff x="7059330" y="3340796"/>
            <a:chExt cx="377170" cy="360655"/>
          </a:xfrm>
        </p:grpSpPr>
        <p:sp>
          <p:nvSpPr>
            <p:cNvPr id="16745" name="Google Shape;16745;p92"/>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2"/>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2"/>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2"/>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2"/>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2"/>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2"/>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2"/>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2"/>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2"/>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2"/>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2"/>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92"/>
          <p:cNvGrpSpPr/>
          <p:nvPr/>
        </p:nvGrpSpPr>
        <p:grpSpPr>
          <a:xfrm>
            <a:off x="7957948" y="3190983"/>
            <a:ext cx="360629" cy="291012"/>
            <a:chOff x="7957948" y="3375631"/>
            <a:chExt cx="360629" cy="291012"/>
          </a:xfrm>
        </p:grpSpPr>
        <p:sp>
          <p:nvSpPr>
            <p:cNvPr id="16758" name="Google Shape;16758;p92"/>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92"/>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92"/>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2"/>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92"/>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92"/>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2"/>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2"/>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2"/>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92"/>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92"/>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2"/>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2"/>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2"/>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2"/>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2"/>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2"/>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2"/>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6" name="Google Shape;16776;p92"/>
          <p:cNvGrpSpPr/>
          <p:nvPr/>
        </p:nvGrpSpPr>
        <p:grpSpPr>
          <a:xfrm>
            <a:off x="6198656" y="3683241"/>
            <a:ext cx="347562" cy="227954"/>
            <a:chOff x="6198656" y="3867888"/>
            <a:chExt cx="347562" cy="227954"/>
          </a:xfrm>
        </p:grpSpPr>
        <p:sp>
          <p:nvSpPr>
            <p:cNvPr id="16777" name="Google Shape;16777;p92"/>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2"/>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2"/>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2"/>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2"/>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2"/>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2"/>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2"/>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92"/>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92"/>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2"/>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8" name="Google Shape;16788;p92"/>
          <p:cNvGrpSpPr/>
          <p:nvPr/>
        </p:nvGrpSpPr>
        <p:grpSpPr>
          <a:xfrm>
            <a:off x="5706895" y="3634504"/>
            <a:ext cx="349392" cy="325454"/>
            <a:chOff x="5706895" y="3819151"/>
            <a:chExt cx="349392" cy="325454"/>
          </a:xfrm>
        </p:grpSpPr>
        <p:sp>
          <p:nvSpPr>
            <p:cNvPr id="16789" name="Google Shape;16789;p92"/>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2"/>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2"/>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92"/>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2"/>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2"/>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2"/>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2"/>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2"/>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2"/>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2"/>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2"/>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2"/>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2"/>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2"/>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4" name="Google Shape;16804;p92"/>
          <p:cNvGrpSpPr/>
          <p:nvPr/>
        </p:nvGrpSpPr>
        <p:grpSpPr>
          <a:xfrm>
            <a:off x="7648618" y="3156096"/>
            <a:ext cx="97265" cy="360393"/>
            <a:chOff x="7648618" y="3340744"/>
            <a:chExt cx="97265" cy="360393"/>
          </a:xfrm>
        </p:grpSpPr>
        <p:sp>
          <p:nvSpPr>
            <p:cNvPr id="16805" name="Google Shape;16805;p92"/>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2"/>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2"/>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8" name="Google Shape;16808;p92"/>
          <p:cNvGrpSpPr/>
          <p:nvPr/>
        </p:nvGrpSpPr>
        <p:grpSpPr>
          <a:xfrm>
            <a:off x="7164356" y="3606019"/>
            <a:ext cx="385507" cy="382501"/>
            <a:chOff x="7164356" y="3790667"/>
            <a:chExt cx="385507" cy="382501"/>
          </a:xfrm>
        </p:grpSpPr>
        <p:sp>
          <p:nvSpPr>
            <p:cNvPr id="16809" name="Google Shape;16809;p92"/>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2"/>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2"/>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2"/>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2"/>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2"/>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2"/>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2"/>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2"/>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2"/>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2"/>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2"/>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2"/>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2"/>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2"/>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2"/>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2"/>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2"/>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2"/>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2"/>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2"/>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2"/>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2"/>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2"/>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3" name="Google Shape;16833;p92"/>
          <p:cNvGrpSpPr/>
          <p:nvPr/>
        </p:nvGrpSpPr>
        <p:grpSpPr>
          <a:xfrm>
            <a:off x="6670400" y="3641821"/>
            <a:ext cx="387911" cy="310846"/>
            <a:chOff x="6670400" y="3826468"/>
            <a:chExt cx="387911" cy="310846"/>
          </a:xfrm>
        </p:grpSpPr>
        <p:sp>
          <p:nvSpPr>
            <p:cNvPr id="16834" name="Google Shape;16834;p92"/>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2"/>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2"/>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2"/>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2"/>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2"/>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2"/>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2"/>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2"/>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2"/>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2"/>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2"/>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2"/>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2"/>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2"/>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2"/>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2"/>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2"/>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2" name="Google Shape;16852;p92"/>
          <p:cNvGrpSpPr/>
          <p:nvPr/>
        </p:nvGrpSpPr>
        <p:grpSpPr>
          <a:xfrm>
            <a:off x="7662181" y="3618798"/>
            <a:ext cx="302823" cy="360498"/>
            <a:chOff x="7662181" y="3803446"/>
            <a:chExt cx="302823" cy="360498"/>
          </a:xfrm>
        </p:grpSpPr>
        <p:sp>
          <p:nvSpPr>
            <p:cNvPr id="16853" name="Google Shape;16853;p92"/>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2"/>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2"/>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2"/>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2"/>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2"/>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2"/>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2"/>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2"/>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2"/>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3" name="Google Shape;16863;p92"/>
          <p:cNvGrpSpPr/>
          <p:nvPr/>
        </p:nvGrpSpPr>
        <p:grpSpPr>
          <a:xfrm>
            <a:off x="5206562" y="3619347"/>
            <a:ext cx="363895" cy="355663"/>
            <a:chOff x="5206562" y="3803994"/>
            <a:chExt cx="363895" cy="355663"/>
          </a:xfrm>
        </p:grpSpPr>
        <p:sp>
          <p:nvSpPr>
            <p:cNvPr id="16864" name="Google Shape;16864;p92"/>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2"/>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2"/>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2"/>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2"/>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2"/>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2"/>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2"/>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2"/>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2"/>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2"/>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2"/>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2"/>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2"/>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78" name="Google Shape;16878;p92"/>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6879" name="Google Shape;16879;p92"/>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83"/>
        <p:cNvGrpSpPr/>
        <p:nvPr/>
      </p:nvGrpSpPr>
      <p:grpSpPr>
        <a:xfrm>
          <a:off x="0" y="0"/>
          <a:ext cx="0" cy="0"/>
          <a:chOff x="0" y="0"/>
          <a:chExt cx="0" cy="0"/>
        </a:xfrm>
      </p:grpSpPr>
      <p:grpSp>
        <p:nvGrpSpPr>
          <p:cNvPr id="16884" name="Google Shape;16884;p93"/>
          <p:cNvGrpSpPr/>
          <p:nvPr/>
        </p:nvGrpSpPr>
        <p:grpSpPr>
          <a:xfrm>
            <a:off x="4682526" y="1512217"/>
            <a:ext cx="369948" cy="370132"/>
            <a:chOff x="4682526" y="1512217"/>
            <a:chExt cx="369948" cy="370132"/>
          </a:xfrm>
        </p:grpSpPr>
        <p:sp>
          <p:nvSpPr>
            <p:cNvPr id="16885" name="Google Shape;16885;p93"/>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3"/>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3"/>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3"/>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3"/>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3"/>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3"/>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93"/>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3"/>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3"/>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3"/>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3"/>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93"/>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93"/>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3"/>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0" name="Google Shape;16900;p93"/>
          <p:cNvGrpSpPr/>
          <p:nvPr/>
        </p:nvGrpSpPr>
        <p:grpSpPr>
          <a:xfrm>
            <a:off x="3592433" y="1980212"/>
            <a:ext cx="381542" cy="370079"/>
            <a:chOff x="3592433" y="1980212"/>
            <a:chExt cx="381542" cy="370079"/>
          </a:xfrm>
        </p:grpSpPr>
        <p:sp>
          <p:nvSpPr>
            <p:cNvPr id="16901" name="Google Shape;16901;p93"/>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3"/>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3"/>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3"/>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3"/>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3"/>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93"/>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93"/>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3"/>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3"/>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3"/>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3"/>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3" name="Google Shape;16913;p93"/>
          <p:cNvGrpSpPr/>
          <p:nvPr/>
        </p:nvGrpSpPr>
        <p:grpSpPr>
          <a:xfrm>
            <a:off x="1398582" y="2973490"/>
            <a:ext cx="371391" cy="235126"/>
            <a:chOff x="1398582" y="2973490"/>
            <a:chExt cx="371391" cy="235126"/>
          </a:xfrm>
        </p:grpSpPr>
        <p:sp>
          <p:nvSpPr>
            <p:cNvPr id="16914" name="Google Shape;16914;p93"/>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3"/>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3"/>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3"/>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3"/>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3"/>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3"/>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93"/>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3"/>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3"/>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93"/>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93"/>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3"/>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3"/>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3"/>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9" name="Google Shape;16929;p93"/>
          <p:cNvGrpSpPr/>
          <p:nvPr/>
        </p:nvGrpSpPr>
        <p:grpSpPr>
          <a:xfrm>
            <a:off x="850795" y="1512217"/>
            <a:ext cx="370132" cy="370132"/>
            <a:chOff x="850795" y="1512217"/>
            <a:chExt cx="370132" cy="370132"/>
          </a:xfrm>
        </p:grpSpPr>
        <p:sp>
          <p:nvSpPr>
            <p:cNvPr id="16930" name="Google Shape;16930;p93"/>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3"/>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3"/>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3"/>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3"/>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3"/>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3"/>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3"/>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3"/>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3"/>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3"/>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3"/>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93"/>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93"/>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3"/>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3"/>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3"/>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3"/>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8" name="Google Shape;16948;p93"/>
          <p:cNvGrpSpPr/>
          <p:nvPr/>
        </p:nvGrpSpPr>
        <p:grpSpPr>
          <a:xfrm>
            <a:off x="8038497" y="2906079"/>
            <a:ext cx="236568" cy="370105"/>
            <a:chOff x="8038497" y="2906079"/>
            <a:chExt cx="236568" cy="370105"/>
          </a:xfrm>
        </p:grpSpPr>
        <p:sp>
          <p:nvSpPr>
            <p:cNvPr id="16949" name="Google Shape;16949;p93"/>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3"/>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93"/>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93"/>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93"/>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93"/>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3"/>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6" name="Google Shape;16956;p93"/>
          <p:cNvGrpSpPr/>
          <p:nvPr/>
        </p:nvGrpSpPr>
        <p:grpSpPr>
          <a:xfrm>
            <a:off x="6324130" y="1566303"/>
            <a:ext cx="370630" cy="261802"/>
            <a:chOff x="6324130" y="1566303"/>
            <a:chExt cx="370630" cy="261802"/>
          </a:xfrm>
        </p:grpSpPr>
        <p:sp>
          <p:nvSpPr>
            <p:cNvPr id="16957" name="Google Shape;16957;p93"/>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3"/>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3"/>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3"/>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3"/>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3"/>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3"/>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3"/>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93"/>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93"/>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93"/>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3"/>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3"/>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3"/>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3"/>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3"/>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93"/>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4" name="Google Shape;16974;p93"/>
          <p:cNvGrpSpPr/>
          <p:nvPr/>
        </p:nvGrpSpPr>
        <p:grpSpPr>
          <a:xfrm>
            <a:off x="5232280" y="2026587"/>
            <a:ext cx="370840" cy="353213"/>
            <a:chOff x="5232280" y="2026587"/>
            <a:chExt cx="370840" cy="353213"/>
          </a:xfrm>
        </p:grpSpPr>
        <p:sp>
          <p:nvSpPr>
            <p:cNvPr id="16975" name="Google Shape;16975;p93"/>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3"/>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3"/>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3"/>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3"/>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3"/>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3"/>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3"/>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3"/>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3"/>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5" name="Google Shape;16985;p93"/>
          <p:cNvGrpSpPr/>
          <p:nvPr/>
        </p:nvGrpSpPr>
        <p:grpSpPr>
          <a:xfrm>
            <a:off x="7968961" y="2435329"/>
            <a:ext cx="379548" cy="365331"/>
            <a:chOff x="7968961" y="2435329"/>
            <a:chExt cx="379548" cy="365331"/>
          </a:xfrm>
        </p:grpSpPr>
        <p:sp>
          <p:nvSpPr>
            <p:cNvPr id="16986" name="Google Shape;16986;p93"/>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3"/>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3"/>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3"/>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3"/>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93"/>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2" name="Google Shape;16992;p93"/>
          <p:cNvGrpSpPr/>
          <p:nvPr/>
        </p:nvGrpSpPr>
        <p:grpSpPr>
          <a:xfrm>
            <a:off x="4136679" y="2115323"/>
            <a:ext cx="373305" cy="223217"/>
            <a:chOff x="4136679" y="2115323"/>
            <a:chExt cx="373305" cy="223217"/>
          </a:xfrm>
        </p:grpSpPr>
        <p:sp>
          <p:nvSpPr>
            <p:cNvPr id="16993" name="Google Shape;16993;p93"/>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3"/>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3"/>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3"/>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3"/>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3"/>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93"/>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3"/>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3"/>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3"/>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3" name="Google Shape;17003;p93"/>
          <p:cNvGrpSpPr/>
          <p:nvPr/>
        </p:nvGrpSpPr>
        <p:grpSpPr>
          <a:xfrm>
            <a:off x="7423823" y="2464077"/>
            <a:ext cx="372046" cy="307730"/>
            <a:chOff x="7423823" y="2464077"/>
            <a:chExt cx="372046" cy="307730"/>
          </a:xfrm>
        </p:grpSpPr>
        <p:sp>
          <p:nvSpPr>
            <p:cNvPr id="17004" name="Google Shape;17004;p93"/>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3"/>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3"/>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3"/>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3"/>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3"/>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3"/>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3"/>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3"/>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3"/>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3"/>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3"/>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3"/>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7" name="Google Shape;17017;p93"/>
          <p:cNvGrpSpPr/>
          <p:nvPr/>
        </p:nvGrpSpPr>
        <p:grpSpPr>
          <a:xfrm>
            <a:off x="3882511" y="3365156"/>
            <a:ext cx="295061" cy="370263"/>
            <a:chOff x="3882511" y="3365156"/>
            <a:chExt cx="295061" cy="370263"/>
          </a:xfrm>
        </p:grpSpPr>
        <p:sp>
          <p:nvSpPr>
            <p:cNvPr id="17018" name="Google Shape;17018;p93"/>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93"/>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3"/>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3"/>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3"/>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3" name="Google Shape;17023;p93"/>
          <p:cNvGrpSpPr/>
          <p:nvPr/>
        </p:nvGrpSpPr>
        <p:grpSpPr>
          <a:xfrm>
            <a:off x="5229788" y="1512217"/>
            <a:ext cx="370132" cy="370132"/>
            <a:chOff x="5229788" y="1512217"/>
            <a:chExt cx="370132" cy="370132"/>
          </a:xfrm>
        </p:grpSpPr>
        <p:sp>
          <p:nvSpPr>
            <p:cNvPr id="17024" name="Google Shape;17024;p93"/>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3"/>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3"/>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3"/>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3"/>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3"/>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3"/>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3"/>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93"/>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93"/>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3"/>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3"/>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3"/>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3"/>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93"/>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93"/>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3"/>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1" name="Google Shape;17041;p93"/>
          <p:cNvGrpSpPr/>
          <p:nvPr/>
        </p:nvGrpSpPr>
        <p:grpSpPr>
          <a:xfrm>
            <a:off x="6041869" y="3365392"/>
            <a:ext cx="373882" cy="370053"/>
            <a:chOff x="6041869" y="3365392"/>
            <a:chExt cx="373882" cy="370053"/>
          </a:xfrm>
        </p:grpSpPr>
        <p:sp>
          <p:nvSpPr>
            <p:cNvPr id="17042" name="Google Shape;17042;p93"/>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3"/>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3"/>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3"/>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93"/>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93"/>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3"/>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3"/>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3"/>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3"/>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2" name="Google Shape;17052;p93"/>
          <p:cNvGrpSpPr/>
          <p:nvPr/>
        </p:nvGrpSpPr>
        <p:grpSpPr>
          <a:xfrm>
            <a:off x="4684309" y="2087493"/>
            <a:ext cx="374748" cy="279140"/>
            <a:chOff x="4684309" y="2087493"/>
            <a:chExt cx="374748" cy="279140"/>
          </a:xfrm>
        </p:grpSpPr>
        <p:sp>
          <p:nvSpPr>
            <p:cNvPr id="17053" name="Google Shape;17053;p93"/>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3"/>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3"/>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3"/>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3"/>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93"/>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3"/>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3"/>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93"/>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93"/>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3"/>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3"/>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93"/>
          <p:cNvGrpSpPr/>
          <p:nvPr/>
        </p:nvGrpSpPr>
        <p:grpSpPr>
          <a:xfrm>
            <a:off x="7521110" y="2906131"/>
            <a:ext cx="175400" cy="370053"/>
            <a:chOff x="7521110" y="2906131"/>
            <a:chExt cx="175400" cy="370053"/>
          </a:xfrm>
        </p:grpSpPr>
        <p:sp>
          <p:nvSpPr>
            <p:cNvPr id="17066" name="Google Shape;17066;p93"/>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93"/>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3"/>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3"/>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3"/>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3"/>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3"/>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3"/>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3"/>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5" name="Google Shape;17075;p93"/>
          <p:cNvGrpSpPr/>
          <p:nvPr/>
        </p:nvGrpSpPr>
        <p:grpSpPr>
          <a:xfrm>
            <a:off x="3586925" y="1523286"/>
            <a:ext cx="371023" cy="347915"/>
            <a:chOff x="3586925" y="1523286"/>
            <a:chExt cx="371023" cy="347915"/>
          </a:xfrm>
        </p:grpSpPr>
        <p:sp>
          <p:nvSpPr>
            <p:cNvPr id="17076" name="Google Shape;17076;p93"/>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93"/>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93"/>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93"/>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3"/>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3"/>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3"/>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93"/>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3"/>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3"/>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3"/>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3"/>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3"/>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3"/>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3"/>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3"/>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3"/>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3"/>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93"/>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5" name="Google Shape;17095;p93"/>
          <p:cNvGrpSpPr/>
          <p:nvPr/>
        </p:nvGrpSpPr>
        <p:grpSpPr>
          <a:xfrm>
            <a:off x="6876009" y="2475461"/>
            <a:ext cx="370158" cy="285120"/>
            <a:chOff x="6876009" y="2475461"/>
            <a:chExt cx="370158" cy="285120"/>
          </a:xfrm>
        </p:grpSpPr>
        <p:sp>
          <p:nvSpPr>
            <p:cNvPr id="17096" name="Google Shape;17096;p93"/>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3"/>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3"/>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93"/>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3"/>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3"/>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3"/>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3"/>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3"/>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5" name="Google Shape;17105;p93"/>
          <p:cNvGrpSpPr/>
          <p:nvPr/>
        </p:nvGrpSpPr>
        <p:grpSpPr>
          <a:xfrm>
            <a:off x="6328222" y="2445847"/>
            <a:ext cx="370158" cy="344269"/>
            <a:chOff x="6328222" y="2445847"/>
            <a:chExt cx="370158" cy="344269"/>
          </a:xfrm>
        </p:grpSpPr>
        <p:sp>
          <p:nvSpPr>
            <p:cNvPr id="17106" name="Google Shape;17106;p93"/>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3"/>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3"/>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3"/>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3"/>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3"/>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3"/>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3"/>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4" name="Google Shape;17114;p93"/>
          <p:cNvGrpSpPr/>
          <p:nvPr/>
        </p:nvGrpSpPr>
        <p:grpSpPr>
          <a:xfrm>
            <a:off x="5249540" y="2432942"/>
            <a:ext cx="351639" cy="370184"/>
            <a:chOff x="5249540" y="2432942"/>
            <a:chExt cx="351639" cy="370184"/>
          </a:xfrm>
        </p:grpSpPr>
        <p:sp>
          <p:nvSpPr>
            <p:cNvPr id="17115" name="Google Shape;17115;p93"/>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3"/>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3"/>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3"/>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3"/>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3"/>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3"/>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2" name="Google Shape;17122;p93"/>
          <p:cNvGrpSpPr/>
          <p:nvPr/>
        </p:nvGrpSpPr>
        <p:grpSpPr>
          <a:xfrm>
            <a:off x="4137047" y="2482176"/>
            <a:ext cx="371102" cy="271585"/>
            <a:chOff x="4137047" y="2482176"/>
            <a:chExt cx="371102" cy="271585"/>
          </a:xfrm>
        </p:grpSpPr>
        <p:sp>
          <p:nvSpPr>
            <p:cNvPr id="17123" name="Google Shape;17123;p93"/>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3"/>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93"/>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3"/>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3"/>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3"/>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3"/>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3"/>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93"/>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93"/>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3"/>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4" name="Google Shape;17134;p93"/>
          <p:cNvGrpSpPr/>
          <p:nvPr/>
        </p:nvGrpSpPr>
        <p:grpSpPr>
          <a:xfrm>
            <a:off x="4686434" y="2432916"/>
            <a:ext cx="367377" cy="370079"/>
            <a:chOff x="4686434" y="2432916"/>
            <a:chExt cx="367377" cy="370079"/>
          </a:xfrm>
        </p:grpSpPr>
        <p:sp>
          <p:nvSpPr>
            <p:cNvPr id="17135" name="Google Shape;17135;p93"/>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3"/>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93"/>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93"/>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3"/>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3"/>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3"/>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3"/>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93"/>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3"/>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3"/>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6" name="Google Shape;17146;p93"/>
          <p:cNvGrpSpPr/>
          <p:nvPr/>
        </p:nvGrpSpPr>
        <p:grpSpPr>
          <a:xfrm>
            <a:off x="6328222" y="2056306"/>
            <a:ext cx="372099" cy="293986"/>
            <a:chOff x="6328222" y="2056306"/>
            <a:chExt cx="372099" cy="293986"/>
          </a:xfrm>
        </p:grpSpPr>
        <p:sp>
          <p:nvSpPr>
            <p:cNvPr id="17147" name="Google Shape;17147;p93"/>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3"/>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3"/>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3"/>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3"/>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3"/>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3"/>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3"/>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3"/>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93"/>
          <p:cNvGrpSpPr/>
          <p:nvPr/>
        </p:nvGrpSpPr>
        <p:grpSpPr>
          <a:xfrm>
            <a:off x="5789327" y="2432968"/>
            <a:ext cx="352531" cy="370132"/>
            <a:chOff x="5789327" y="2432968"/>
            <a:chExt cx="352531" cy="370132"/>
          </a:xfrm>
        </p:grpSpPr>
        <p:sp>
          <p:nvSpPr>
            <p:cNvPr id="17157" name="Google Shape;17157;p93"/>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93"/>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3"/>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93"/>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93"/>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93"/>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93"/>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3"/>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3"/>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3"/>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7" name="Google Shape;17167;p93"/>
          <p:cNvGrpSpPr/>
          <p:nvPr/>
        </p:nvGrpSpPr>
        <p:grpSpPr>
          <a:xfrm>
            <a:off x="874612" y="1980134"/>
            <a:ext cx="322314" cy="370158"/>
            <a:chOff x="874612" y="1980134"/>
            <a:chExt cx="322314" cy="370158"/>
          </a:xfrm>
        </p:grpSpPr>
        <p:sp>
          <p:nvSpPr>
            <p:cNvPr id="17168" name="Google Shape;17168;p93"/>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3"/>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3"/>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3"/>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3"/>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3"/>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93"/>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93"/>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3"/>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3"/>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3"/>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3"/>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3"/>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3"/>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3"/>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3"/>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3"/>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5" name="Google Shape;17185;p93"/>
          <p:cNvGrpSpPr/>
          <p:nvPr/>
        </p:nvGrpSpPr>
        <p:grpSpPr>
          <a:xfrm>
            <a:off x="3039662" y="2514780"/>
            <a:ext cx="374223" cy="329764"/>
            <a:chOff x="3039662" y="2514780"/>
            <a:chExt cx="374223" cy="329764"/>
          </a:xfrm>
        </p:grpSpPr>
        <p:sp>
          <p:nvSpPr>
            <p:cNvPr id="17186" name="Google Shape;17186;p93"/>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93"/>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93"/>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3"/>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93"/>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93"/>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3"/>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3"/>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3"/>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3"/>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3"/>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3"/>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3"/>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3"/>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3"/>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93"/>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93"/>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3"/>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4" name="Google Shape;17204;p93"/>
          <p:cNvGrpSpPr/>
          <p:nvPr/>
        </p:nvGrpSpPr>
        <p:grpSpPr>
          <a:xfrm>
            <a:off x="1946369" y="2563122"/>
            <a:ext cx="374066" cy="233395"/>
            <a:chOff x="1946369" y="2563122"/>
            <a:chExt cx="374066" cy="233395"/>
          </a:xfrm>
        </p:grpSpPr>
        <p:sp>
          <p:nvSpPr>
            <p:cNvPr id="17205" name="Google Shape;17205;p93"/>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93"/>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3"/>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3"/>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3"/>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3"/>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93"/>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93"/>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3" name="Google Shape;17213;p93"/>
          <p:cNvGrpSpPr/>
          <p:nvPr/>
        </p:nvGrpSpPr>
        <p:grpSpPr>
          <a:xfrm>
            <a:off x="4135263" y="2906184"/>
            <a:ext cx="374040" cy="370184"/>
            <a:chOff x="4135263" y="2906184"/>
            <a:chExt cx="374040" cy="370184"/>
          </a:xfrm>
        </p:grpSpPr>
        <p:sp>
          <p:nvSpPr>
            <p:cNvPr id="17214" name="Google Shape;17214;p93"/>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3"/>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93"/>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7" name="Google Shape;17217;p93"/>
          <p:cNvGrpSpPr/>
          <p:nvPr/>
        </p:nvGrpSpPr>
        <p:grpSpPr>
          <a:xfrm>
            <a:off x="4683601" y="2906184"/>
            <a:ext cx="372676" cy="370184"/>
            <a:chOff x="4683601" y="2906184"/>
            <a:chExt cx="372676" cy="370184"/>
          </a:xfrm>
        </p:grpSpPr>
        <p:sp>
          <p:nvSpPr>
            <p:cNvPr id="17218" name="Google Shape;17218;p93"/>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93"/>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3"/>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93"/>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93"/>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93"/>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4" name="Google Shape;17224;p93"/>
          <p:cNvGrpSpPr/>
          <p:nvPr/>
        </p:nvGrpSpPr>
        <p:grpSpPr>
          <a:xfrm>
            <a:off x="870808" y="2906053"/>
            <a:ext cx="329134" cy="370132"/>
            <a:chOff x="870808" y="2906053"/>
            <a:chExt cx="329134" cy="370132"/>
          </a:xfrm>
        </p:grpSpPr>
        <p:sp>
          <p:nvSpPr>
            <p:cNvPr id="17225" name="Google Shape;17225;p93"/>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3"/>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3"/>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3"/>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3"/>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3"/>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3"/>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3"/>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3"/>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93"/>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93"/>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3"/>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3"/>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3"/>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93"/>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3"/>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3"/>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3"/>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93"/>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4" name="Google Shape;17244;p93"/>
          <p:cNvGrpSpPr/>
          <p:nvPr/>
        </p:nvGrpSpPr>
        <p:grpSpPr>
          <a:xfrm>
            <a:off x="1943878" y="2909069"/>
            <a:ext cx="374774" cy="364282"/>
            <a:chOff x="1943878" y="2909069"/>
            <a:chExt cx="374774" cy="364282"/>
          </a:xfrm>
        </p:grpSpPr>
        <p:sp>
          <p:nvSpPr>
            <p:cNvPr id="17245" name="Google Shape;17245;p93"/>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3"/>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3"/>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93"/>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93"/>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3"/>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3"/>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3"/>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3"/>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3"/>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3"/>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3"/>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3"/>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3"/>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3"/>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3"/>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3"/>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3"/>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93"/>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93"/>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3"/>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6" name="Google Shape;17266;p93"/>
          <p:cNvGrpSpPr/>
          <p:nvPr/>
        </p:nvGrpSpPr>
        <p:grpSpPr>
          <a:xfrm>
            <a:off x="1128072" y="3365261"/>
            <a:ext cx="328872" cy="370158"/>
            <a:chOff x="1128072" y="3365261"/>
            <a:chExt cx="328872" cy="370158"/>
          </a:xfrm>
        </p:grpSpPr>
        <p:sp>
          <p:nvSpPr>
            <p:cNvPr id="17267" name="Google Shape;17267;p93"/>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3"/>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3"/>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3"/>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3"/>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93"/>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3"/>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3"/>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3"/>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3"/>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3"/>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3"/>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3"/>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93"/>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93"/>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3"/>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93"/>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93"/>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3"/>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3"/>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3"/>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3"/>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3"/>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3"/>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3"/>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3"/>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3"/>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3"/>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3"/>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3"/>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93"/>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3"/>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3"/>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3"/>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93"/>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93"/>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3"/>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3"/>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3"/>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3"/>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3"/>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3"/>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3"/>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3"/>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93"/>
          <p:cNvGrpSpPr/>
          <p:nvPr/>
        </p:nvGrpSpPr>
        <p:grpSpPr>
          <a:xfrm>
            <a:off x="5776868" y="1515181"/>
            <a:ext cx="370866" cy="364151"/>
            <a:chOff x="5776868" y="1515181"/>
            <a:chExt cx="370866" cy="364151"/>
          </a:xfrm>
        </p:grpSpPr>
        <p:sp>
          <p:nvSpPr>
            <p:cNvPr id="17312" name="Google Shape;17312;p93"/>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93"/>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93"/>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93"/>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3"/>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93"/>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93"/>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3"/>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3"/>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93"/>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3"/>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3"/>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3"/>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3"/>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3"/>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3"/>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3"/>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9" name="Google Shape;17329;p93"/>
          <p:cNvGrpSpPr/>
          <p:nvPr/>
        </p:nvGrpSpPr>
        <p:grpSpPr>
          <a:xfrm>
            <a:off x="3577849" y="2432942"/>
            <a:ext cx="393660" cy="370079"/>
            <a:chOff x="3577849" y="2432942"/>
            <a:chExt cx="393660" cy="370079"/>
          </a:xfrm>
        </p:grpSpPr>
        <p:sp>
          <p:nvSpPr>
            <p:cNvPr id="17330" name="Google Shape;17330;p93"/>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93"/>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93"/>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3"/>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3"/>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3"/>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3"/>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3"/>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3"/>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93"/>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0" name="Google Shape;17340;p93"/>
          <p:cNvGrpSpPr/>
          <p:nvPr/>
        </p:nvGrpSpPr>
        <p:grpSpPr>
          <a:xfrm>
            <a:off x="2493999" y="2927037"/>
            <a:ext cx="370132" cy="328164"/>
            <a:chOff x="2493999" y="2927037"/>
            <a:chExt cx="370132" cy="328164"/>
          </a:xfrm>
        </p:grpSpPr>
        <p:sp>
          <p:nvSpPr>
            <p:cNvPr id="17341" name="Google Shape;17341;p93"/>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3"/>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3"/>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3"/>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3"/>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3"/>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3"/>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3"/>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93"/>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3"/>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3"/>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3"/>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3" name="Google Shape;17353;p93"/>
          <p:cNvGrpSpPr/>
          <p:nvPr/>
        </p:nvGrpSpPr>
        <p:grpSpPr>
          <a:xfrm>
            <a:off x="3589417" y="2950696"/>
            <a:ext cx="370315" cy="281028"/>
            <a:chOff x="3589417" y="2950696"/>
            <a:chExt cx="370315" cy="281028"/>
          </a:xfrm>
        </p:grpSpPr>
        <p:sp>
          <p:nvSpPr>
            <p:cNvPr id="17354" name="Google Shape;17354;p93"/>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3"/>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3"/>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3"/>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3"/>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93"/>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3"/>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3"/>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3"/>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93"/>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93"/>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3"/>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93"/>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3"/>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3"/>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3"/>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3"/>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3"/>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3"/>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3"/>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4" name="Google Shape;17374;p93"/>
          <p:cNvGrpSpPr/>
          <p:nvPr/>
        </p:nvGrpSpPr>
        <p:grpSpPr>
          <a:xfrm>
            <a:off x="3032711" y="2911718"/>
            <a:ext cx="396125" cy="359062"/>
            <a:chOff x="3032711" y="2911718"/>
            <a:chExt cx="396125" cy="359062"/>
          </a:xfrm>
        </p:grpSpPr>
        <p:sp>
          <p:nvSpPr>
            <p:cNvPr id="17375" name="Google Shape;17375;p93"/>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3"/>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93"/>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93"/>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3"/>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3"/>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3"/>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3"/>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3"/>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3"/>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93"/>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93"/>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7" name="Google Shape;17387;p93"/>
          <p:cNvGrpSpPr/>
          <p:nvPr/>
        </p:nvGrpSpPr>
        <p:grpSpPr>
          <a:xfrm>
            <a:off x="7417764" y="1513397"/>
            <a:ext cx="373174" cy="367692"/>
            <a:chOff x="7417764" y="1513397"/>
            <a:chExt cx="373174" cy="367692"/>
          </a:xfrm>
        </p:grpSpPr>
        <p:sp>
          <p:nvSpPr>
            <p:cNvPr id="17388" name="Google Shape;17388;p93"/>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93"/>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93"/>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93"/>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3"/>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3"/>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3"/>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3"/>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3"/>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3"/>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3"/>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3"/>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3"/>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3"/>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3"/>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3"/>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3"/>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93"/>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93"/>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7" name="Google Shape;17407;p93"/>
          <p:cNvGrpSpPr/>
          <p:nvPr/>
        </p:nvGrpSpPr>
        <p:grpSpPr>
          <a:xfrm>
            <a:off x="6871944" y="1514368"/>
            <a:ext cx="370132" cy="365672"/>
            <a:chOff x="6871944" y="1514368"/>
            <a:chExt cx="370132" cy="365672"/>
          </a:xfrm>
        </p:grpSpPr>
        <p:sp>
          <p:nvSpPr>
            <p:cNvPr id="17408" name="Google Shape;17408;p93"/>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93"/>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93"/>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93"/>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3"/>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3"/>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3"/>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3"/>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93"/>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3"/>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3"/>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3"/>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3"/>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3"/>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93"/>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93"/>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3"/>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3"/>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6" name="Google Shape;17426;p93"/>
          <p:cNvGrpSpPr/>
          <p:nvPr/>
        </p:nvGrpSpPr>
        <p:grpSpPr>
          <a:xfrm>
            <a:off x="6561931" y="3365261"/>
            <a:ext cx="400375" cy="370184"/>
            <a:chOff x="6561931" y="3365261"/>
            <a:chExt cx="400375" cy="370184"/>
          </a:xfrm>
        </p:grpSpPr>
        <p:sp>
          <p:nvSpPr>
            <p:cNvPr id="17427" name="Google Shape;17427;p93"/>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93"/>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3"/>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3"/>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3"/>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3"/>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3"/>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3"/>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3"/>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3"/>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3"/>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3"/>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9" name="Google Shape;17439;p93"/>
          <p:cNvGrpSpPr/>
          <p:nvPr/>
        </p:nvGrpSpPr>
        <p:grpSpPr>
          <a:xfrm>
            <a:off x="1942120" y="1985852"/>
            <a:ext cx="378315" cy="358695"/>
            <a:chOff x="1942120" y="1985852"/>
            <a:chExt cx="378315" cy="358695"/>
          </a:xfrm>
        </p:grpSpPr>
        <p:sp>
          <p:nvSpPr>
            <p:cNvPr id="17440" name="Google Shape;17440;p93"/>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3"/>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3"/>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3"/>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3"/>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3"/>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3"/>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3"/>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3"/>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93"/>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3"/>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3"/>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3"/>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93"/>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93"/>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93"/>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3"/>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3"/>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3"/>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3"/>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0" name="Google Shape;17460;p93"/>
          <p:cNvGrpSpPr/>
          <p:nvPr/>
        </p:nvGrpSpPr>
        <p:grpSpPr>
          <a:xfrm>
            <a:off x="1401415" y="2429218"/>
            <a:ext cx="364282" cy="374197"/>
            <a:chOff x="1401415" y="2429218"/>
            <a:chExt cx="364282" cy="374197"/>
          </a:xfrm>
        </p:grpSpPr>
        <p:sp>
          <p:nvSpPr>
            <p:cNvPr id="17461" name="Google Shape;17461;p93"/>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93"/>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93"/>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3"/>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3"/>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3"/>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93"/>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3"/>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3"/>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3"/>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3"/>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3"/>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93"/>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93"/>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3"/>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6" name="Google Shape;17476;p93"/>
          <p:cNvGrpSpPr/>
          <p:nvPr/>
        </p:nvGrpSpPr>
        <p:grpSpPr>
          <a:xfrm>
            <a:off x="7110427" y="3365261"/>
            <a:ext cx="400401" cy="370184"/>
            <a:chOff x="7110427" y="3365261"/>
            <a:chExt cx="400401" cy="370184"/>
          </a:xfrm>
        </p:grpSpPr>
        <p:sp>
          <p:nvSpPr>
            <p:cNvPr id="17477" name="Google Shape;17477;p93"/>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3"/>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3"/>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3"/>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93"/>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93"/>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93"/>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4" name="Google Shape;17484;p93"/>
          <p:cNvGrpSpPr/>
          <p:nvPr/>
        </p:nvGrpSpPr>
        <p:grpSpPr>
          <a:xfrm>
            <a:off x="7658949" y="3363137"/>
            <a:ext cx="400375" cy="370132"/>
            <a:chOff x="7658949" y="3363137"/>
            <a:chExt cx="400375" cy="370132"/>
          </a:xfrm>
        </p:grpSpPr>
        <p:sp>
          <p:nvSpPr>
            <p:cNvPr id="17485" name="Google Shape;17485;p93"/>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3"/>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3"/>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3"/>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3"/>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0" name="Google Shape;17490;p93"/>
          <p:cNvGrpSpPr/>
          <p:nvPr/>
        </p:nvGrpSpPr>
        <p:grpSpPr>
          <a:xfrm>
            <a:off x="3304481" y="3379389"/>
            <a:ext cx="356623" cy="370105"/>
            <a:chOff x="3307156" y="3365314"/>
            <a:chExt cx="356623" cy="370105"/>
          </a:xfrm>
        </p:grpSpPr>
        <p:sp>
          <p:nvSpPr>
            <p:cNvPr id="17491" name="Google Shape;17491;p93"/>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3"/>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3"/>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3"/>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93"/>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3"/>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3"/>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3"/>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3"/>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3"/>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3"/>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3"/>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3"/>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3"/>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3"/>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6" name="Google Shape;17506;p93"/>
          <p:cNvGrpSpPr/>
          <p:nvPr/>
        </p:nvGrpSpPr>
        <p:grpSpPr>
          <a:xfrm>
            <a:off x="7422407" y="1980107"/>
            <a:ext cx="372807" cy="370079"/>
            <a:chOff x="7422407" y="1980107"/>
            <a:chExt cx="372807" cy="370079"/>
          </a:xfrm>
        </p:grpSpPr>
        <p:sp>
          <p:nvSpPr>
            <p:cNvPr id="17507" name="Google Shape;17507;p93"/>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3"/>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3"/>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93"/>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3"/>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3"/>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3"/>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3"/>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3"/>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3"/>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3"/>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3"/>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3"/>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0" name="Google Shape;17520;p93"/>
          <p:cNvGrpSpPr/>
          <p:nvPr/>
        </p:nvGrpSpPr>
        <p:grpSpPr>
          <a:xfrm>
            <a:off x="6916141" y="2906184"/>
            <a:ext cx="289737" cy="370394"/>
            <a:chOff x="6916141" y="2906184"/>
            <a:chExt cx="289737" cy="370394"/>
          </a:xfrm>
        </p:grpSpPr>
        <p:sp>
          <p:nvSpPr>
            <p:cNvPr id="17521" name="Google Shape;17521;p93"/>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3"/>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93"/>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93"/>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3"/>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3"/>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3"/>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3"/>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3"/>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3"/>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3"/>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3"/>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3"/>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3"/>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3"/>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3"/>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3"/>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93"/>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93"/>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3"/>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3"/>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93"/>
          <p:cNvGrpSpPr/>
          <p:nvPr/>
        </p:nvGrpSpPr>
        <p:grpSpPr>
          <a:xfrm>
            <a:off x="7970194" y="2013577"/>
            <a:ext cx="372676" cy="331731"/>
            <a:chOff x="7970194" y="2013577"/>
            <a:chExt cx="372676" cy="331731"/>
          </a:xfrm>
        </p:grpSpPr>
        <p:sp>
          <p:nvSpPr>
            <p:cNvPr id="17543" name="Google Shape;17543;p93"/>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3"/>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3"/>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3"/>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3"/>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3"/>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93"/>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3"/>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3"/>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3"/>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3" name="Google Shape;17553;p93"/>
          <p:cNvGrpSpPr/>
          <p:nvPr/>
        </p:nvGrpSpPr>
        <p:grpSpPr>
          <a:xfrm>
            <a:off x="1416733" y="1512190"/>
            <a:ext cx="332964" cy="370158"/>
            <a:chOff x="1416733" y="1512190"/>
            <a:chExt cx="332964" cy="370158"/>
          </a:xfrm>
        </p:grpSpPr>
        <p:sp>
          <p:nvSpPr>
            <p:cNvPr id="17554" name="Google Shape;17554;p93"/>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3"/>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3"/>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93"/>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3"/>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3"/>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3"/>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3"/>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3"/>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3"/>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3"/>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3"/>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3"/>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3"/>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3"/>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3"/>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3"/>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3"/>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93"/>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3" name="Google Shape;17573;p93"/>
          <p:cNvGrpSpPr/>
          <p:nvPr/>
        </p:nvGrpSpPr>
        <p:grpSpPr>
          <a:xfrm>
            <a:off x="5246366" y="2906105"/>
            <a:ext cx="342852" cy="370079"/>
            <a:chOff x="5246366" y="2906105"/>
            <a:chExt cx="342852" cy="370079"/>
          </a:xfrm>
        </p:grpSpPr>
        <p:sp>
          <p:nvSpPr>
            <p:cNvPr id="17574" name="Google Shape;17574;p93"/>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3"/>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3"/>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93"/>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93"/>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3"/>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0" name="Google Shape;17580;p93"/>
          <p:cNvGrpSpPr/>
          <p:nvPr/>
        </p:nvGrpSpPr>
        <p:grpSpPr>
          <a:xfrm>
            <a:off x="849667" y="2434883"/>
            <a:ext cx="371259" cy="366249"/>
            <a:chOff x="849667" y="2434883"/>
            <a:chExt cx="371259" cy="366249"/>
          </a:xfrm>
        </p:grpSpPr>
        <p:sp>
          <p:nvSpPr>
            <p:cNvPr id="17581" name="Google Shape;17581;p93"/>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3"/>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3"/>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3"/>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93"/>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93"/>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3"/>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3"/>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3"/>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93"/>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93"/>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3"/>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3"/>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4" name="Google Shape;17594;p93"/>
          <p:cNvGrpSpPr/>
          <p:nvPr/>
        </p:nvGrpSpPr>
        <p:grpSpPr>
          <a:xfrm>
            <a:off x="4417026" y="3365366"/>
            <a:ext cx="332728" cy="370053"/>
            <a:chOff x="4417026" y="3365366"/>
            <a:chExt cx="332728" cy="370053"/>
          </a:xfrm>
        </p:grpSpPr>
        <p:sp>
          <p:nvSpPr>
            <p:cNvPr id="17595" name="Google Shape;17595;p93"/>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3"/>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3"/>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3"/>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3"/>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3"/>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93"/>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3"/>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3"/>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3"/>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3"/>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3"/>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3"/>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3"/>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3"/>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3"/>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93"/>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3"/>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3" name="Google Shape;17613;p93"/>
          <p:cNvGrpSpPr/>
          <p:nvPr/>
        </p:nvGrpSpPr>
        <p:grpSpPr>
          <a:xfrm>
            <a:off x="2497068" y="1980186"/>
            <a:ext cx="363994" cy="370105"/>
            <a:chOff x="2497068" y="1980186"/>
            <a:chExt cx="363994" cy="370105"/>
          </a:xfrm>
        </p:grpSpPr>
        <p:sp>
          <p:nvSpPr>
            <p:cNvPr id="17614" name="Google Shape;17614;p93"/>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3"/>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3"/>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3"/>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93"/>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3"/>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3"/>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93"/>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93"/>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93"/>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3"/>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3"/>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3"/>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3"/>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3"/>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3"/>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3"/>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3"/>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3"/>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3"/>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3"/>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5" name="Google Shape;17635;p93"/>
          <p:cNvGrpSpPr/>
          <p:nvPr/>
        </p:nvGrpSpPr>
        <p:grpSpPr>
          <a:xfrm>
            <a:off x="5820278" y="2906158"/>
            <a:ext cx="294904" cy="370027"/>
            <a:chOff x="5820278" y="2906158"/>
            <a:chExt cx="294904" cy="370027"/>
          </a:xfrm>
        </p:grpSpPr>
        <p:sp>
          <p:nvSpPr>
            <p:cNvPr id="17636" name="Google Shape;17636;p93"/>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3"/>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93"/>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3"/>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3"/>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3"/>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3"/>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3" name="Google Shape;17643;p93"/>
          <p:cNvGrpSpPr/>
          <p:nvPr/>
        </p:nvGrpSpPr>
        <p:grpSpPr>
          <a:xfrm>
            <a:off x="4946819" y="3383229"/>
            <a:ext cx="370132" cy="334223"/>
            <a:chOff x="4946819" y="3383229"/>
            <a:chExt cx="370132" cy="334223"/>
          </a:xfrm>
        </p:grpSpPr>
        <p:sp>
          <p:nvSpPr>
            <p:cNvPr id="17644" name="Google Shape;17644;p93"/>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3"/>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3"/>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93"/>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93"/>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3"/>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3"/>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3"/>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3"/>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3" name="Google Shape;17653;p93"/>
          <p:cNvGrpSpPr/>
          <p:nvPr/>
        </p:nvGrpSpPr>
        <p:grpSpPr>
          <a:xfrm>
            <a:off x="3038403" y="1539234"/>
            <a:ext cx="375482" cy="316072"/>
            <a:chOff x="3038403" y="1539234"/>
            <a:chExt cx="375482" cy="316072"/>
          </a:xfrm>
        </p:grpSpPr>
        <p:sp>
          <p:nvSpPr>
            <p:cNvPr id="17654" name="Google Shape;17654;p9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55" name="Google Shape;17655;p93"/>
            <p:cNvGrpSpPr/>
            <p:nvPr/>
          </p:nvGrpSpPr>
          <p:grpSpPr>
            <a:xfrm>
              <a:off x="3038403" y="1539234"/>
              <a:ext cx="375482" cy="316072"/>
              <a:chOff x="3038403" y="1539234"/>
              <a:chExt cx="375482" cy="316072"/>
            </a:xfrm>
          </p:grpSpPr>
          <p:sp>
            <p:nvSpPr>
              <p:cNvPr id="17656" name="Google Shape;17656;p93"/>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93"/>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93"/>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93"/>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3"/>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3"/>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3"/>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3"/>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3"/>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65" name="Google Shape;17665;p93"/>
          <p:cNvGrpSpPr/>
          <p:nvPr/>
        </p:nvGrpSpPr>
        <p:grpSpPr>
          <a:xfrm>
            <a:off x="6332865" y="2906131"/>
            <a:ext cx="360846" cy="370184"/>
            <a:chOff x="6332865" y="2906131"/>
            <a:chExt cx="360846" cy="370184"/>
          </a:xfrm>
        </p:grpSpPr>
        <p:sp>
          <p:nvSpPr>
            <p:cNvPr id="17666" name="Google Shape;17666;p93"/>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3"/>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3"/>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3"/>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93"/>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93"/>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3"/>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3"/>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93"/>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93"/>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3"/>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7" name="Google Shape;17677;p93"/>
          <p:cNvGrpSpPr/>
          <p:nvPr/>
        </p:nvGrpSpPr>
        <p:grpSpPr>
          <a:xfrm>
            <a:off x="4135079" y="1518066"/>
            <a:ext cx="370132" cy="358223"/>
            <a:chOff x="4135079" y="1518066"/>
            <a:chExt cx="370132" cy="358223"/>
          </a:xfrm>
        </p:grpSpPr>
        <p:sp>
          <p:nvSpPr>
            <p:cNvPr id="17678" name="Google Shape;17678;p93"/>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3"/>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3"/>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3"/>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93"/>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3"/>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3"/>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3"/>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3"/>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3"/>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3"/>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3"/>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3"/>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93"/>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3"/>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3"/>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3"/>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93"/>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3"/>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7" name="Google Shape;17697;p93"/>
          <p:cNvGrpSpPr/>
          <p:nvPr/>
        </p:nvGrpSpPr>
        <p:grpSpPr>
          <a:xfrm>
            <a:off x="6878869" y="1980134"/>
            <a:ext cx="361240" cy="370158"/>
            <a:chOff x="6878869" y="1980134"/>
            <a:chExt cx="361240" cy="370158"/>
          </a:xfrm>
        </p:grpSpPr>
        <p:sp>
          <p:nvSpPr>
            <p:cNvPr id="17698" name="Google Shape;17698;p93"/>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3"/>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93"/>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93"/>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3"/>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3"/>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3"/>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3"/>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3"/>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93"/>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93"/>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3"/>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3"/>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1" name="Google Shape;17711;p93"/>
          <p:cNvGrpSpPr/>
          <p:nvPr/>
        </p:nvGrpSpPr>
        <p:grpSpPr>
          <a:xfrm>
            <a:off x="2493999" y="2550033"/>
            <a:ext cx="370132" cy="259467"/>
            <a:chOff x="2493999" y="2550033"/>
            <a:chExt cx="370132" cy="259467"/>
          </a:xfrm>
        </p:grpSpPr>
        <p:sp>
          <p:nvSpPr>
            <p:cNvPr id="17712" name="Google Shape;17712;p93"/>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3"/>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3"/>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3"/>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93"/>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3"/>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3"/>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3"/>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3"/>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93"/>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3"/>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3"/>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3"/>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3"/>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3"/>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3"/>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3"/>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3"/>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3"/>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1" name="Google Shape;17731;p93"/>
          <p:cNvGrpSpPr/>
          <p:nvPr/>
        </p:nvGrpSpPr>
        <p:grpSpPr>
          <a:xfrm>
            <a:off x="1699703" y="3365261"/>
            <a:ext cx="281054" cy="370158"/>
            <a:chOff x="1699703" y="3365261"/>
            <a:chExt cx="281054" cy="370158"/>
          </a:xfrm>
        </p:grpSpPr>
        <p:sp>
          <p:nvSpPr>
            <p:cNvPr id="17732" name="Google Shape;17732;p93"/>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3"/>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3"/>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3"/>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93"/>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93"/>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93"/>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93"/>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93"/>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93"/>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93"/>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3"/>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3"/>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5" name="Google Shape;17745;p93"/>
          <p:cNvGrpSpPr/>
          <p:nvPr/>
        </p:nvGrpSpPr>
        <p:grpSpPr>
          <a:xfrm>
            <a:off x="7966810" y="1519430"/>
            <a:ext cx="369974" cy="355626"/>
            <a:chOff x="7966810" y="1519430"/>
            <a:chExt cx="369974" cy="355626"/>
          </a:xfrm>
        </p:grpSpPr>
        <p:sp>
          <p:nvSpPr>
            <p:cNvPr id="17746" name="Google Shape;17746;p93"/>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93"/>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93"/>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3"/>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93"/>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93"/>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93"/>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3"/>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3"/>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3"/>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3"/>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3"/>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3"/>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3"/>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93"/>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93"/>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2" name="Google Shape;17762;p93"/>
          <p:cNvGrpSpPr/>
          <p:nvPr/>
        </p:nvGrpSpPr>
        <p:grpSpPr>
          <a:xfrm>
            <a:off x="2792628" y="3365340"/>
            <a:ext cx="290445" cy="370079"/>
            <a:chOff x="2792628" y="3365340"/>
            <a:chExt cx="290445" cy="370079"/>
          </a:xfrm>
        </p:grpSpPr>
        <p:sp>
          <p:nvSpPr>
            <p:cNvPr id="17763" name="Google Shape;17763;p93"/>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3"/>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3"/>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3"/>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3"/>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3"/>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93"/>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3"/>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3"/>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3"/>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93"/>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93"/>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3"/>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3"/>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93"/>
          <p:cNvGrpSpPr/>
          <p:nvPr/>
        </p:nvGrpSpPr>
        <p:grpSpPr>
          <a:xfrm>
            <a:off x="1389585" y="1988317"/>
            <a:ext cx="388125" cy="353790"/>
            <a:chOff x="1389585" y="1988317"/>
            <a:chExt cx="388125" cy="353790"/>
          </a:xfrm>
        </p:grpSpPr>
        <p:sp>
          <p:nvSpPr>
            <p:cNvPr id="17778" name="Google Shape;17778;p93"/>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3"/>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3"/>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3"/>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3"/>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3"/>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93"/>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93"/>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3"/>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3"/>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93"/>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3"/>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3"/>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3"/>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3"/>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3"/>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3"/>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3"/>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3"/>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93"/>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3"/>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3"/>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0" name="Google Shape;17800;p93"/>
          <p:cNvGrpSpPr/>
          <p:nvPr/>
        </p:nvGrpSpPr>
        <p:grpSpPr>
          <a:xfrm>
            <a:off x="2492924" y="1512190"/>
            <a:ext cx="370158" cy="370158"/>
            <a:chOff x="2492924" y="1512190"/>
            <a:chExt cx="370158" cy="370158"/>
          </a:xfrm>
        </p:grpSpPr>
        <p:sp>
          <p:nvSpPr>
            <p:cNvPr id="17801" name="Google Shape;17801;p93"/>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93"/>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3"/>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93"/>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93"/>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3"/>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3"/>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93"/>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3"/>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3"/>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93"/>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93"/>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3"/>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3"/>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3"/>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3"/>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93"/>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93"/>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3"/>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3"/>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3"/>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3"/>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3" name="Google Shape;17823;p93"/>
          <p:cNvGrpSpPr/>
          <p:nvPr/>
        </p:nvGrpSpPr>
        <p:grpSpPr>
          <a:xfrm>
            <a:off x="1933569" y="1512243"/>
            <a:ext cx="393975" cy="370105"/>
            <a:chOff x="1933569" y="1512243"/>
            <a:chExt cx="393975" cy="370105"/>
          </a:xfrm>
        </p:grpSpPr>
        <p:sp>
          <p:nvSpPr>
            <p:cNvPr id="17824" name="Google Shape;17824;p93"/>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93"/>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93"/>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3"/>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3"/>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3"/>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3"/>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3"/>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3"/>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93"/>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93"/>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3"/>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93"/>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93"/>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3"/>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3"/>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3"/>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3"/>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93"/>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3"/>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93"/>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93"/>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3"/>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3"/>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3"/>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3"/>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93"/>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93"/>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2" name="Google Shape;17852;p93"/>
          <p:cNvGrpSpPr/>
          <p:nvPr/>
        </p:nvGrpSpPr>
        <p:grpSpPr>
          <a:xfrm>
            <a:off x="2236106" y="3365392"/>
            <a:ext cx="306471" cy="370000"/>
            <a:chOff x="2236106" y="3365392"/>
            <a:chExt cx="306471" cy="370000"/>
          </a:xfrm>
        </p:grpSpPr>
        <p:sp>
          <p:nvSpPr>
            <p:cNvPr id="17853" name="Google Shape;17853;p93"/>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93"/>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3"/>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93"/>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93"/>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93"/>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3"/>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3"/>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3"/>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3"/>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3"/>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93"/>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3"/>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93"/>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7" name="Google Shape;17867;p93"/>
          <p:cNvGrpSpPr/>
          <p:nvPr/>
        </p:nvGrpSpPr>
        <p:grpSpPr>
          <a:xfrm>
            <a:off x="5492823" y="3385563"/>
            <a:ext cx="375325" cy="329606"/>
            <a:chOff x="5492823" y="3385563"/>
            <a:chExt cx="375325" cy="329606"/>
          </a:xfrm>
        </p:grpSpPr>
        <p:sp>
          <p:nvSpPr>
            <p:cNvPr id="17868" name="Google Shape;17868;p93"/>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3"/>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93"/>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3"/>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3"/>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3"/>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93"/>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93"/>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3"/>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3"/>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93"/>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93"/>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3"/>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3"/>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3"/>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3"/>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93"/>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93"/>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93"/>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93"/>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8" name="Google Shape;17888;p93"/>
          <p:cNvGrpSpPr/>
          <p:nvPr/>
        </p:nvGrpSpPr>
        <p:grpSpPr>
          <a:xfrm>
            <a:off x="3041787" y="2001118"/>
            <a:ext cx="370158" cy="328164"/>
            <a:chOff x="3041787" y="2001118"/>
            <a:chExt cx="370158" cy="328164"/>
          </a:xfrm>
        </p:grpSpPr>
        <p:sp>
          <p:nvSpPr>
            <p:cNvPr id="17889" name="Google Shape;17889;p93"/>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3"/>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3"/>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93"/>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3"/>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3"/>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3"/>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93"/>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93"/>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3"/>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3"/>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93"/>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3"/>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3"/>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3"/>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3"/>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3"/>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93"/>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7" name="Google Shape;17907;p93"/>
          <p:cNvGrpSpPr/>
          <p:nvPr/>
        </p:nvGrpSpPr>
        <p:grpSpPr>
          <a:xfrm>
            <a:off x="5779884" y="2039125"/>
            <a:ext cx="372309" cy="328216"/>
            <a:chOff x="5779884" y="2039125"/>
            <a:chExt cx="372309" cy="328216"/>
          </a:xfrm>
        </p:grpSpPr>
        <p:sp>
          <p:nvSpPr>
            <p:cNvPr id="17908" name="Google Shape;17908;p9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9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3"/>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3"/>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3"/>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3"/>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3"/>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3"/>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3"/>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3"/>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3"/>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21" name="Google Shape;17921;p93"/>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25"/>
        <p:cNvGrpSpPr/>
        <p:nvPr/>
      </p:nvGrpSpPr>
      <p:grpSpPr>
        <a:xfrm>
          <a:off x="0" y="0"/>
          <a:ext cx="0" cy="0"/>
          <a:chOff x="0" y="0"/>
          <a:chExt cx="0" cy="0"/>
        </a:xfrm>
      </p:grpSpPr>
      <p:grpSp>
        <p:nvGrpSpPr>
          <p:cNvPr id="17926" name="Google Shape;17926;p94"/>
          <p:cNvGrpSpPr/>
          <p:nvPr/>
        </p:nvGrpSpPr>
        <p:grpSpPr>
          <a:xfrm>
            <a:off x="878066" y="1981993"/>
            <a:ext cx="354610" cy="372358"/>
            <a:chOff x="878066" y="1981993"/>
            <a:chExt cx="354610" cy="372358"/>
          </a:xfrm>
        </p:grpSpPr>
        <p:sp>
          <p:nvSpPr>
            <p:cNvPr id="17927" name="Google Shape;17927;p94"/>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94"/>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94"/>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4"/>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4"/>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4"/>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4"/>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4"/>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4"/>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4"/>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94"/>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4"/>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4"/>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4"/>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1" name="Google Shape;17941;p94"/>
          <p:cNvGrpSpPr/>
          <p:nvPr/>
        </p:nvGrpSpPr>
        <p:grpSpPr>
          <a:xfrm>
            <a:off x="1345794" y="1982386"/>
            <a:ext cx="371650" cy="371624"/>
            <a:chOff x="1345794" y="1982386"/>
            <a:chExt cx="371650" cy="371624"/>
          </a:xfrm>
        </p:grpSpPr>
        <p:sp>
          <p:nvSpPr>
            <p:cNvPr id="17942" name="Google Shape;17942;p94"/>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94"/>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94"/>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4"/>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4"/>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94"/>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4"/>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94"/>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4"/>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4"/>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94"/>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4"/>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4"/>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4"/>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4"/>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4"/>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4"/>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4"/>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4"/>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94"/>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94"/>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94"/>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4"/>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4"/>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94"/>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94"/>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4"/>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4"/>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4"/>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4"/>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4"/>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4"/>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4"/>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4"/>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94"/>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94"/>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4"/>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9" name="Google Shape;17979;p94"/>
          <p:cNvGrpSpPr/>
          <p:nvPr/>
        </p:nvGrpSpPr>
        <p:grpSpPr>
          <a:xfrm>
            <a:off x="1821465" y="1981993"/>
            <a:ext cx="372410" cy="372410"/>
            <a:chOff x="1821465" y="1981993"/>
            <a:chExt cx="372410" cy="372410"/>
          </a:xfrm>
        </p:grpSpPr>
        <p:sp>
          <p:nvSpPr>
            <p:cNvPr id="17980" name="Google Shape;17980;p94"/>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4"/>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4"/>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4"/>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4"/>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4"/>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4"/>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4"/>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4"/>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4"/>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94"/>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4"/>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4"/>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94"/>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4" name="Google Shape;17994;p94"/>
          <p:cNvGrpSpPr/>
          <p:nvPr/>
        </p:nvGrpSpPr>
        <p:grpSpPr>
          <a:xfrm>
            <a:off x="2276348" y="1981809"/>
            <a:ext cx="415901" cy="372699"/>
            <a:chOff x="2276348" y="1981809"/>
            <a:chExt cx="415901" cy="372699"/>
          </a:xfrm>
        </p:grpSpPr>
        <p:sp>
          <p:nvSpPr>
            <p:cNvPr id="17995" name="Google Shape;17995;p94"/>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4"/>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4"/>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4"/>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4"/>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4"/>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4"/>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2" name="Google Shape;18002;p94"/>
          <p:cNvGrpSpPr/>
          <p:nvPr/>
        </p:nvGrpSpPr>
        <p:grpSpPr>
          <a:xfrm>
            <a:off x="2774354" y="2009990"/>
            <a:ext cx="372017" cy="316310"/>
            <a:chOff x="2774354" y="2009990"/>
            <a:chExt cx="372017" cy="316310"/>
          </a:xfrm>
        </p:grpSpPr>
        <p:sp>
          <p:nvSpPr>
            <p:cNvPr id="18003" name="Google Shape;18003;p94"/>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4"/>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4"/>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94"/>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94"/>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94"/>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94"/>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94"/>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94"/>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4"/>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4"/>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4"/>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94"/>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94"/>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4"/>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4"/>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4"/>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4"/>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4"/>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4"/>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94"/>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94"/>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94"/>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94"/>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4"/>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4"/>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9" name="Google Shape;18029;p94"/>
          <p:cNvGrpSpPr/>
          <p:nvPr/>
        </p:nvGrpSpPr>
        <p:grpSpPr>
          <a:xfrm>
            <a:off x="3722682" y="1981993"/>
            <a:ext cx="375818" cy="372043"/>
            <a:chOff x="3722682" y="1981993"/>
            <a:chExt cx="375818" cy="372043"/>
          </a:xfrm>
        </p:grpSpPr>
        <p:sp>
          <p:nvSpPr>
            <p:cNvPr id="18030" name="Google Shape;18030;p94"/>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94"/>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94"/>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4"/>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4"/>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4"/>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94"/>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94"/>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94"/>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4"/>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4"/>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4"/>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4"/>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4"/>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4"/>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5" name="Google Shape;18045;p94"/>
          <p:cNvGrpSpPr/>
          <p:nvPr/>
        </p:nvGrpSpPr>
        <p:grpSpPr>
          <a:xfrm>
            <a:off x="4201394" y="1981809"/>
            <a:ext cx="373538" cy="372305"/>
            <a:chOff x="4201394" y="1981809"/>
            <a:chExt cx="373538" cy="372305"/>
          </a:xfrm>
        </p:grpSpPr>
        <p:sp>
          <p:nvSpPr>
            <p:cNvPr id="18046" name="Google Shape;18046;p94"/>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4"/>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94"/>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94"/>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94"/>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94"/>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94"/>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4"/>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94"/>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94"/>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4"/>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4"/>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4"/>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4"/>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4"/>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4"/>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94"/>
          <p:cNvGrpSpPr/>
          <p:nvPr/>
        </p:nvGrpSpPr>
        <p:grpSpPr>
          <a:xfrm>
            <a:off x="4659658" y="1500266"/>
            <a:ext cx="422743" cy="377784"/>
            <a:chOff x="4659658" y="1500266"/>
            <a:chExt cx="422743" cy="377784"/>
          </a:xfrm>
        </p:grpSpPr>
        <p:sp>
          <p:nvSpPr>
            <p:cNvPr id="18063" name="Google Shape;18063;p94"/>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4"/>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4"/>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4"/>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4"/>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4"/>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4"/>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4"/>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4"/>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4"/>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4"/>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94"/>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4"/>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4"/>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4"/>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4"/>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4"/>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0" name="Google Shape;18080;p94"/>
          <p:cNvGrpSpPr/>
          <p:nvPr/>
        </p:nvGrpSpPr>
        <p:grpSpPr>
          <a:xfrm>
            <a:off x="5211406" y="1513504"/>
            <a:ext cx="260394" cy="351202"/>
            <a:chOff x="5211406" y="1513504"/>
            <a:chExt cx="260394" cy="351202"/>
          </a:xfrm>
        </p:grpSpPr>
        <p:sp>
          <p:nvSpPr>
            <p:cNvPr id="18081" name="Google Shape;18081;p94"/>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4"/>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94"/>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94"/>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94"/>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94"/>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4"/>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4"/>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4"/>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4"/>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4"/>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94"/>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4"/>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4" name="Google Shape;18094;p94"/>
          <p:cNvGrpSpPr/>
          <p:nvPr/>
        </p:nvGrpSpPr>
        <p:grpSpPr>
          <a:xfrm>
            <a:off x="5632602" y="1513216"/>
            <a:ext cx="366722" cy="351779"/>
            <a:chOff x="5632602" y="1513216"/>
            <a:chExt cx="366722" cy="351779"/>
          </a:xfrm>
        </p:grpSpPr>
        <p:sp>
          <p:nvSpPr>
            <p:cNvPr id="18095" name="Google Shape;18095;p94"/>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94"/>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4"/>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94"/>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94"/>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4"/>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4"/>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4"/>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3" name="Google Shape;18103;p94"/>
          <p:cNvGrpSpPr/>
          <p:nvPr/>
        </p:nvGrpSpPr>
        <p:grpSpPr>
          <a:xfrm>
            <a:off x="6089372" y="1527136"/>
            <a:ext cx="401902" cy="323965"/>
            <a:chOff x="6089372" y="1527136"/>
            <a:chExt cx="401902" cy="323965"/>
          </a:xfrm>
        </p:grpSpPr>
        <p:sp>
          <p:nvSpPr>
            <p:cNvPr id="18104" name="Google Shape;18104;p94"/>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4"/>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4"/>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94"/>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94"/>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4"/>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4"/>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4"/>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4"/>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4"/>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4"/>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4"/>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4"/>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94"/>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94"/>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94"/>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94"/>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4"/>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4"/>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4"/>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4"/>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4"/>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4"/>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4"/>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4"/>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94"/>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94"/>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4"/>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4"/>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4"/>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4" name="Google Shape;18134;p94"/>
          <p:cNvGrpSpPr/>
          <p:nvPr/>
        </p:nvGrpSpPr>
        <p:grpSpPr>
          <a:xfrm>
            <a:off x="6579435" y="1527897"/>
            <a:ext cx="370103" cy="322445"/>
            <a:chOff x="6579435" y="1527897"/>
            <a:chExt cx="370103" cy="322445"/>
          </a:xfrm>
        </p:grpSpPr>
        <p:sp>
          <p:nvSpPr>
            <p:cNvPr id="18135" name="Google Shape;18135;p94"/>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4"/>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4"/>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94"/>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94"/>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94"/>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94"/>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4"/>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4"/>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4"/>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4"/>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4"/>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4"/>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4"/>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4"/>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4"/>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4"/>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94"/>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94"/>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94"/>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94"/>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6" name="Google Shape;18156;p94"/>
          <p:cNvGrpSpPr/>
          <p:nvPr/>
        </p:nvGrpSpPr>
        <p:grpSpPr>
          <a:xfrm>
            <a:off x="6988887" y="1538854"/>
            <a:ext cx="499920" cy="300136"/>
            <a:chOff x="6988887" y="1538854"/>
            <a:chExt cx="499920" cy="300136"/>
          </a:xfrm>
        </p:grpSpPr>
        <p:sp>
          <p:nvSpPr>
            <p:cNvPr id="18157" name="Google Shape;18157;p94"/>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94"/>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4"/>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4"/>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94"/>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94"/>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4"/>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4"/>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4"/>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4"/>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94"/>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94"/>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94"/>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0" name="Google Shape;18170;p94"/>
          <p:cNvGrpSpPr/>
          <p:nvPr/>
        </p:nvGrpSpPr>
        <p:grpSpPr>
          <a:xfrm>
            <a:off x="8050359" y="1520687"/>
            <a:ext cx="279321" cy="336837"/>
            <a:chOff x="8050359" y="1520687"/>
            <a:chExt cx="279321" cy="336837"/>
          </a:xfrm>
        </p:grpSpPr>
        <p:sp>
          <p:nvSpPr>
            <p:cNvPr id="18171" name="Google Shape;18171;p94"/>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94"/>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94"/>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4"/>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94"/>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94"/>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4"/>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4"/>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94"/>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94"/>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94"/>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94"/>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4"/>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94"/>
          <p:cNvGrpSpPr/>
          <p:nvPr/>
        </p:nvGrpSpPr>
        <p:grpSpPr>
          <a:xfrm>
            <a:off x="6093907" y="2461832"/>
            <a:ext cx="364441" cy="339091"/>
            <a:chOff x="6093907" y="2461832"/>
            <a:chExt cx="364441" cy="339091"/>
          </a:xfrm>
        </p:grpSpPr>
        <p:sp>
          <p:nvSpPr>
            <p:cNvPr id="18185" name="Google Shape;18185;p94"/>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4"/>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4"/>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4"/>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4"/>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4"/>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4"/>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94"/>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94"/>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4"/>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5" name="Google Shape;18195;p94"/>
          <p:cNvGrpSpPr/>
          <p:nvPr/>
        </p:nvGrpSpPr>
        <p:grpSpPr>
          <a:xfrm>
            <a:off x="4676331" y="1980866"/>
            <a:ext cx="377680" cy="377680"/>
            <a:chOff x="4676331" y="1980866"/>
            <a:chExt cx="377680" cy="377680"/>
          </a:xfrm>
        </p:grpSpPr>
        <p:sp>
          <p:nvSpPr>
            <p:cNvPr id="18196" name="Google Shape;18196;p94"/>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4"/>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4"/>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4"/>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4"/>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4"/>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94"/>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94"/>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4"/>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4"/>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4"/>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94"/>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94"/>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94"/>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94"/>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94"/>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4"/>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4"/>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4"/>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5" name="Google Shape;18215;p94"/>
          <p:cNvGrpSpPr/>
          <p:nvPr/>
        </p:nvGrpSpPr>
        <p:grpSpPr>
          <a:xfrm>
            <a:off x="7526242" y="1522968"/>
            <a:ext cx="357651" cy="332275"/>
            <a:chOff x="7526242" y="1522968"/>
            <a:chExt cx="357651" cy="332275"/>
          </a:xfrm>
        </p:grpSpPr>
        <p:sp>
          <p:nvSpPr>
            <p:cNvPr id="18216" name="Google Shape;18216;p94"/>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4"/>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4"/>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4"/>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4"/>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4"/>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94"/>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94"/>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4"/>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94"/>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94"/>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94"/>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94"/>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4"/>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4"/>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4"/>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2" name="Google Shape;18232;p94"/>
          <p:cNvGrpSpPr/>
          <p:nvPr/>
        </p:nvGrpSpPr>
        <p:grpSpPr>
          <a:xfrm>
            <a:off x="3250786" y="1982386"/>
            <a:ext cx="371650" cy="371624"/>
            <a:chOff x="3250786" y="1982386"/>
            <a:chExt cx="371650" cy="371624"/>
          </a:xfrm>
        </p:grpSpPr>
        <p:sp>
          <p:nvSpPr>
            <p:cNvPr id="18233" name="Google Shape;18233;p94"/>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94"/>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94"/>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4"/>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94"/>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94"/>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4"/>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4"/>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4"/>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4"/>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94"/>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94"/>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4"/>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94"/>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4"/>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4"/>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4"/>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94"/>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94"/>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4"/>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94"/>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94"/>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94"/>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94"/>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94"/>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4"/>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94"/>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94"/>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94"/>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94"/>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94"/>
          <p:cNvGrpSpPr/>
          <p:nvPr/>
        </p:nvGrpSpPr>
        <p:grpSpPr>
          <a:xfrm>
            <a:off x="1342386" y="2916322"/>
            <a:ext cx="373538" cy="331515"/>
            <a:chOff x="1342386" y="2916322"/>
            <a:chExt cx="373538" cy="331515"/>
          </a:xfrm>
        </p:grpSpPr>
        <p:sp>
          <p:nvSpPr>
            <p:cNvPr id="18264" name="Google Shape;18264;p94"/>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4"/>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4"/>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4"/>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4"/>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4"/>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94"/>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94"/>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4"/>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4"/>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4"/>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5" name="Google Shape;18275;p94"/>
          <p:cNvGrpSpPr/>
          <p:nvPr/>
        </p:nvGrpSpPr>
        <p:grpSpPr>
          <a:xfrm>
            <a:off x="2294122" y="2946600"/>
            <a:ext cx="373931" cy="271351"/>
            <a:chOff x="2294122" y="2946600"/>
            <a:chExt cx="373931" cy="271351"/>
          </a:xfrm>
        </p:grpSpPr>
        <p:sp>
          <p:nvSpPr>
            <p:cNvPr id="18276" name="Google Shape;18276;p94"/>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94"/>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94"/>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94"/>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94"/>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94"/>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94"/>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94"/>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4"/>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4"/>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4"/>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94"/>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94"/>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94"/>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94"/>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4"/>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94"/>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94"/>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94"/>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94"/>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4"/>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94"/>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94"/>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4"/>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4"/>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94"/>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94"/>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4"/>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4"/>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94"/>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6" name="Google Shape;18306;p94"/>
          <p:cNvGrpSpPr/>
          <p:nvPr/>
        </p:nvGrpSpPr>
        <p:grpSpPr>
          <a:xfrm>
            <a:off x="2769819" y="2907251"/>
            <a:ext cx="373905" cy="349682"/>
            <a:chOff x="2769819" y="2907251"/>
            <a:chExt cx="373905" cy="349682"/>
          </a:xfrm>
        </p:grpSpPr>
        <p:sp>
          <p:nvSpPr>
            <p:cNvPr id="18307" name="Google Shape;18307;p94"/>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4"/>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4"/>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4"/>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94"/>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94"/>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4"/>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4"/>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94"/>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4"/>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4"/>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4"/>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94"/>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94"/>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4"/>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94"/>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94"/>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4" name="Google Shape;18324;p94"/>
          <p:cNvGrpSpPr/>
          <p:nvPr/>
        </p:nvGrpSpPr>
        <p:grpSpPr>
          <a:xfrm>
            <a:off x="3246251" y="2895245"/>
            <a:ext cx="375792" cy="373800"/>
            <a:chOff x="3246251" y="2895245"/>
            <a:chExt cx="375792" cy="373800"/>
          </a:xfrm>
        </p:grpSpPr>
        <p:sp>
          <p:nvSpPr>
            <p:cNvPr id="18325" name="Google Shape;18325;p94"/>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94"/>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4"/>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4"/>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4"/>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94"/>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94"/>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94"/>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94"/>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94"/>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94"/>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4"/>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94"/>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94"/>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9" name="Google Shape;18339;p94"/>
          <p:cNvGrpSpPr/>
          <p:nvPr/>
        </p:nvGrpSpPr>
        <p:grpSpPr>
          <a:xfrm>
            <a:off x="3791182" y="2895454"/>
            <a:ext cx="234650" cy="373590"/>
            <a:chOff x="3791182" y="2895454"/>
            <a:chExt cx="234650" cy="373590"/>
          </a:xfrm>
        </p:grpSpPr>
        <p:sp>
          <p:nvSpPr>
            <p:cNvPr id="18340" name="Google Shape;18340;p94"/>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94"/>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94"/>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94"/>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94"/>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4"/>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4"/>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4"/>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94"/>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9" name="Google Shape;18349;p94"/>
          <p:cNvGrpSpPr/>
          <p:nvPr/>
        </p:nvGrpSpPr>
        <p:grpSpPr>
          <a:xfrm>
            <a:off x="7042995" y="2489463"/>
            <a:ext cx="364441" cy="256225"/>
            <a:chOff x="7042995" y="2489463"/>
            <a:chExt cx="364441" cy="256225"/>
          </a:xfrm>
        </p:grpSpPr>
        <p:sp>
          <p:nvSpPr>
            <p:cNvPr id="18350" name="Google Shape;18350;p94"/>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94"/>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94"/>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94"/>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94"/>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94"/>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94"/>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94"/>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94"/>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9" name="Google Shape;18359;p94"/>
          <p:cNvGrpSpPr/>
          <p:nvPr/>
        </p:nvGrpSpPr>
        <p:grpSpPr>
          <a:xfrm>
            <a:off x="7517172" y="2437007"/>
            <a:ext cx="364284" cy="361243"/>
            <a:chOff x="7517172" y="2437007"/>
            <a:chExt cx="364284" cy="361243"/>
          </a:xfrm>
        </p:grpSpPr>
        <p:sp>
          <p:nvSpPr>
            <p:cNvPr id="18360" name="Google Shape;18360;p94"/>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94"/>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94"/>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94"/>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94"/>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94"/>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94"/>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94"/>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94"/>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94"/>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94"/>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94"/>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94"/>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94"/>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94"/>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94"/>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94"/>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94"/>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9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9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94"/>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1" name="Google Shape;18381;p94"/>
          <p:cNvGrpSpPr/>
          <p:nvPr/>
        </p:nvGrpSpPr>
        <p:grpSpPr>
          <a:xfrm>
            <a:off x="8006475" y="2436954"/>
            <a:ext cx="335290" cy="361321"/>
            <a:chOff x="8006475" y="2436954"/>
            <a:chExt cx="335290" cy="361321"/>
          </a:xfrm>
        </p:grpSpPr>
        <p:sp>
          <p:nvSpPr>
            <p:cNvPr id="18382" name="Google Shape;18382;p94"/>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94"/>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94"/>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94"/>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94"/>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94"/>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94"/>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94"/>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94"/>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94"/>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94"/>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94"/>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94"/>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94"/>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94"/>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94"/>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94"/>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94"/>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94"/>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1" name="Google Shape;18401;p94"/>
          <p:cNvGrpSpPr/>
          <p:nvPr/>
        </p:nvGrpSpPr>
        <p:grpSpPr>
          <a:xfrm>
            <a:off x="5596661" y="2909139"/>
            <a:ext cx="394326" cy="349682"/>
            <a:chOff x="5596661" y="2909139"/>
            <a:chExt cx="394326" cy="349682"/>
          </a:xfrm>
        </p:grpSpPr>
        <p:sp>
          <p:nvSpPr>
            <p:cNvPr id="18402" name="Google Shape;18402;p94"/>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94"/>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94"/>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94"/>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94"/>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94"/>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94"/>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94"/>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94"/>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94"/>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94"/>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94"/>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94"/>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94"/>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94"/>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94"/>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8" name="Google Shape;18418;p94"/>
          <p:cNvGrpSpPr/>
          <p:nvPr/>
        </p:nvGrpSpPr>
        <p:grpSpPr>
          <a:xfrm>
            <a:off x="874658" y="2914408"/>
            <a:ext cx="356891" cy="335709"/>
            <a:chOff x="874658" y="2914408"/>
            <a:chExt cx="356891" cy="335709"/>
          </a:xfrm>
        </p:grpSpPr>
        <p:sp>
          <p:nvSpPr>
            <p:cNvPr id="18419" name="Google Shape;18419;p94"/>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94"/>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94"/>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94"/>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94"/>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94"/>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94"/>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94"/>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94"/>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94"/>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94"/>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94"/>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94"/>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94"/>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94"/>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94"/>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94"/>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94"/>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94"/>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94"/>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9" name="Google Shape;18439;p94"/>
          <p:cNvGrpSpPr/>
          <p:nvPr/>
        </p:nvGrpSpPr>
        <p:grpSpPr>
          <a:xfrm>
            <a:off x="4230912" y="2929193"/>
            <a:ext cx="308813" cy="306165"/>
            <a:chOff x="4230912" y="2929193"/>
            <a:chExt cx="308813" cy="306165"/>
          </a:xfrm>
        </p:grpSpPr>
        <p:sp>
          <p:nvSpPr>
            <p:cNvPr id="18440" name="Google Shape;18440;p94"/>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94"/>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94"/>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94"/>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94"/>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94"/>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94"/>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94"/>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94"/>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94"/>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94"/>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94"/>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94"/>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94"/>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94"/>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5" name="Google Shape;18455;p94"/>
          <p:cNvGrpSpPr/>
          <p:nvPr/>
        </p:nvGrpSpPr>
        <p:grpSpPr>
          <a:xfrm>
            <a:off x="4627886" y="3401089"/>
            <a:ext cx="409111" cy="267944"/>
            <a:chOff x="4627886" y="3401089"/>
            <a:chExt cx="409111" cy="267944"/>
          </a:xfrm>
        </p:grpSpPr>
        <p:sp>
          <p:nvSpPr>
            <p:cNvPr id="18456" name="Google Shape;18456;p94"/>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94"/>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94"/>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94"/>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94"/>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94"/>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94"/>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94"/>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94"/>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94"/>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94"/>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7" name="Google Shape;18467;p94"/>
          <p:cNvGrpSpPr/>
          <p:nvPr/>
        </p:nvGrpSpPr>
        <p:grpSpPr>
          <a:xfrm>
            <a:off x="4652476" y="2898915"/>
            <a:ext cx="386016" cy="384495"/>
            <a:chOff x="4652476" y="2898915"/>
            <a:chExt cx="386016" cy="384495"/>
          </a:xfrm>
        </p:grpSpPr>
        <p:sp>
          <p:nvSpPr>
            <p:cNvPr id="18468" name="Google Shape;18468;p94"/>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94"/>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94"/>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94"/>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94"/>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94"/>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94"/>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94"/>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94"/>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7" name="Google Shape;18477;p94"/>
          <p:cNvGrpSpPr/>
          <p:nvPr/>
        </p:nvGrpSpPr>
        <p:grpSpPr>
          <a:xfrm>
            <a:off x="5156931" y="2922194"/>
            <a:ext cx="324699" cy="347611"/>
            <a:chOff x="5156931" y="2922194"/>
            <a:chExt cx="324699" cy="347611"/>
          </a:xfrm>
        </p:grpSpPr>
        <p:sp>
          <p:nvSpPr>
            <p:cNvPr id="18478" name="Google Shape;18478;p94"/>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94"/>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94"/>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94"/>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94"/>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94"/>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94"/>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94"/>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94"/>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94"/>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94"/>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94"/>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94"/>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94"/>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94"/>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94"/>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94"/>
          <p:cNvGrpSpPr/>
          <p:nvPr/>
        </p:nvGrpSpPr>
        <p:grpSpPr>
          <a:xfrm>
            <a:off x="6086331" y="2905337"/>
            <a:ext cx="364441" cy="364834"/>
            <a:chOff x="6086331" y="2905337"/>
            <a:chExt cx="364441" cy="364834"/>
          </a:xfrm>
        </p:grpSpPr>
        <p:sp>
          <p:nvSpPr>
            <p:cNvPr id="18495" name="Google Shape;18495;p94"/>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94"/>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94"/>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94"/>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94"/>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94"/>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1" name="Google Shape;18501;p94"/>
          <p:cNvGrpSpPr/>
          <p:nvPr/>
        </p:nvGrpSpPr>
        <p:grpSpPr>
          <a:xfrm>
            <a:off x="6554059" y="2907251"/>
            <a:ext cx="377706" cy="377680"/>
            <a:chOff x="6554059" y="2907251"/>
            <a:chExt cx="377706" cy="377680"/>
          </a:xfrm>
        </p:grpSpPr>
        <p:sp>
          <p:nvSpPr>
            <p:cNvPr id="18502" name="Google Shape;18502;p94"/>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94"/>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94"/>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94"/>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94"/>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94"/>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94"/>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94"/>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94"/>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94"/>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94"/>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94"/>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94"/>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94"/>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94"/>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94"/>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94"/>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94"/>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94"/>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94"/>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94"/>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3" name="Google Shape;18523;p94"/>
          <p:cNvGrpSpPr/>
          <p:nvPr/>
        </p:nvGrpSpPr>
        <p:grpSpPr>
          <a:xfrm>
            <a:off x="7491796" y="2945446"/>
            <a:ext cx="400801" cy="317542"/>
            <a:chOff x="7491796" y="2945446"/>
            <a:chExt cx="400801" cy="317542"/>
          </a:xfrm>
        </p:grpSpPr>
        <p:sp>
          <p:nvSpPr>
            <p:cNvPr id="18524" name="Google Shape;18524;p94"/>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94"/>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94"/>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94"/>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94"/>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94"/>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94"/>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94"/>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94"/>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94"/>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94"/>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94"/>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94"/>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94"/>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94"/>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94"/>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94"/>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94"/>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94"/>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94"/>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94"/>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94"/>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6" name="Google Shape;18546;p94"/>
          <p:cNvGrpSpPr/>
          <p:nvPr/>
        </p:nvGrpSpPr>
        <p:grpSpPr>
          <a:xfrm>
            <a:off x="7045643" y="2907723"/>
            <a:ext cx="345304" cy="365857"/>
            <a:chOff x="7045643" y="2907723"/>
            <a:chExt cx="345304" cy="365857"/>
          </a:xfrm>
        </p:grpSpPr>
        <p:sp>
          <p:nvSpPr>
            <p:cNvPr id="18547" name="Google Shape;18547;p94"/>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94"/>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94"/>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94"/>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94"/>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94"/>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94"/>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94"/>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94"/>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94"/>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94"/>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94"/>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94"/>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94"/>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94"/>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94"/>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94"/>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94"/>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94"/>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6" name="Google Shape;18566;p94"/>
          <p:cNvGrpSpPr/>
          <p:nvPr/>
        </p:nvGrpSpPr>
        <p:grpSpPr>
          <a:xfrm>
            <a:off x="7992843" y="2907251"/>
            <a:ext cx="347794" cy="366328"/>
            <a:chOff x="7992843" y="2907251"/>
            <a:chExt cx="347794" cy="366328"/>
          </a:xfrm>
        </p:grpSpPr>
        <p:sp>
          <p:nvSpPr>
            <p:cNvPr id="18567" name="Google Shape;18567;p94"/>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94"/>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94"/>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94"/>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94"/>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94"/>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94"/>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94"/>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94"/>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94"/>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94"/>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94"/>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94"/>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94"/>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94"/>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94"/>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94"/>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94"/>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94"/>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94"/>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94"/>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94"/>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94"/>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94"/>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94"/>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94"/>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94"/>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94"/>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94"/>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94"/>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94"/>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94"/>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94"/>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0" name="Google Shape;18600;p94"/>
          <p:cNvGrpSpPr/>
          <p:nvPr/>
        </p:nvGrpSpPr>
        <p:grpSpPr>
          <a:xfrm>
            <a:off x="873898" y="1512377"/>
            <a:ext cx="398127" cy="353457"/>
            <a:chOff x="873898" y="1512377"/>
            <a:chExt cx="398127" cy="353457"/>
          </a:xfrm>
        </p:grpSpPr>
        <p:sp>
          <p:nvSpPr>
            <p:cNvPr id="18601" name="Google Shape;18601;p94"/>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94"/>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94"/>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94"/>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94"/>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94"/>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94"/>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94"/>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94"/>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94"/>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94"/>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94"/>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94"/>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94"/>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94"/>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94"/>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94"/>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94"/>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94"/>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94"/>
          <p:cNvGrpSpPr/>
          <p:nvPr/>
        </p:nvGrpSpPr>
        <p:grpSpPr>
          <a:xfrm>
            <a:off x="1424125" y="1515680"/>
            <a:ext cx="246762" cy="347139"/>
            <a:chOff x="1424125" y="1515680"/>
            <a:chExt cx="246762" cy="347139"/>
          </a:xfrm>
        </p:grpSpPr>
        <p:sp>
          <p:nvSpPr>
            <p:cNvPr id="18621" name="Google Shape;18621;p94"/>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94"/>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94"/>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94"/>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94"/>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94"/>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94"/>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94"/>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94"/>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94"/>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94"/>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94"/>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94"/>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94"/>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94"/>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94"/>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94"/>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94"/>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94"/>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94"/>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1" name="Google Shape;18641;p94"/>
          <p:cNvGrpSpPr/>
          <p:nvPr/>
        </p:nvGrpSpPr>
        <p:grpSpPr>
          <a:xfrm>
            <a:off x="2319498" y="1512744"/>
            <a:ext cx="352697" cy="352723"/>
            <a:chOff x="2319498" y="1512744"/>
            <a:chExt cx="352697" cy="352723"/>
          </a:xfrm>
        </p:grpSpPr>
        <p:sp>
          <p:nvSpPr>
            <p:cNvPr id="18642" name="Google Shape;18642;p94"/>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94"/>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94"/>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94"/>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94"/>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94"/>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94"/>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94"/>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94"/>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94"/>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94"/>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94"/>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94"/>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94"/>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94"/>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94"/>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94"/>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94"/>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94"/>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1" name="Google Shape;18661;p94"/>
          <p:cNvGrpSpPr/>
          <p:nvPr/>
        </p:nvGrpSpPr>
        <p:grpSpPr>
          <a:xfrm>
            <a:off x="4236601" y="1512666"/>
            <a:ext cx="312981" cy="352697"/>
            <a:chOff x="4236601" y="1512666"/>
            <a:chExt cx="312981" cy="352697"/>
          </a:xfrm>
        </p:grpSpPr>
        <p:sp>
          <p:nvSpPr>
            <p:cNvPr id="18662" name="Google Shape;18662;p94"/>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94"/>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94"/>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94"/>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94"/>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94"/>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94"/>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94"/>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94"/>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94"/>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94"/>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94"/>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94"/>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94"/>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6" name="Google Shape;18676;p94"/>
          <p:cNvGrpSpPr/>
          <p:nvPr/>
        </p:nvGrpSpPr>
        <p:grpSpPr>
          <a:xfrm>
            <a:off x="849675" y="3347716"/>
            <a:ext cx="346300" cy="375818"/>
            <a:chOff x="849675" y="3347716"/>
            <a:chExt cx="346300" cy="375818"/>
          </a:xfrm>
        </p:grpSpPr>
        <p:sp>
          <p:nvSpPr>
            <p:cNvPr id="18677" name="Google Shape;18677;p94"/>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94"/>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94"/>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94"/>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94"/>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94"/>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94"/>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94"/>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94"/>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94"/>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94"/>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94"/>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94"/>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94"/>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94"/>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94"/>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94"/>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4" name="Google Shape;18694;p94"/>
          <p:cNvGrpSpPr/>
          <p:nvPr/>
        </p:nvGrpSpPr>
        <p:grpSpPr>
          <a:xfrm>
            <a:off x="1324219" y="3399202"/>
            <a:ext cx="376578" cy="272846"/>
            <a:chOff x="1324219" y="3399202"/>
            <a:chExt cx="376578" cy="272846"/>
          </a:xfrm>
        </p:grpSpPr>
        <p:sp>
          <p:nvSpPr>
            <p:cNvPr id="18695" name="Google Shape;18695;p94"/>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94"/>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94"/>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94"/>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94"/>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94"/>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94"/>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94"/>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94"/>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94"/>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94"/>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94"/>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94"/>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94"/>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94"/>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94"/>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94"/>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94"/>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94"/>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94"/>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94"/>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94"/>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94"/>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94"/>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94"/>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94"/>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94"/>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94"/>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94"/>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94"/>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94"/>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94"/>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94"/>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8" name="Google Shape;18728;p94"/>
          <p:cNvGrpSpPr/>
          <p:nvPr/>
        </p:nvGrpSpPr>
        <p:grpSpPr>
          <a:xfrm>
            <a:off x="1798763" y="3395401"/>
            <a:ext cx="376185" cy="280448"/>
            <a:chOff x="1798763" y="3395401"/>
            <a:chExt cx="376185" cy="280448"/>
          </a:xfrm>
        </p:grpSpPr>
        <p:sp>
          <p:nvSpPr>
            <p:cNvPr id="18729" name="Google Shape;18729;p94"/>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94"/>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94"/>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94"/>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94"/>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94"/>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94"/>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94"/>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94"/>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94"/>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94"/>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94"/>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94"/>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94"/>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94"/>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94"/>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94"/>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94"/>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94"/>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94"/>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94"/>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94"/>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94"/>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94"/>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94"/>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94"/>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94"/>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94"/>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94"/>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94"/>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94"/>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0" name="Google Shape;18760;p94"/>
          <p:cNvGrpSpPr/>
          <p:nvPr/>
        </p:nvGrpSpPr>
        <p:grpSpPr>
          <a:xfrm>
            <a:off x="2273307" y="3378754"/>
            <a:ext cx="375818" cy="313374"/>
            <a:chOff x="2273307" y="3378754"/>
            <a:chExt cx="375818" cy="313374"/>
          </a:xfrm>
        </p:grpSpPr>
        <p:sp>
          <p:nvSpPr>
            <p:cNvPr id="18761" name="Google Shape;18761;p94"/>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94"/>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94"/>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94"/>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94"/>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94"/>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94"/>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94"/>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94"/>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94"/>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94"/>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94"/>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94"/>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94"/>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94"/>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94"/>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94"/>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94"/>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94"/>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94"/>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94"/>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94"/>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94"/>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94"/>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94"/>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94"/>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94"/>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94"/>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94"/>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94"/>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94"/>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94"/>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94"/>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94"/>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94"/>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94"/>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94"/>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94"/>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94"/>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94"/>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94"/>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94"/>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94"/>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94"/>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94"/>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94"/>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94"/>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94"/>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94"/>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94"/>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94"/>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94"/>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94"/>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94"/>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94"/>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94"/>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94"/>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94"/>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94"/>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94"/>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94"/>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94"/>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94"/>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94"/>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94"/>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94"/>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94"/>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94"/>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94"/>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94"/>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94"/>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94"/>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94"/>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94"/>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94"/>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94"/>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94"/>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94"/>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94"/>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94"/>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94"/>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94"/>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94"/>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94"/>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5" name="Google Shape;18845;p94"/>
          <p:cNvGrpSpPr/>
          <p:nvPr/>
        </p:nvGrpSpPr>
        <p:grpSpPr>
          <a:xfrm>
            <a:off x="2747484" y="3359460"/>
            <a:ext cx="377706" cy="352330"/>
            <a:chOff x="2747484" y="3359460"/>
            <a:chExt cx="377706" cy="352330"/>
          </a:xfrm>
        </p:grpSpPr>
        <p:sp>
          <p:nvSpPr>
            <p:cNvPr id="18846" name="Google Shape;18846;p94"/>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94"/>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94"/>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94"/>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94"/>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94"/>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94"/>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94"/>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94"/>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94"/>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94"/>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94"/>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94"/>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94"/>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94"/>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1" name="Google Shape;18861;p94"/>
          <p:cNvGrpSpPr/>
          <p:nvPr/>
        </p:nvGrpSpPr>
        <p:grpSpPr>
          <a:xfrm>
            <a:off x="3696205" y="3371938"/>
            <a:ext cx="375792" cy="327373"/>
            <a:chOff x="3696205" y="3371938"/>
            <a:chExt cx="375792" cy="327373"/>
          </a:xfrm>
        </p:grpSpPr>
        <p:sp>
          <p:nvSpPr>
            <p:cNvPr id="18862" name="Google Shape;18862;p94"/>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94"/>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94"/>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94"/>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94"/>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94"/>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94"/>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94"/>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94"/>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94"/>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94"/>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94"/>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94"/>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94"/>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94"/>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94"/>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94"/>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94"/>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94"/>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94"/>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94"/>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94"/>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94"/>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5" name="Google Shape;18885;p94"/>
          <p:cNvGrpSpPr/>
          <p:nvPr/>
        </p:nvGrpSpPr>
        <p:grpSpPr>
          <a:xfrm>
            <a:off x="6567324" y="2436849"/>
            <a:ext cx="366722" cy="342892"/>
            <a:chOff x="6567324" y="2436849"/>
            <a:chExt cx="366722" cy="342892"/>
          </a:xfrm>
        </p:grpSpPr>
        <p:sp>
          <p:nvSpPr>
            <p:cNvPr id="18886" name="Google Shape;18886;p94"/>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94"/>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94"/>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94"/>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94"/>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94"/>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94"/>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94"/>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94"/>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94"/>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94"/>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94"/>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8" name="Google Shape;18898;p94"/>
          <p:cNvGrpSpPr/>
          <p:nvPr/>
        </p:nvGrpSpPr>
        <p:grpSpPr>
          <a:xfrm>
            <a:off x="4208970" y="3361347"/>
            <a:ext cx="299349" cy="348188"/>
            <a:chOff x="4208970" y="3361347"/>
            <a:chExt cx="299349" cy="348188"/>
          </a:xfrm>
        </p:grpSpPr>
        <p:sp>
          <p:nvSpPr>
            <p:cNvPr id="18899" name="Google Shape;18899;p94"/>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94"/>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94"/>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94"/>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94"/>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94"/>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94"/>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94"/>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94"/>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94"/>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94"/>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94"/>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94"/>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94"/>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3" name="Google Shape;18913;p94"/>
          <p:cNvGrpSpPr/>
          <p:nvPr/>
        </p:nvGrpSpPr>
        <p:grpSpPr>
          <a:xfrm>
            <a:off x="2786833" y="1512351"/>
            <a:ext cx="366722" cy="353667"/>
            <a:chOff x="2786833" y="1512351"/>
            <a:chExt cx="366722" cy="353667"/>
          </a:xfrm>
        </p:grpSpPr>
        <p:sp>
          <p:nvSpPr>
            <p:cNvPr id="18914" name="Google Shape;18914;p94"/>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94"/>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94"/>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94"/>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94"/>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94"/>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94"/>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94"/>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94"/>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94"/>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94"/>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94"/>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94"/>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94"/>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94"/>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94"/>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94"/>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94"/>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94"/>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94"/>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4" name="Google Shape;18934;p94"/>
          <p:cNvGrpSpPr/>
          <p:nvPr/>
        </p:nvGrpSpPr>
        <p:grpSpPr>
          <a:xfrm>
            <a:off x="1845321" y="1512744"/>
            <a:ext cx="352723" cy="353090"/>
            <a:chOff x="1845321" y="1512744"/>
            <a:chExt cx="352723" cy="353090"/>
          </a:xfrm>
        </p:grpSpPr>
        <p:sp>
          <p:nvSpPr>
            <p:cNvPr id="18935" name="Google Shape;18935;p94"/>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94"/>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94"/>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94"/>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94"/>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94"/>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94"/>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94"/>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94"/>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94"/>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94"/>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6" name="Google Shape;18946;p94"/>
          <p:cNvGrpSpPr/>
          <p:nvPr/>
        </p:nvGrpSpPr>
        <p:grpSpPr>
          <a:xfrm>
            <a:off x="3214452" y="3340533"/>
            <a:ext cx="392465" cy="389896"/>
            <a:chOff x="3214452" y="3340533"/>
            <a:chExt cx="392465" cy="389896"/>
          </a:xfrm>
        </p:grpSpPr>
        <p:sp>
          <p:nvSpPr>
            <p:cNvPr id="18947" name="Google Shape;18947;p94"/>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94"/>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94"/>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94"/>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94"/>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94"/>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94"/>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94"/>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94"/>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94"/>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94"/>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94"/>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94"/>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94"/>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94"/>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94"/>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94"/>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94"/>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94"/>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94"/>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94"/>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94"/>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94"/>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94"/>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94"/>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2" name="Google Shape;18972;p94"/>
          <p:cNvGrpSpPr/>
          <p:nvPr/>
        </p:nvGrpSpPr>
        <p:grpSpPr>
          <a:xfrm>
            <a:off x="3327229" y="1499899"/>
            <a:ext cx="234650" cy="378440"/>
            <a:chOff x="3327229" y="1499899"/>
            <a:chExt cx="234650" cy="378440"/>
          </a:xfrm>
        </p:grpSpPr>
        <p:sp>
          <p:nvSpPr>
            <p:cNvPr id="18973" name="Google Shape;18973;p94"/>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94"/>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94"/>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94"/>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94"/>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94"/>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94"/>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94"/>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94"/>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94"/>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94"/>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94"/>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94"/>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94"/>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94"/>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94"/>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94"/>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94"/>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94"/>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94"/>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94"/>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4" name="Google Shape;18994;p94"/>
          <p:cNvGrpSpPr/>
          <p:nvPr/>
        </p:nvGrpSpPr>
        <p:grpSpPr>
          <a:xfrm>
            <a:off x="3735553" y="1530151"/>
            <a:ext cx="366722" cy="317962"/>
            <a:chOff x="3735553" y="1530151"/>
            <a:chExt cx="366722" cy="317962"/>
          </a:xfrm>
        </p:grpSpPr>
        <p:sp>
          <p:nvSpPr>
            <p:cNvPr id="18995" name="Google Shape;18995;p94"/>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94"/>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94"/>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94"/>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94"/>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94"/>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94"/>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94"/>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94"/>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94"/>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94"/>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94"/>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7" name="Google Shape;19007;p94"/>
          <p:cNvGrpSpPr/>
          <p:nvPr/>
        </p:nvGrpSpPr>
        <p:grpSpPr>
          <a:xfrm>
            <a:off x="866322" y="2469775"/>
            <a:ext cx="379226" cy="322733"/>
            <a:chOff x="866322" y="2469775"/>
            <a:chExt cx="379226" cy="322733"/>
          </a:xfrm>
        </p:grpSpPr>
        <p:sp>
          <p:nvSpPr>
            <p:cNvPr id="19008" name="Google Shape;19008;p94"/>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94"/>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94"/>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94"/>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94"/>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94"/>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94"/>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94"/>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94"/>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94"/>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94"/>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94"/>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94"/>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94"/>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94"/>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94"/>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94"/>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94"/>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94"/>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94"/>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94"/>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94"/>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94"/>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94"/>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94"/>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94"/>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4" name="Google Shape;19034;p94"/>
          <p:cNvGrpSpPr/>
          <p:nvPr/>
        </p:nvGrpSpPr>
        <p:grpSpPr>
          <a:xfrm>
            <a:off x="1328387" y="2500814"/>
            <a:ext cx="404183" cy="289151"/>
            <a:chOff x="1328387" y="2500814"/>
            <a:chExt cx="404183" cy="289151"/>
          </a:xfrm>
        </p:grpSpPr>
        <p:sp>
          <p:nvSpPr>
            <p:cNvPr id="19035" name="Google Shape;19035;p94"/>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94"/>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94"/>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94"/>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94"/>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94"/>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94"/>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94"/>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94"/>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94"/>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94"/>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94"/>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94"/>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94"/>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94"/>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94"/>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94"/>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94"/>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94"/>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94"/>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94"/>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94"/>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94"/>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94"/>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94"/>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94"/>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94"/>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94"/>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94"/>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4" name="Google Shape;19064;p94"/>
          <p:cNvGrpSpPr/>
          <p:nvPr/>
        </p:nvGrpSpPr>
        <p:grpSpPr>
          <a:xfrm>
            <a:off x="1821465" y="2495702"/>
            <a:ext cx="365988" cy="270801"/>
            <a:chOff x="1821465" y="2495702"/>
            <a:chExt cx="365988" cy="270801"/>
          </a:xfrm>
        </p:grpSpPr>
        <p:sp>
          <p:nvSpPr>
            <p:cNvPr id="19065" name="Google Shape;19065;p94"/>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94"/>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94"/>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94"/>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94"/>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94"/>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94"/>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2" name="Google Shape;19072;p94"/>
          <p:cNvGrpSpPr/>
          <p:nvPr/>
        </p:nvGrpSpPr>
        <p:grpSpPr>
          <a:xfrm>
            <a:off x="3725723" y="2455776"/>
            <a:ext cx="354977" cy="351202"/>
            <a:chOff x="3725723" y="2455776"/>
            <a:chExt cx="354977" cy="351202"/>
          </a:xfrm>
        </p:grpSpPr>
        <p:sp>
          <p:nvSpPr>
            <p:cNvPr id="19073" name="Google Shape;19073;p94"/>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94"/>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94"/>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94"/>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94"/>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94"/>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94"/>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94"/>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94"/>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94"/>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94"/>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94"/>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94"/>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6" name="Google Shape;19086;p94"/>
          <p:cNvGrpSpPr/>
          <p:nvPr/>
        </p:nvGrpSpPr>
        <p:grpSpPr>
          <a:xfrm>
            <a:off x="5226165" y="1977641"/>
            <a:ext cx="230482" cy="388847"/>
            <a:chOff x="5226165" y="1977641"/>
            <a:chExt cx="230482" cy="388847"/>
          </a:xfrm>
        </p:grpSpPr>
        <p:sp>
          <p:nvSpPr>
            <p:cNvPr id="19087" name="Google Shape;19087;p94"/>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94"/>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94"/>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94"/>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94"/>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94"/>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94"/>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94"/>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94"/>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94"/>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94"/>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94"/>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9" name="Google Shape;19099;p94"/>
          <p:cNvGrpSpPr/>
          <p:nvPr/>
        </p:nvGrpSpPr>
        <p:grpSpPr>
          <a:xfrm>
            <a:off x="5632602" y="2025510"/>
            <a:ext cx="370130" cy="287264"/>
            <a:chOff x="5632602" y="2025510"/>
            <a:chExt cx="370130" cy="287264"/>
          </a:xfrm>
        </p:grpSpPr>
        <p:sp>
          <p:nvSpPr>
            <p:cNvPr id="19100" name="Google Shape;19100;p94"/>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94"/>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94"/>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94"/>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94"/>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94"/>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94"/>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94"/>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94"/>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94"/>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94"/>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94"/>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94"/>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94"/>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94"/>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94"/>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94"/>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94"/>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8" name="Google Shape;19118;p94"/>
          <p:cNvGrpSpPr/>
          <p:nvPr/>
        </p:nvGrpSpPr>
        <p:grpSpPr>
          <a:xfrm>
            <a:off x="4212378" y="2456537"/>
            <a:ext cx="331515" cy="330021"/>
            <a:chOff x="4212378" y="2456537"/>
            <a:chExt cx="331515" cy="330021"/>
          </a:xfrm>
        </p:grpSpPr>
        <p:sp>
          <p:nvSpPr>
            <p:cNvPr id="19119" name="Google Shape;19119;p94"/>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94"/>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94"/>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94"/>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94"/>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94"/>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94"/>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94"/>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94"/>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8" name="Google Shape;19128;p94"/>
          <p:cNvGrpSpPr/>
          <p:nvPr/>
        </p:nvGrpSpPr>
        <p:grpSpPr>
          <a:xfrm>
            <a:off x="6176013" y="1977825"/>
            <a:ext cx="235411" cy="347427"/>
            <a:chOff x="6176013" y="1977825"/>
            <a:chExt cx="235411" cy="347427"/>
          </a:xfrm>
        </p:grpSpPr>
        <p:sp>
          <p:nvSpPr>
            <p:cNvPr id="19129" name="Google Shape;19129;p94"/>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94"/>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94"/>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94"/>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94"/>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94"/>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94"/>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94"/>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94"/>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94"/>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94"/>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94"/>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94"/>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94"/>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94"/>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94"/>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94"/>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6" name="Google Shape;19146;p94"/>
          <p:cNvGrpSpPr/>
          <p:nvPr/>
        </p:nvGrpSpPr>
        <p:grpSpPr>
          <a:xfrm>
            <a:off x="6652077" y="1977458"/>
            <a:ext cx="235778" cy="347794"/>
            <a:chOff x="6652077" y="1977458"/>
            <a:chExt cx="235778" cy="347794"/>
          </a:xfrm>
        </p:grpSpPr>
        <p:sp>
          <p:nvSpPr>
            <p:cNvPr id="19147" name="Google Shape;19147;p94"/>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94"/>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94"/>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94"/>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94"/>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94"/>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94"/>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94"/>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94"/>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94"/>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94"/>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94"/>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94"/>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94"/>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94"/>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94"/>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3" name="Google Shape;19163;p94"/>
          <p:cNvGrpSpPr/>
          <p:nvPr/>
        </p:nvGrpSpPr>
        <p:grpSpPr>
          <a:xfrm>
            <a:off x="7072513" y="1997512"/>
            <a:ext cx="394352" cy="308052"/>
            <a:chOff x="7072513" y="1997512"/>
            <a:chExt cx="394352" cy="308052"/>
          </a:xfrm>
        </p:grpSpPr>
        <p:sp>
          <p:nvSpPr>
            <p:cNvPr id="19164" name="Google Shape;19164;p94"/>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94"/>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94"/>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94"/>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94"/>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94"/>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94"/>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94"/>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94"/>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94"/>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94"/>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5" name="Google Shape;19175;p94"/>
          <p:cNvGrpSpPr/>
          <p:nvPr/>
        </p:nvGrpSpPr>
        <p:grpSpPr>
          <a:xfrm>
            <a:off x="7576208" y="1977825"/>
            <a:ext cx="292533" cy="347454"/>
            <a:chOff x="7576208" y="1977825"/>
            <a:chExt cx="292533" cy="347454"/>
          </a:xfrm>
        </p:grpSpPr>
        <p:sp>
          <p:nvSpPr>
            <p:cNvPr id="19176" name="Google Shape;19176;p94"/>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94"/>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94"/>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94"/>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94"/>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94"/>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94"/>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94"/>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94"/>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94"/>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94"/>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94"/>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94"/>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9" name="Google Shape;19189;p94"/>
          <p:cNvGrpSpPr/>
          <p:nvPr/>
        </p:nvGrpSpPr>
        <p:grpSpPr>
          <a:xfrm>
            <a:off x="8023882" y="1977458"/>
            <a:ext cx="320557" cy="347794"/>
            <a:chOff x="8023882" y="1977458"/>
            <a:chExt cx="320557" cy="347794"/>
          </a:xfrm>
        </p:grpSpPr>
        <p:sp>
          <p:nvSpPr>
            <p:cNvPr id="19190" name="Google Shape;19190;p94"/>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94"/>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94"/>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94"/>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94"/>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94"/>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94"/>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94"/>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94"/>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94"/>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94"/>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94"/>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94"/>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94"/>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94"/>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94"/>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94"/>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94"/>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94"/>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94"/>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94"/>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94"/>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94"/>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94"/>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94"/>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94"/>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94"/>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94"/>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94"/>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94"/>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94"/>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94"/>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94"/>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94"/>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94"/>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94"/>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94"/>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94"/>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94"/>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94"/>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0" name="Google Shape;19230;p94"/>
          <p:cNvGrpSpPr/>
          <p:nvPr/>
        </p:nvGrpSpPr>
        <p:grpSpPr>
          <a:xfrm>
            <a:off x="5627674" y="2444819"/>
            <a:ext cx="345147" cy="342630"/>
            <a:chOff x="5627674" y="2444819"/>
            <a:chExt cx="345147" cy="342630"/>
          </a:xfrm>
        </p:grpSpPr>
        <p:sp>
          <p:nvSpPr>
            <p:cNvPr id="19231" name="Google Shape;19231;p94"/>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94"/>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94"/>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94"/>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94"/>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6" name="Google Shape;19236;p94"/>
          <p:cNvGrpSpPr/>
          <p:nvPr/>
        </p:nvGrpSpPr>
        <p:grpSpPr>
          <a:xfrm>
            <a:off x="4653996" y="2440257"/>
            <a:ext cx="396607" cy="348555"/>
            <a:chOff x="4653996" y="2440257"/>
            <a:chExt cx="396607" cy="348555"/>
          </a:xfrm>
        </p:grpSpPr>
        <p:sp>
          <p:nvSpPr>
            <p:cNvPr id="19237" name="Google Shape;19237;p94"/>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94"/>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94"/>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94"/>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94"/>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94"/>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94"/>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94"/>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94"/>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94"/>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94"/>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94"/>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94"/>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94"/>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94"/>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94"/>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94"/>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94"/>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5" name="Google Shape;19255;p94"/>
          <p:cNvGrpSpPr/>
          <p:nvPr/>
        </p:nvGrpSpPr>
        <p:grpSpPr>
          <a:xfrm>
            <a:off x="1854391" y="2895140"/>
            <a:ext cx="301630" cy="374272"/>
            <a:chOff x="1854391" y="2895140"/>
            <a:chExt cx="301630" cy="374272"/>
          </a:xfrm>
        </p:grpSpPr>
        <p:sp>
          <p:nvSpPr>
            <p:cNvPr id="19256" name="Google Shape;19256;p94"/>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94"/>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94"/>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94"/>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94"/>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94"/>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94"/>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94"/>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94"/>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94"/>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94"/>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94"/>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94"/>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94"/>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94"/>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94"/>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94"/>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94"/>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94"/>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94"/>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94"/>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94"/>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94"/>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94"/>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94"/>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94"/>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94"/>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94"/>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94"/>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94"/>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94"/>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94"/>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94"/>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94"/>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94"/>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94"/>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94"/>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94"/>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94"/>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94"/>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94"/>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94"/>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94"/>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94"/>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94"/>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94"/>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94"/>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94"/>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94"/>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5" name="Google Shape;19305;p94"/>
          <p:cNvGrpSpPr/>
          <p:nvPr/>
        </p:nvGrpSpPr>
        <p:grpSpPr>
          <a:xfrm>
            <a:off x="5172817" y="2438370"/>
            <a:ext cx="289518" cy="357651"/>
            <a:chOff x="5172817" y="2438370"/>
            <a:chExt cx="289518" cy="357651"/>
          </a:xfrm>
        </p:grpSpPr>
        <p:sp>
          <p:nvSpPr>
            <p:cNvPr id="19306" name="Google Shape;19306;p94"/>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94"/>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94"/>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94"/>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94"/>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94"/>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94"/>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94"/>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94"/>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94"/>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94"/>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7" name="Google Shape;19317;p94"/>
          <p:cNvGrpSpPr/>
          <p:nvPr/>
        </p:nvGrpSpPr>
        <p:grpSpPr>
          <a:xfrm>
            <a:off x="3234506" y="2484534"/>
            <a:ext cx="388297" cy="293320"/>
            <a:chOff x="3234506" y="2484534"/>
            <a:chExt cx="388297" cy="293320"/>
          </a:xfrm>
        </p:grpSpPr>
        <p:sp>
          <p:nvSpPr>
            <p:cNvPr id="19318" name="Google Shape;19318;p94"/>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94"/>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94"/>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94"/>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94"/>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94"/>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94"/>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94"/>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94"/>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94"/>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94"/>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94"/>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94"/>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94"/>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94"/>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94"/>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4" name="Google Shape;19334;p94"/>
          <p:cNvGrpSpPr/>
          <p:nvPr/>
        </p:nvGrpSpPr>
        <p:grpSpPr>
          <a:xfrm>
            <a:off x="6065149" y="3367036"/>
            <a:ext cx="362553" cy="356498"/>
            <a:chOff x="6065149" y="3367036"/>
            <a:chExt cx="362553" cy="356498"/>
          </a:xfrm>
        </p:grpSpPr>
        <p:sp>
          <p:nvSpPr>
            <p:cNvPr id="19335" name="Google Shape;19335;p94"/>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94"/>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94"/>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94"/>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94"/>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0" name="Google Shape;19340;p94"/>
          <p:cNvGrpSpPr/>
          <p:nvPr/>
        </p:nvGrpSpPr>
        <p:grpSpPr>
          <a:xfrm>
            <a:off x="6540821" y="3367036"/>
            <a:ext cx="362553" cy="356498"/>
            <a:chOff x="6540821" y="3367036"/>
            <a:chExt cx="362553" cy="356498"/>
          </a:xfrm>
        </p:grpSpPr>
        <p:sp>
          <p:nvSpPr>
            <p:cNvPr id="19341" name="Google Shape;19341;p94"/>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94"/>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94"/>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94"/>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94"/>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94"/>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94"/>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8" name="Google Shape;19348;p94"/>
          <p:cNvGrpSpPr/>
          <p:nvPr/>
        </p:nvGrpSpPr>
        <p:grpSpPr>
          <a:xfrm>
            <a:off x="2302458" y="2474704"/>
            <a:ext cx="354479" cy="312561"/>
            <a:chOff x="2302458" y="2474704"/>
            <a:chExt cx="354479" cy="312561"/>
          </a:xfrm>
        </p:grpSpPr>
        <p:sp>
          <p:nvSpPr>
            <p:cNvPr id="19349" name="Google Shape;19349;p94"/>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94"/>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94"/>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94"/>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94"/>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94"/>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94"/>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94"/>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94"/>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94"/>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94"/>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94"/>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1" name="Google Shape;19361;p94"/>
          <p:cNvGrpSpPr/>
          <p:nvPr/>
        </p:nvGrpSpPr>
        <p:grpSpPr>
          <a:xfrm>
            <a:off x="2831110" y="2442538"/>
            <a:ext cx="246002" cy="348922"/>
            <a:chOff x="2831110" y="2442538"/>
            <a:chExt cx="246002" cy="348922"/>
          </a:xfrm>
        </p:grpSpPr>
        <p:sp>
          <p:nvSpPr>
            <p:cNvPr id="19362" name="Google Shape;19362;p94"/>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94"/>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94"/>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94"/>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94"/>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94"/>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94"/>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94"/>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94"/>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94"/>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94"/>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94"/>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94"/>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94"/>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6" name="Google Shape;19376;p94"/>
          <p:cNvGrpSpPr/>
          <p:nvPr/>
        </p:nvGrpSpPr>
        <p:grpSpPr>
          <a:xfrm>
            <a:off x="7016492" y="3367036"/>
            <a:ext cx="362947" cy="356498"/>
            <a:chOff x="7016492" y="3367036"/>
            <a:chExt cx="362947" cy="356498"/>
          </a:xfrm>
        </p:grpSpPr>
        <p:sp>
          <p:nvSpPr>
            <p:cNvPr id="19377" name="Google Shape;19377;p94"/>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94"/>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94"/>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94"/>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94"/>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94"/>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3" name="Google Shape;19383;p94"/>
          <p:cNvGrpSpPr/>
          <p:nvPr/>
        </p:nvGrpSpPr>
        <p:grpSpPr>
          <a:xfrm>
            <a:off x="3486106" y="3817357"/>
            <a:ext cx="363314" cy="356576"/>
            <a:chOff x="3763184" y="3817357"/>
            <a:chExt cx="363314" cy="356576"/>
          </a:xfrm>
        </p:grpSpPr>
        <p:sp>
          <p:nvSpPr>
            <p:cNvPr id="19384" name="Google Shape;19384;p94"/>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94"/>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94"/>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94"/>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94"/>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9" name="Google Shape;19389;p94"/>
          <p:cNvGrpSpPr/>
          <p:nvPr/>
        </p:nvGrpSpPr>
        <p:grpSpPr>
          <a:xfrm>
            <a:off x="4831774" y="3817357"/>
            <a:ext cx="362947" cy="356576"/>
            <a:chOff x="5108852" y="3817357"/>
            <a:chExt cx="362947" cy="356576"/>
          </a:xfrm>
        </p:grpSpPr>
        <p:sp>
          <p:nvSpPr>
            <p:cNvPr id="19390" name="Google Shape;19390;p94"/>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94"/>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94"/>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94"/>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4" name="Google Shape;19394;p94"/>
          <p:cNvGrpSpPr/>
          <p:nvPr/>
        </p:nvGrpSpPr>
        <p:grpSpPr>
          <a:xfrm>
            <a:off x="5728642" y="3817357"/>
            <a:ext cx="362947" cy="356576"/>
            <a:chOff x="6005720" y="3817357"/>
            <a:chExt cx="362947" cy="356576"/>
          </a:xfrm>
        </p:grpSpPr>
        <p:sp>
          <p:nvSpPr>
            <p:cNvPr id="19395" name="Google Shape;19395;p94"/>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94"/>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94"/>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94"/>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9" name="Google Shape;19399;p94"/>
          <p:cNvGrpSpPr/>
          <p:nvPr/>
        </p:nvGrpSpPr>
        <p:grpSpPr>
          <a:xfrm>
            <a:off x="5589452" y="3367036"/>
            <a:ext cx="362580" cy="356498"/>
            <a:chOff x="5589452" y="3367036"/>
            <a:chExt cx="362580" cy="356498"/>
          </a:xfrm>
        </p:grpSpPr>
        <p:sp>
          <p:nvSpPr>
            <p:cNvPr id="19400" name="Google Shape;19400;p94"/>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94"/>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94"/>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3" name="Google Shape;19403;p94"/>
          <p:cNvGrpSpPr/>
          <p:nvPr/>
        </p:nvGrpSpPr>
        <p:grpSpPr>
          <a:xfrm>
            <a:off x="3934907" y="3817357"/>
            <a:ext cx="362947" cy="356576"/>
            <a:chOff x="4211985" y="3817357"/>
            <a:chExt cx="362947" cy="356576"/>
          </a:xfrm>
        </p:grpSpPr>
        <p:sp>
          <p:nvSpPr>
            <p:cNvPr id="19404" name="Google Shape;19404;p94"/>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94"/>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94"/>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7" name="Google Shape;19407;p94"/>
          <p:cNvGrpSpPr/>
          <p:nvPr/>
        </p:nvGrpSpPr>
        <p:grpSpPr>
          <a:xfrm>
            <a:off x="7488021" y="3362475"/>
            <a:ext cx="372017" cy="365621"/>
            <a:chOff x="7488021" y="3362475"/>
            <a:chExt cx="372017" cy="365621"/>
          </a:xfrm>
        </p:grpSpPr>
        <p:sp>
          <p:nvSpPr>
            <p:cNvPr id="19408" name="Google Shape;19408;p94"/>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94"/>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94"/>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94"/>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94"/>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94"/>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94"/>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94"/>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94"/>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94"/>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8" name="Google Shape;19418;p94"/>
          <p:cNvGrpSpPr/>
          <p:nvPr/>
        </p:nvGrpSpPr>
        <p:grpSpPr>
          <a:xfrm>
            <a:off x="5113781" y="3367036"/>
            <a:ext cx="362553" cy="356498"/>
            <a:chOff x="5113781" y="3367036"/>
            <a:chExt cx="362553" cy="356498"/>
          </a:xfrm>
        </p:grpSpPr>
        <p:sp>
          <p:nvSpPr>
            <p:cNvPr id="19419" name="Google Shape;19419;p94"/>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94"/>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21" name="Google Shape;19421;p94"/>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22" name="Google Shape;19422;p94"/>
          <p:cNvGrpSpPr/>
          <p:nvPr/>
        </p:nvGrpSpPr>
        <p:grpSpPr>
          <a:xfrm>
            <a:off x="7968621" y="3365489"/>
            <a:ext cx="375818" cy="357651"/>
            <a:chOff x="7968621" y="3365489"/>
            <a:chExt cx="375818" cy="357651"/>
          </a:xfrm>
        </p:grpSpPr>
        <p:sp>
          <p:nvSpPr>
            <p:cNvPr id="19423" name="Google Shape;19423;p94"/>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94"/>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94"/>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94"/>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94"/>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94"/>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94"/>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94"/>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94"/>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94"/>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94"/>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94"/>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5" name="Google Shape;19435;p94"/>
          <p:cNvGrpSpPr/>
          <p:nvPr/>
        </p:nvGrpSpPr>
        <p:grpSpPr>
          <a:xfrm>
            <a:off x="3037672" y="3817357"/>
            <a:ext cx="362920" cy="356865"/>
            <a:chOff x="3314750" y="3817357"/>
            <a:chExt cx="362920" cy="356865"/>
          </a:xfrm>
        </p:grpSpPr>
        <p:grpSp>
          <p:nvGrpSpPr>
            <p:cNvPr id="19436" name="Google Shape;19436;p94"/>
            <p:cNvGrpSpPr/>
            <p:nvPr/>
          </p:nvGrpSpPr>
          <p:grpSpPr>
            <a:xfrm>
              <a:off x="3314750" y="3817357"/>
              <a:ext cx="362920" cy="356865"/>
              <a:chOff x="3314750" y="3817357"/>
              <a:chExt cx="362920" cy="356865"/>
            </a:xfrm>
          </p:grpSpPr>
          <p:sp>
            <p:nvSpPr>
              <p:cNvPr id="19437" name="Google Shape;19437;p94"/>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94"/>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9" name="Google Shape;19439;p94"/>
            <p:cNvGrpSpPr/>
            <p:nvPr/>
          </p:nvGrpSpPr>
          <p:grpSpPr>
            <a:xfrm>
              <a:off x="3394986" y="3894612"/>
              <a:ext cx="202339" cy="202323"/>
              <a:chOff x="935197" y="1793977"/>
              <a:chExt cx="256451" cy="256430"/>
            </a:xfrm>
          </p:grpSpPr>
          <p:sp>
            <p:nvSpPr>
              <p:cNvPr id="19440" name="Google Shape;19440;p9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9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442" name="Google Shape;19442;p94"/>
          <p:cNvGrpSpPr/>
          <p:nvPr/>
        </p:nvGrpSpPr>
        <p:grpSpPr>
          <a:xfrm>
            <a:off x="5280208" y="3817357"/>
            <a:ext cx="362947" cy="356576"/>
            <a:chOff x="5557286" y="3817357"/>
            <a:chExt cx="362947" cy="356576"/>
          </a:xfrm>
        </p:grpSpPr>
        <p:grpSp>
          <p:nvGrpSpPr>
            <p:cNvPr id="19443" name="Google Shape;19443;p94"/>
            <p:cNvGrpSpPr/>
            <p:nvPr/>
          </p:nvGrpSpPr>
          <p:grpSpPr>
            <a:xfrm>
              <a:off x="5557286" y="3817357"/>
              <a:ext cx="362947" cy="356576"/>
              <a:chOff x="5557286" y="3817357"/>
              <a:chExt cx="362947" cy="356576"/>
            </a:xfrm>
          </p:grpSpPr>
          <p:sp>
            <p:nvSpPr>
              <p:cNvPr id="19444" name="Google Shape;19444;p94"/>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94"/>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94"/>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47" name="Google Shape;19447;p94"/>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8" name="Google Shape;19448;p94"/>
          <p:cNvGrpSpPr/>
          <p:nvPr/>
        </p:nvGrpSpPr>
        <p:grpSpPr>
          <a:xfrm>
            <a:off x="2589238" y="3817357"/>
            <a:ext cx="362920" cy="356865"/>
            <a:chOff x="2866317" y="3817357"/>
            <a:chExt cx="362920" cy="356865"/>
          </a:xfrm>
        </p:grpSpPr>
        <p:sp>
          <p:nvSpPr>
            <p:cNvPr id="19449" name="Google Shape;19449;p94"/>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94"/>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94"/>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2" name="Google Shape;19452;p94"/>
          <p:cNvGrpSpPr/>
          <p:nvPr/>
        </p:nvGrpSpPr>
        <p:grpSpPr>
          <a:xfrm>
            <a:off x="4383341" y="3817357"/>
            <a:ext cx="362947" cy="356576"/>
            <a:chOff x="4660419" y="3817357"/>
            <a:chExt cx="362947" cy="356576"/>
          </a:xfrm>
        </p:grpSpPr>
        <p:grpSp>
          <p:nvGrpSpPr>
            <p:cNvPr id="19453" name="Google Shape;19453;p94"/>
            <p:cNvGrpSpPr/>
            <p:nvPr/>
          </p:nvGrpSpPr>
          <p:grpSpPr>
            <a:xfrm>
              <a:off x="4660419" y="3817357"/>
              <a:ext cx="362947" cy="356576"/>
              <a:chOff x="4660419" y="3817357"/>
              <a:chExt cx="362947" cy="356576"/>
            </a:xfrm>
          </p:grpSpPr>
          <p:sp>
            <p:nvSpPr>
              <p:cNvPr id="19454" name="Google Shape;19454;p94"/>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94"/>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6" name="Google Shape;19456;p94"/>
            <p:cNvGrpSpPr/>
            <p:nvPr/>
          </p:nvGrpSpPr>
          <p:grpSpPr>
            <a:xfrm>
              <a:off x="4694459" y="3856408"/>
              <a:ext cx="282308" cy="265356"/>
              <a:chOff x="4690600" y="3853050"/>
              <a:chExt cx="289488" cy="272132"/>
            </a:xfrm>
          </p:grpSpPr>
          <p:sp>
            <p:nvSpPr>
              <p:cNvPr id="19457" name="Google Shape;19457;p94"/>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94"/>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459" name="Google Shape;19459;p94"/>
          <p:cNvGrpSpPr/>
          <p:nvPr/>
        </p:nvGrpSpPr>
        <p:grpSpPr>
          <a:xfrm>
            <a:off x="6184880" y="3813323"/>
            <a:ext cx="369882" cy="364325"/>
            <a:chOff x="1190200" y="238125"/>
            <a:chExt cx="5306767" cy="5212083"/>
          </a:xfrm>
        </p:grpSpPr>
        <p:grpSp>
          <p:nvGrpSpPr>
            <p:cNvPr id="19460" name="Google Shape;19460;p94"/>
            <p:cNvGrpSpPr/>
            <p:nvPr/>
          </p:nvGrpSpPr>
          <p:grpSpPr>
            <a:xfrm>
              <a:off x="1190200" y="238125"/>
              <a:ext cx="5212075" cy="5212075"/>
              <a:chOff x="1190200" y="238125"/>
              <a:chExt cx="5212075" cy="5212075"/>
            </a:xfrm>
          </p:grpSpPr>
          <p:sp>
            <p:nvSpPr>
              <p:cNvPr id="19461" name="Google Shape;19461;p94"/>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94"/>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63" name="Google Shape;19463;p94"/>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64" name="Google Shape;19464;p94"/>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68"/>
        <p:cNvGrpSpPr/>
        <p:nvPr/>
      </p:nvGrpSpPr>
      <p:grpSpPr>
        <a:xfrm>
          <a:off x="0" y="0"/>
          <a:ext cx="0" cy="0"/>
          <a:chOff x="0" y="0"/>
          <a:chExt cx="0" cy="0"/>
        </a:xfrm>
      </p:grpSpPr>
      <p:pic>
        <p:nvPicPr>
          <p:cNvPr id="19469" name="Google Shape;19469;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grpSp>
        <p:nvGrpSpPr>
          <p:cNvPr id="631" name="Google Shape;631;p43"/>
          <p:cNvGrpSpPr/>
          <p:nvPr/>
        </p:nvGrpSpPr>
        <p:grpSpPr>
          <a:xfrm flipH="1">
            <a:off x="-582478" y="1701864"/>
            <a:ext cx="5382456" cy="2901644"/>
            <a:chOff x="3900450" y="1941950"/>
            <a:chExt cx="1756275" cy="946425"/>
          </a:xfrm>
        </p:grpSpPr>
        <p:sp>
          <p:nvSpPr>
            <p:cNvPr id="632" name="Google Shape;632;p43"/>
            <p:cNvSpPr/>
            <p:nvPr/>
          </p:nvSpPr>
          <p:spPr>
            <a:xfrm>
              <a:off x="4459200" y="2670675"/>
              <a:ext cx="1197525" cy="217700"/>
            </a:xfrm>
            <a:custGeom>
              <a:avLst/>
              <a:gdLst/>
              <a:ahLst/>
              <a:cxnLst/>
              <a:rect l="l" t="t" r="r" b="b"/>
              <a:pathLst>
                <a:path w="47901" h="8708" extrusionOk="0">
                  <a:moveTo>
                    <a:pt x="4336" y="1"/>
                  </a:moveTo>
                  <a:cubicBezTo>
                    <a:pt x="1968" y="1"/>
                    <a:pt x="0" y="1936"/>
                    <a:pt x="0" y="4371"/>
                  </a:cubicBezTo>
                  <a:cubicBezTo>
                    <a:pt x="0" y="6739"/>
                    <a:pt x="1935" y="8707"/>
                    <a:pt x="4336" y="8707"/>
                  </a:cubicBezTo>
                  <a:lnTo>
                    <a:pt x="43564" y="8707"/>
                  </a:lnTo>
                  <a:cubicBezTo>
                    <a:pt x="46000" y="8707"/>
                    <a:pt x="47901" y="6773"/>
                    <a:pt x="47901" y="4371"/>
                  </a:cubicBezTo>
                  <a:cubicBezTo>
                    <a:pt x="47901" y="1969"/>
                    <a:pt x="46000" y="1"/>
                    <a:pt x="43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4520900" y="2719063"/>
              <a:ext cx="1081625" cy="120925"/>
            </a:xfrm>
            <a:custGeom>
              <a:avLst/>
              <a:gdLst/>
              <a:ahLst/>
              <a:cxnLst/>
              <a:rect l="l" t="t" r="r" b="b"/>
              <a:pathLst>
                <a:path w="43265" h="4837" extrusionOk="0">
                  <a:moveTo>
                    <a:pt x="2402" y="0"/>
                  </a:moveTo>
                  <a:cubicBezTo>
                    <a:pt x="1068" y="0"/>
                    <a:pt x="0" y="1101"/>
                    <a:pt x="0" y="2435"/>
                  </a:cubicBezTo>
                  <a:cubicBezTo>
                    <a:pt x="0" y="3769"/>
                    <a:pt x="1068" y="4837"/>
                    <a:pt x="2402" y="4837"/>
                  </a:cubicBezTo>
                  <a:lnTo>
                    <a:pt x="40830" y="4837"/>
                  </a:lnTo>
                  <a:cubicBezTo>
                    <a:pt x="42197" y="4837"/>
                    <a:pt x="43265" y="3769"/>
                    <a:pt x="43231" y="2435"/>
                  </a:cubicBezTo>
                  <a:cubicBezTo>
                    <a:pt x="43231" y="1101"/>
                    <a:pt x="42164" y="0"/>
                    <a:pt x="40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4520900" y="2719063"/>
              <a:ext cx="1081625" cy="120925"/>
            </a:xfrm>
            <a:custGeom>
              <a:avLst/>
              <a:gdLst/>
              <a:ahLst/>
              <a:cxnLst/>
              <a:rect l="l" t="t" r="r" b="b"/>
              <a:pathLst>
                <a:path w="43265" h="4837" extrusionOk="0">
                  <a:moveTo>
                    <a:pt x="2402" y="0"/>
                  </a:moveTo>
                  <a:cubicBezTo>
                    <a:pt x="1068" y="0"/>
                    <a:pt x="0" y="1101"/>
                    <a:pt x="0" y="2435"/>
                  </a:cubicBezTo>
                  <a:cubicBezTo>
                    <a:pt x="0" y="3769"/>
                    <a:pt x="1068" y="4837"/>
                    <a:pt x="2402" y="4837"/>
                  </a:cubicBezTo>
                  <a:lnTo>
                    <a:pt x="40830" y="4837"/>
                  </a:lnTo>
                  <a:cubicBezTo>
                    <a:pt x="42197" y="4837"/>
                    <a:pt x="43265" y="3769"/>
                    <a:pt x="43231" y="2435"/>
                  </a:cubicBezTo>
                  <a:cubicBezTo>
                    <a:pt x="43231" y="1101"/>
                    <a:pt x="42164" y="0"/>
                    <a:pt x="40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4324925" y="1984375"/>
              <a:ext cx="431175" cy="585425"/>
            </a:xfrm>
            <a:custGeom>
              <a:avLst/>
              <a:gdLst/>
              <a:ahLst/>
              <a:cxnLst/>
              <a:rect l="l" t="t" r="r" b="b"/>
              <a:pathLst>
                <a:path w="17247" h="23417" extrusionOk="0">
                  <a:moveTo>
                    <a:pt x="3336" y="0"/>
                  </a:moveTo>
                  <a:lnTo>
                    <a:pt x="1" y="3903"/>
                  </a:lnTo>
                  <a:lnTo>
                    <a:pt x="10708" y="23417"/>
                  </a:lnTo>
                  <a:lnTo>
                    <a:pt x="17246" y="17346"/>
                  </a:lnTo>
                  <a:lnTo>
                    <a:pt x="33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4354950" y="1998550"/>
              <a:ext cx="401150" cy="533725"/>
            </a:xfrm>
            <a:custGeom>
              <a:avLst/>
              <a:gdLst/>
              <a:ahLst/>
              <a:cxnLst/>
              <a:rect l="l" t="t" r="r" b="b"/>
              <a:pathLst>
                <a:path w="16046" h="21349" extrusionOk="0">
                  <a:moveTo>
                    <a:pt x="2636" y="0"/>
                  </a:moveTo>
                  <a:lnTo>
                    <a:pt x="0" y="3002"/>
                  </a:lnTo>
                  <a:lnTo>
                    <a:pt x="11108" y="21349"/>
                  </a:lnTo>
                  <a:lnTo>
                    <a:pt x="16045" y="16779"/>
                  </a:lnTo>
                  <a:lnTo>
                    <a:pt x="15044" y="15511"/>
                  </a:lnTo>
                  <a:lnTo>
                    <a:pt x="12009" y="15411"/>
                  </a:lnTo>
                  <a:cubicBezTo>
                    <a:pt x="10908" y="15344"/>
                    <a:pt x="9907" y="14811"/>
                    <a:pt x="9240" y="13943"/>
                  </a:cubicBezTo>
                  <a:lnTo>
                    <a:pt x="3870" y="6638"/>
                  </a:lnTo>
                  <a:cubicBezTo>
                    <a:pt x="2969" y="5404"/>
                    <a:pt x="2902" y="3669"/>
                    <a:pt x="3836" y="2402"/>
                  </a:cubicBezTo>
                  <a:lnTo>
                    <a:pt x="4170" y="1935"/>
                  </a:lnTo>
                  <a:lnTo>
                    <a:pt x="2636"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3"/>
            <p:cNvSpPr/>
            <p:nvPr/>
          </p:nvSpPr>
          <p:spPr>
            <a:xfrm>
              <a:off x="4334100" y="2086100"/>
              <a:ext cx="286900" cy="483700"/>
            </a:xfrm>
            <a:custGeom>
              <a:avLst/>
              <a:gdLst/>
              <a:ahLst/>
              <a:cxnLst/>
              <a:rect l="l" t="t" r="r" b="b"/>
              <a:pathLst>
                <a:path w="11476" h="19348" extrusionOk="0">
                  <a:moveTo>
                    <a:pt x="434" y="1"/>
                  </a:moveTo>
                  <a:lnTo>
                    <a:pt x="0" y="501"/>
                  </a:lnTo>
                  <a:lnTo>
                    <a:pt x="10341" y="19348"/>
                  </a:lnTo>
                  <a:lnTo>
                    <a:pt x="11475" y="18314"/>
                  </a:lnTo>
                  <a:lnTo>
                    <a:pt x="434"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4027225" y="2080275"/>
              <a:ext cx="110100" cy="20875"/>
            </a:xfrm>
            <a:custGeom>
              <a:avLst/>
              <a:gdLst/>
              <a:ahLst/>
              <a:cxnLst/>
              <a:rect l="l" t="t" r="r" b="b"/>
              <a:pathLst>
                <a:path w="4404" h="835" extrusionOk="0">
                  <a:moveTo>
                    <a:pt x="33" y="0"/>
                  </a:moveTo>
                  <a:lnTo>
                    <a:pt x="0" y="434"/>
                  </a:lnTo>
                  <a:lnTo>
                    <a:pt x="4336" y="834"/>
                  </a:lnTo>
                  <a:lnTo>
                    <a:pt x="4403" y="400"/>
                  </a:lnTo>
                  <a:lnTo>
                    <a:pt x="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4126450" y="2085275"/>
              <a:ext cx="196000" cy="37550"/>
            </a:xfrm>
            <a:custGeom>
              <a:avLst/>
              <a:gdLst/>
              <a:ahLst/>
              <a:cxnLst/>
              <a:rect l="l" t="t" r="r" b="b"/>
              <a:pathLst>
                <a:path w="7840" h="1502" extrusionOk="0">
                  <a:moveTo>
                    <a:pt x="468" y="0"/>
                  </a:moveTo>
                  <a:cubicBezTo>
                    <a:pt x="234" y="0"/>
                    <a:pt x="67" y="167"/>
                    <a:pt x="1" y="367"/>
                  </a:cubicBezTo>
                  <a:cubicBezTo>
                    <a:pt x="1" y="634"/>
                    <a:pt x="167" y="801"/>
                    <a:pt x="401" y="834"/>
                  </a:cubicBezTo>
                  <a:lnTo>
                    <a:pt x="7439" y="1501"/>
                  </a:lnTo>
                  <a:cubicBezTo>
                    <a:pt x="7639" y="1501"/>
                    <a:pt x="7806" y="1335"/>
                    <a:pt x="7839" y="1101"/>
                  </a:cubicBezTo>
                  <a:cubicBezTo>
                    <a:pt x="7839" y="834"/>
                    <a:pt x="7673" y="667"/>
                    <a:pt x="7473" y="634"/>
                  </a:cubicBezTo>
                  <a:lnTo>
                    <a:pt x="468" y="0"/>
                  </a:lnTo>
                  <a:close/>
                </a:path>
              </a:pathLst>
            </a:custGeom>
            <a:solidFill>
              <a:srgbClr val="FFC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4020550" y="2500575"/>
              <a:ext cx="26700" cy="30875"/>
            </a:xfrm>
            <a:custGeom>
              <a:avLst/>
              <a:gdLst/>
              <a:ahLst/>
              <a:cxnLst/>
              <a:rect l="l" t="t" r="r" b="b"/>
              <a:pathLst>
                <a:path w="1068" h="1235" fill="none" extrusionOk="0">
                  <a:moveTo>
                    <a:pt x="0" y="0"/>
                  </a:moveTo>
                  <a:lnTo>
                    <a:pt x="1068" y="1234"/>
                  </a:lnTo>
                </a:path>
              </a:pathLst>
            </a:custGeom>
            <a:noFill/>
            <a:ln w="2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4020550" y="2426350"/>
              <a:ext cx="13350" cy="68400"/>
            </a:xfrm>
            <a:custGeom>
              <a:avLst/>
              <a:gdLst/>
              <a:ahLst/>
              <a:cxnLst/>
              <a:rect l="l" t="t" r="r" b="b"/>
              <a:pathLst>
                <a:path w="534" h="2736" fill="none" extrusionOk="0">
                  <a:moveTo>
                    <a:pt x="534" y="0"/>
                  </a:moveTo>
                  <a:lnTo>
                    <a:pt x="0" y="2736"/>
                  </a:lnTo>
                </a:path>
              </a:pathLst>
            </a:custGeom>
            <a:noFill/>
            <a:ln w="20850" cap="flat"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4404150" y="1981025"/>
              <a:ext cx="225175" cy="240200"/>
            </a:xfrm>
            <a:custGeom>
              <a:avLst/>
              <a:gdLst/>
              <a:ahLst/>
              <a:cxnLst/>
              <a:rect l="l" t="t" r="r" b="b"/>
              <a:pathLst>
                <a:path w="9007" h="9608" extrusionOk="0">
                  <a:moveTo>
                    <a:pt x="301" y="1"/>
                  </a:moveTo>
                  <a:lnTo>
                    <a:pt x="0" y="267"/>
                  </a:lnTo>
                  <a:lnTo>
                    <a:pt x="8707" y="9607"/>
                  </a:lnTo>
                  <a:lnTo>
                    <a:pt x="9007" y="9307"/>
                  </a:lnTo>
                  <a:lnTo>
                    <a:pt x="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4610125" y="2205000"/>
              <a:ext cx="216850" cy="226375"/>
            </a:xfrm>
            <a:custGeom>
              <a:avLst/>
              <a:gdLst/>
              <a:ahLst/>
              <a:cxnLst/>
              <a:rect l="l" t="t" r="r" b="b"/>
              <a:pathLst>
                <a:path w="8674" h="9055" extrusionOk="0">
                  <a:moveTo>
                    <a:pt x="586" y="0"/>
                  </a:moveTo>
                  <a:cubicBezTo>
                    <a:pt x="471" y="0"/>
                    <a:pt x="356" y="45"/>
                    <a:pt x="268" y="148"/>
                  </a:cubicBezTo>
                  <a:cubicBezTo>
                    <a:pt x="67" y="282"/>
                    <a:pt x="1" y="648"/>
                    <a:pt x="234" y="849"/>
                  </a:cubicBezTo>
                  <a:lnTo>
                    <a:pt x="7740" y="8888"/>
                  </a:lnTo>
                  <a:cubicBezTo>
                    <a:pt x="7806" y="9021"/>
                    <a:pt x="7973" y="9054"/>
                    <a:pt x="8106" y="9054"/>
                  </a:cubicBezTo>
                  <a:cubicBezTo>
                    <a:pt x="8273" y="9054"/>
                    <a:pt x="8407" y="9021"/>
                    <a:pt x="8440" y="8921"/>
                  </a:cubicBezTo>
                  <a:cubicBezTo>
                    <a:pt x="8640" y="8754"/>
                    <a:pt x="8674" y="8421"/>
                    <a:pt x="8473" y="8221"/>
                  </a:cubicBezTo>
                  <a:lnTo>
                    <a:pt x="968" y="181"/>
                  </a:lnTo>
                  <a:cubicBezTo>
                    <a:pt x="875" y="70"/>
                    <a:pt x="731" y="0"/>
                    <a:pt x="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4836950" y="2096100"/>
              <a:ext cx="515400" cy="473700"/>
            </a:xfrm>
            <a:custGeom>
              <a:avLst/>
              <a:gdLst/>
              <a:ahLst/>
              <a:cxnLst/>
              <a:rect l="l" t="t" r="r" b="b"/>
              <a:pathLst>
                <a:path w="20616" h="18948" extrusionOk="0">
                  <a:moveTo>
                    <a:pt x="7673" y="1"/>
                  </a:moveTo>
                  <a:lnTo>
                    <a:pt x="1" y="13711"/>
                  </a:lnTo>
                  <a:lnTo>
                    <a:pt x="1" y="18948"/>
                  </a:lnTo>
                  <a:lnTo>
                    <a:pt x="20616" y="18948"/>
                  </a:lnTo>
                  <a:lnTo>
                    <a:pt x="20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4835300" y="2356300"/>
              <a:ext cx="528725" cy="215175"/>
            </a:xfrm>
            <a:custGeom>
              <a:avLst/>
              <a:gdLst/>
              <a:ahLst/>
              <a:cxnLst/>
              <a:rect l="l" t="t" r="r" b="b"/>
              <a:pathLst>
                <a:path w="21149" h="8607" extrusionOk="0">
                  <a:moveTo>
                    <a:pt x="18980" y="0"/>
                  </a:moveTo>
                  <a:cubicBezTo>
                    <a:pt x="18513" y="0"/>
                    <a:pt x="18113" y="200"/>
                    <a:pt x="17813" y="534"/>
                  </a:cubicBezTo>
                  <a:lnTo>
                    <a:pt x="13243" y="5771"/>
                  </a:lnTo>
                  <a:cubicBezTo>
                    <a:pt x="12609" y="6472"/>
                    <a:pt x="11708" y="6872"/>
                    <a:pt x="10774" y="6872"/>
                  </a:cubicBezTo>
                  <a:lnTo>
                    <a:pt x="0" y="6872"/>
                  </a:lnTo>
                  <a:lnTo>
                    <a:pt x="0" y="7372"/>
                  </a:lnTo>
                  <a:lnTo>
                    <a:pt x="0" y="8606"/>
                  </a:lnTo>
                  <a:lnTo>
                    <a:pt x="21149" y="8606"/>
                  </a:lnTo>
                  <a:lnTo>
                    <a:pt x="21149" y="67"/>
                  </a:lnTo>
                  <a:lnTo>
                    <a:pt x="18980" y="67"/>
                  </a:lnTo>
                  <a:lnTo>
                    <a:pt x="18980"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4592625" y="2354625"/>
              <a:ext cx="930675" cy="314425"/>
            </a:xfrm>
            <a:custGeom>
              <a:avLst/>
              <a:gdLst/>
              <a:ahLst/>
              <a:cxnLst/>
              <a:rect l="l" t="t" r="r" b="b"/>
              <a:pathLst>
                <a:path w="37227" h="12577" extrusionOk="0">
                  <a:moveTo>
                    <a:pt x="29354" y="1"/>
                  </a:moveTo>
                  <a:cubicBezTo>
                    <a:pt x="28887" y="1"/>
                    <a:pt x="28487" y="201"/>
                    <a:pt x="28187" y="534"/>
                  </a:cubicBezTo>
                  <a:lnTo>
                    <a:pt x="22616" y="6872"/>
                  </a:lnTo>
                  <a:cubicBezTo>
                    <a:pt x="22183" y="7373"/>
                    <a:pt x="21616" y="7606"/>
                    <a:pt x="20982" y="7606"/>
                  </a:cubicBezTo>
                  <a:lnTo>
                    <a:pt x="11475" y="7606"/>
                  </a:lnTo>
                  <a:cubicBezTo>
                    <a:pt x="11108" y="7606"/>
                    <a:pt x="10808" y="7339"/>
                    <a:pt x="10808" y="6939"/>
                  </a:cubicBezTo>
                  <a:lnTo>
                    <a:pt x="10808" y="3036"/>
                  </a:lnTo>
                  <a:cubicBezTo>
                    <a:pt x="10808" y="2502"/>
                    <a:pt x="10374" y="2069"/>
                    <a:pt x="9841" y="2069"/>
                  </a:cubicBezTo>
                  <a:lnTo>
                    <a:pt x="2435" y="2069"/>
                  </a:lnTo>
                  <a:cubicBezTo>
                    <a:pt x="2135" y="2069"/>
                    <a:pt x="1835" y="2202"/>
                    <a:pt x="1635" y="2369"/>
                  </a:cubicBezTo>
                  <a:lnTo>
                    <a:pt x="467" y="3336"/>
                  </a:lnTo>
                  <a:cubicBezTo>
                    <a:pt x="167" y="3570"/>
                    <a:pt x="0" y="3903"/>
                    <a:pt x="0" y="4204"/>
                  </a:cubicBezTo>
                  <a:lnTo>
                    <a:pt x="0" y="12076"/>
                  </a:lnTo>
                  <a:cubicBezTo>
                    <a:pt x="0" y="12343"/>
                    <a:pt x="200" y="12576"/>
                    <a:pt x="501" y="12576"/>
                  </a:cubicBezTo>
                  <a:lnTo>
                    <a:pt x="35826" y="12576"/>
                  </a:lnTo>
                  <a:cubicBezTo>
                    <a:pt x="36059" y="12576"/>
                    <a:pt x="36326" y="12376"/>
                    <a:pt x="36326" y="12076"/>
                  </a:cubicBezTo>
                  <a:lnTo>
                    <a:pt x="36326" y="11709"/>
                  </a:lnTo>
                  <a:cubicBezTo>
                    <a:pt x="36326" y="11442"/>
                    <a:pt x="36526" y="11275"/>
                    <a:pt x="36726" y="11275"/>
                  </a:cubicBezTo>
                  <a:cubicBezTo>
                    <a:pt x="36993" y="11275"/>
                    <a:pt x="37227" y="11075"/>
                    <a:pt x="37227" y="10775"/>
                  </a:cubicBezTo>
                  <a:lnTo>
                    <a:pt x="37227" y="768"/>
                  </a:lnTo>
                  <a:cubicBezTo>
                    <a:pt x="37227" y="334"/>
                    <a:pt x="36860" y="1"/>
                    <a:pt x="364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4638475" y="2533925"/>
              <a:ext cx="141800" cy="68400"/>
            </a:xfrm>
            <a:custGeom>
              <a:avLst/>
              <a:gdLst/>
              <a:ahLst/>
              <a:cxnLst/>
              <a:rect l="l" t="t" r="r" b="b"/>
              <a:pathLst>
                <a:path w="5672" h="2736" extrusionOk="0">
                  <a:moveTo>
                    <a:pt x="1" y="0"/>
                  </a:moveTo>
                  <a:lnTo>
                    <a:pt x="1" y="2335"/>
                  </a:lnTo>
                  <a:cubicBezTo>
                    <a:pt x="1" y="2536"/>
                    <a:pt x="168" y="2736"/>
                    <a:pt x="434" y="2736"/>
                  </a:cubicBezTo>
                  <a:lnTo>
                    <a:pt x="5205" y="2736"/>
                  </a:lnTo>
                  <a:cubicBezTo>
                    <a:pt x="5471" y="2736"/>
                    <a:pt x="5672" y="2536"/>
                    <a:pt x="5672" y="2335"/>
                  </a:cubicBezTo>
                  <a:lnTo>
                    <a:pt x="56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4637650" y="2533925"/>
              <a:ext cx="140950" cy="68400"/>
            </a:xfrm>
            <a:custGeom>
              <a:avLst/>
              <a:gdLst/>
              <a:ahLst/>
              <a:cxnLst/>
              <a:rect l="l" t="t" r="r" b="b"/>
              <a:pathLst>
                <a:path w="5638" h="2736" extrusionOk="0">
                  <a:moveTo>
                    <a:pt x="0" y="0"/>
                  </a:moveTo>
                  <a:lnTo>
                    <a:pt x="0" y="2335"/>
                  </a:lnTo>
                  <a:cubicBezTo>
                    <a:pt x="0" y="2569"/>
                    <a:pt x="201" y="2736"/>
                    <a:pt x="401" y="2736"/>
                  </a:cubicBezTo>
                  <a:lnTo>
                    <a:pt x="5204" y="2736"/>
                  </a:lnTo>
                  <a:cubicBezTo>
                    <a:pt x="5471" y="2736"/>
                    <a:pt x="5638" y="2536"/>
                    <a:pt x="5638" y="2335"/>
                  </a:cubicBezTo>
                  <a:lnTo>
                    <a:pt x="5638" y="0"/>
                  </a:lnTo>
                  <a:lnTo>
                    <a:pt x="4404" y="0"/>
                  </a:lnTo>
                  <a:lnTo>
                    <a:pt x="4404" y="401"/>
                  </a:lnTo>
                  <a:cubicBezTo>
                    <a:pt x="4404" y="1001"/>
                    <a:pt x="3970" y="1435"/>
                    <a:pt x="3370" y="1435"/>
                  </a:cubicBezTo>
                  <a:lnTo>
                    <a:pt x="2335" y="1435"/>
                  </a:lnTo>
                  <a:cubicBezTo>
                    <a:pt x="1735" y="1435"/>
                    <a:pt x="1301" y="1001"/>
                    <a:pt x="1301" y="401"/>
                  </a:cubicBezTo>
                  <a:lnTo>
                    <a:pt x="1301" y="0"/>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4638475" y="2506400"/>
              <a:ext cx="141800" cy="20050"/>
            </a:xfrm>
            <a:custGeom>
              <a:avLst/>
              <a:gdLst/>
              <a:ahLst/>
              <a:cxnLst/>
              <a:rect l="l" t="t" r="r" b="b"/>
              <a:pathLst>
                <a:path w="5672" h="802" extrusionOk="0">
                  <a:moveTo>
                    <a:pt x="301" y="1"/>
                  </a:moveTo>
                  <a:cubicBezTo>
                    <a:pt x="134" y="1"/>
                    <a:pt x="1" y="134"/>
                    <a:pt x="1" y="301"/>
                  </a:cubicBezTo>
                  <a:lnTo>
                    <a:pt x="1" y="801"/>
                  </a:lnTo>
                  <a:lnTo>
                    <a:pt x="5672" y="801"/>
                  </a:lnTo>
                  <a:lnTo>
                    <a:pt x="5672" y="301"/>
                  </a:lnTo>
                  <a:cubicBezTo>
                    <a:pt x="5672" y="134"/>
                    <a:pt x="5538" y="1"/>
                    <a:pt x="5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4638475" y="2506400"/>
              <a:ext cx="141800" cy="20050"/>
            </a:xfrm>
            <a:custGeom>
              <a:avLst/>
              <a:gdLst/>
              <a:ahLst/>
              <a:cxnLst/>
              <a:rect l="l" t="t" r="r" b="b"/>
              <a:pathLst>
                <a:path w="5672" h="802" extrusionOk="0">
                  <a:moveTo>
                    <a:pt x="301" y="1"/>
                  </a:moveTo>
                  <a:cubicBezTo>
                    <a:pt x="134" y="1"/>
                    <a:pt x="1" y="134"/>
                    <a:pt x="1" y="301"/>
                  </a:cubicBezTo>
                  <a:lnTo>
                    <a:pt x="1" y="801"/>
                  </a:lnTo>
                  <a:lnTo>
                    <a:pt x="5672" y="801"/>
                  </a:lnTo>
                  <a:lnTo>
                    <a:pt x="5672" y="301"/>
                  </a:lnTo>
                  <a:cubicBezTo>
                    <a:pt x="5672" y="134"/>
                    <a:pt x="5538" y="1"/>
                    <a:pt x="5371" y="1"/>
                  </a:cubicBezTo>
                  <a:lnTo>
                    <a:pt x="4337" y="1"/>
                  </a:lnTo>
                  <a:lnTo>
                    <a:pt x="4337" y="167"/>
                  </a:lnTo>
                  <a:cubicBezTo>
                    <a:pt x="4337" y="368"/>
                    <a:pt x="4170" y="501"/>
                    <a:pt x="4004" y="501"/>
                  </a:cubicBezTo>
                  <a:lnTo>
                    <a:pt x="1669" y="501"/>
                  </a:lnTo>
                  <a:cubicBezTo>
                    <a:pt x="1469" y="501"/>
                    <a:pt x="1335" y="334"/>
                    <a:pt x="1335" y="167"/>
                  </a:cubicBezTo>
                  <a:lnTo>
                    <a:pt x="1335"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4945375" y="2127800"/>
              <a:ext cx="254375" cy="290225"/>
            </a:xfrm>
            <a:custGeom>
              <a:avLst/>
              <a:gdLst/>
              <a:ahLst/>
              <a:cxnLst/>
              <a:rect l="l" t="t" r="r" b="b"/>
              <a:pathLst>
                <a:path w="10175" h="11609" extrusionOk="0">
                  <a:moveTo>
                    <a:pt x="4870" y="0"/>
                  </a:moveTo>
                  <a:cubicBezTo>
                    <a:pt x="4670" y="0"/>
                    <a:pt x="4437" y="134"/>
                    <a:pt x="4337" y="334"/>
                  </a:cubicBezTo>
                  <a:lnTo>
                    <a:pt x="100" y="8240"/>
                  </a:lnTo>
                  <a:cubicBezTo>
                    <a:pt x="0" y="8440"/>
                    <a:pt x="34" y="8673"/>
                    <a:pt x="100" y="8907"/>
                  </a:cubicBezTo>
                  <a:lnTo>
                    <a:pt x="2068" y="11609"/>
                  </a:lnTo>
                  <a:lnTo>
                    <a:pt x="6405" y="11609"/>
                  </a:lnTo>
                  <a:cubicBezTo>
                    <a:pt x="8506" y="11609"/>
                    <a:pt x="10174" y="9941"/>
                    <a:pt x="10174" y="7839"/>
                  </a:cubicBezTo>
                  <a:lnTo>
                    <a:pt x="10174" y="634"/>
                  </a:lnTo>
                  <a:cubicBezTo>
                    <a:pt x="10174" y="301"/>
                    <a:pt x="9874" y="0"/>
                    <a:pt x="95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5234750" y="2127800"/>
              <a:ext cx="86750" cy="204325"/>
            </a:xfrm>
            <a:custGeom>
              <a:avLst/>
              <a:gdLst/>
              <a:ahLst/>
              <a:cxnLst/>
              <a:rect l="l" t="t" r="r" b="b"/>
              <a:pathLst>
                <a:path w="3470" h="8173" extrusionOk="0">
                  <a:moveTo>
                    <a:pt x="334" y="0"/>
                  </a:moveTo>
                  <a:cubicBezTo>
                    <a:pt x="167" y="0"/>
                    <a:pt x="0" y="167"/>
                    <a:pt x="0" y="334"/>
                  </a:cubicBezTo>
                  <a:lnTo>
                    <a:pt x="0" y="6172"/>
                  </a:lnTo>
                  <a:cubicBezTo>
                    <a:pt x="0" y="7272"/>
                    <a:pt x="867" y="8173"/>
                    <a:pt x="2002" y="8173"/>
                  </a:cubicBezTo>
                  <a:lnTo>
                    <a:pt x="3136" y="8173"/>
                  </a:lnTo>
                  <a:cubicBezTo>
                    <a:pt x="3336" y="8173"/>
                    <a:pt x="3469" y="8006"/>
                    <a:pt x="3469" y="7839"/>
                  </a:cubicBezTo>
                  <a:lnTo>
                    <a:pt x="3469" y="334"/>
                  </a:lnTo>
                  <a:cubicBezTo>
                    <a:pt x="3469" y="167"/>
                    <a:pt x="3303" y="0"/>
                    <a:pt x="31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4592625" y="2407175"/>
              <a:ext cx="270200" cy="52550"/>
            </a:xfrm>
            <a:custGeom>
              <a:avLst/>
              <a:gdLst/>
              <a:ahLst/>
              <a:cxnLst/>
              <a:rect l="l" t="t" r="r" b="b"/>
              <a:pathLst>
                <a:path w="10808" h="2102" extrusionOk="0">
                  <a:moveTo>
                    <a:pt x="2435" y="0"/>
                  </a:moveTo>
                  <a:cubicBezTo>
                    <a:pt x="2135" y="0"/>
                    <a:pt x="1868" y="100"/>
                    <a:pt x="1635" y="300"/>
                  </a:cubicBezTo>
                  <a:lnTo>
                    <a:pt x="467" y="1268"/>
                  </a:lnTo>
                  <a:cubicBezTo>
                    <a:pt x="200" y="1468"/>
                    <a:pt x="34" y="1768"/>
                    <a:pt x="0" y="2102"/>
                  </a:cubicBezTo>
                  <a:lnTo>
                    <a:pt x="10808" y="2102"/>
                  </a:lnTo>
                  <a:lnTo>
                    <a:pt x="10808" y="2068"/>
                  </a:lnTo>
                  <a:lnTo>
                    <a:pt x="10808" y="967"/>
                  </a:lnTo>
                  <a:cubicBezTo>
                    <a:pt x="10808" y="434"/>
                    <a:pt x="10374" y="0"/>
                    <a:pt x="9841" y="0"/>
                  </a:cubicBez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5255600" y="2356300"/>
              <a:ext cx="268550" cy="62575"/>
            </a:xfrm>
            <a:custGeom>
              <a:avLst/>
              <a:gdLst/>
              <a:ahLst/>
              <a:cxnLst/>
              <a:rect l="l" t="t" r="r" b="b"/>
              <a:pathLst>
                <a:path w="10742" h="2503" extrusionOk="0">
                  <a:moveTo>
                    <a:pt x="2869" y="0"/>
                  </a:moveTo>
                  <a:cubicBezTo>
                    <a:pt x="2402" y="0"/>
                    <a:pt x="2002" y="200"/>
                    <a:pt x="1701" y="534"/>
                  </a:cubicBezTo>
                  <a:lnTo>
                    <a:pt x="0" y="2502"/>
                  </a:lnTo>
                  <a:lnTo>
                    <a:pt x="10741" y="2502"/>
                  </a:lnTo>
                  <a:lnTo>
                    <a:pt x="10741" y="801"/>
                  </a:lnTo>
                  <a:cubicBezTo>
                    <a:pt x="10708" y="334"/>
                    <a:pt x="10374" y="0"/>
                    <a:pt x="9974" y="0"/>
                  </a:cubicBez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5218900" y="2433850"/>
              <a:ext cx="304400" cy="25050"/>
            </a:xfrm>
            <a:custGeom>
              <a:avLst/>
              <a:gdLst/>
              <a:ahLst/>
              <a:cxnLst/>
              <a:rect l="l" t="t" r="r" b="b"/>
              <a:pathLst>
                <a:path w="12176" h="1002" extrusionOk="0">
                  <a:moveTo>
                    <a:pt x="934" y="1"/>
                  </a:moveTo>
                  <a:lnTo>
                    <a:pt x="0" y="1001"/>
                  </a:lnTo>
                  <a:lnTo>
                    <a:pt x="12176" y="1001"/>
                  </a:lnTo>
                  <a:lnTo>
                    <a:pt x="12176" y="1"/>
                  </a:ln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5371500" y="2498075"/>
              <a:ext cx="103450" cy="16700"/>
            </a:xfrm>
            <a:custGeom>
              <a:avLst/>
              <a:gdLst/>
              <a:ahLst/>
              <a:cxnLst/>
              <a:rect l="l" t="t" r="r" b="b"/>
              <a:pathLst>
                <a:path w="4138" h="668" extrusionOk="0">
                  <a:moveTo>
                    <a:pt x="334" y="0"/>
                  </a:moveTo>
                  <a:cubicBezTo>
                    <a:pt x="168" y="0"/>
                    <a:pt x="1" y="167"/>
                    <a:pt x="1" y="334"/>
                  </a:cubicBezTo>
                  <a:cubicBezTo>
                    <a:pt x="1" y="500"/>
                    <a:pt x="168" y="667"/>
                    <a:pt x="334" y="667"/>
                  </a:cubicBezTo>
                  <a:lnTo>
                    <a:pt x="3803" y="667"/>
                  </a:lnTo>
                  <a:cubicBezTo>
                    <a:pt x="4004" y="667"/>
                    <a:pt x="4137" y="534"/>
                    <a:pt x="4137" y="334"/>
                  </a:cubicBezTo>
                  <a:cubicBezTo>
                    <a:pt x="4137" y="167"/>
                    <a:pt x="3970" y="0"/>
                    <a:pt x="3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5371500" y="2520575"/>
              <a:ext cx="103450" cy="17550"/>
            </a:xfrm>
            <a:custGeom>
              <a:avLst/>
              <a:gdLst/>
              <a:ahLst/>
              <a:cxnLst/>
              <a:rect l="l" t="t" r="r" b="b"/>
              <a:pathLst>
                <a:path w="4138" h="702" extrusionOk="0">
                  <a:moveTo>
                    <a:pt x="334" y="1"/>
                  </a:moveTo>
                  <a:cubicBezTo>
                    <a:pt x="168" y="1"/>
                    <a:pt x="1" y="167"/>
                    <a:pt x="1" y="368"/>
                  </a:cubicBezTo>
                  <a:cubicBezTo>
                    <a:pt x="1" y="534"/>
                    <a:pt x="168" y="701"/>
                    <a:pt x="334" y="701"/>
                  </a:cubicBezTo>
                  <a:lnTo>
                    <a:pt x="3803" y="701"/>
                  </a:lnTo>
                  <a:cubicBezTo>
                    <a:pt x="4004" y="701"/>
                    <a:pt x="4137" y="568"/>
                    <a:pt x="4137" y="368"/>
                  </a:cubicBezTo>
                  <a:cubicBezTo>
                    <a:pt x="4137" y="167"/>
                    <a:pt x="3970" y="1"/>
                    <a:pt x="3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5371500" y="2544775"/>
              <a:ext cx="103450" cy="16700"/>
            </a:xfrm>
            <a:custGeom>
              <a:avLst/>
              <a:gdLst/>
              <a:ahLst/>
              <a:cxnLst/>
              <a:rect l="l" t="t" r="r" b="b"/>
              <a:pathLst>
                <a:path w="4138" h="668" extrusionOk="0">
                  <a:moveTo>
                    <a:pt x="334" y="0"/>
                  </a:moveTo>
                  <a:cubicBezTo>
                    <a:pt x="168" y="0"/>
                    <a:pt x="1" y="167"/>
                    <a:pt x="1" y="334"/>
                  </a:cubicBezTo>
                  <a:cubicBezTo>
                    <a:pt x="1" y="500"/>
                    <a:pt x="168" y="667"/>
                    <a:pt x="334" y="667"/>
                  </a:cubicBezTo>
                  <a:lnTo>
                    <a:pt x="3803" y="667"/>
                  </a:lnTo>
                  <a:cubicBezTo>
                    <a:pt x="4004" y="667"/>
                    <a:pt x="4137" y="500"/>
                    <a:pt x="4137" y="334"/>
                  </a:cubicBezTo>
                  <a:cubicBezTo>
                    <a:pt x="4137" y="167"/>
                    <a:pt x="3970" y="0"/>
                    <a:pt x="3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5371500" y="2568125"/>
              <a:ext cx="103450" cy="16700"/>
            </a:xfrm>
            <a:custGeom>
              <a:avLst/>
              <a:gdLst/>
              <a:ahLst/>
              <a:cxnLst/>
              <a:rect l="l" t="t" r="r" b="b"/>
              <a:pathLst>
                <a:path w="4138" h="668" extrusionOk="0">
                  <a:moveTo>
                    <a:pt x="334" y="0"/>
                  </a:moveTo>
                  <a:cubicBezTo>
                    <a:pt x="168" y="0"/>
                    <a:pt x="1" y="167"/>
                    <a:pt x="1" y="334"/>
                  </a:cubicBezTo>
                  <a:cubicBezTo>
                    <a:pt x="1" y="500"/>
                    <a:pt x="168" y="667"/>
                    <a:pt x="334" y="667"/>
                  </a:cubicBezTo>
                  <a:lnTo>
                    <a:pt x="3803" y="667"/>
                  </a:lnTo>
                  <a:cubicBezTo>
                    <a:pt x="4004" y="667"/>
                    <a:pt x="4137" y="500"/>
                    <a:pt x="4137" y="334"/>
                  </a:cubicBezTo>
                  <a:cubicBezTo>
                    <a:pt x="4137" y="167"/>
                    <a:pt x="3970" y="0"/>
                    <a:pt x="3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5458225" y="2498075"/>
              <a:ext cx="16725" cy="16700"/>
            </a:xfrm>
            <a:custGeom>
              <a:avLst/>
              <a:gdLst/>
              <a:ahLst/>
              <a:cxnLst/>
              <a:rect l="l" t="t" r="r" b="b"/>
              <a:pathLst>
                <a:path w="669" h="668" extrusionOk="0">
                  <a:moveTo>
                    <a:pt x="1" y="0"/>
                  </a:moveTo>
                  <a:cubicBezTo>
                    <a:pt x="168" y="33"/>
                    <a:pt x="334" y="167"/>
                    <a:pt x="334" y="334"/>
                  </a:cubicBezTo>
                  <a:cubicBezTo>
                    <a:pt x="334" y="500"/>
                    <a:pt x="168" y="667"/>
                    <a:pt x="1" y="667"/>
                  </a:cubicBezTo>
                  <a:lnTo>
                    <a:pt x="334" y="667"/>
                  </a:lnTo>
                  <a:cubicBezTo>
                    <a:pt x="501" y="667"/>
                    <a:pt x="668" y="500"/>
                    <a:pt x="668" y="334"/>
                  </a:cubicBezTo>
                  <a:cubicBezTo>
                    <a:pt x="668" y="167"/>
                    <a:pt x="501" y="0"/>
                    <a:pt x="334"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5458225" y="2522250"/>
              <a:ext cx="16725" cy="16700"/>
            </a:xfrm>
            <a:custGeom>
              <a:avLst/>
              <a:gdLst/>
              <a:ahLst/>
              <a:cxnLst/>
              <a:rect l="l" t="t" r="r" b="b"/>
              <a:pathLst>
                <a:path w="669" h="668" extrusionOk="0">
                  <a:moveTo>
                    <a:pt x="1" y="0"/>
                  </a:moveTo>
                  <a:cubicBezTo>
                    <a:pt x="168" y="0"/>
                    <a:pt x="334" y="134"/>
                    <a:pt x="334" y="334"/>
                  </a:cubicBezTo>
                  <a:cubicBezTo>
                    <a:pt x="334" y="501"/>
                    <a:pt x="168" y="668"/>
                    <a:pt x="1" y="668"/>
                  </a:cubicBezTo>
                  <a:lnTo>
                    <a:pt x="334" y="668"/>
                  </a:lnTo>
                  <a:cubicBezTo>
                    <a:pt x="501" y="668"/>
                    <a:pt x="668" y="501"/>
                    <a:pt x="668" y="334"/>
                  </a:cubicBezTo>
                  <a:cubicBezTo>
                    <a:pt x="668" y="167"/>
                    <a:pt x="501" y="0"/>
                    <a:pt x="334"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3"/>
            <p:cNvSpPr/>
            <p:nvPr/>
          </p:nvSpPr>
          <p:spPr>
            <a:xfrm>
              <a:off x="5458225" y="2544775"/>
              <a:ext cx="16725" cy="16700"/>
            </a:xfrm>
            <a:custGeom>
              <a:avLst/>
              <a:gdLst/>
              <a:ahLst/>
              <a:cxnLst/>
              <a:rect l="l" t="t" r="r" b="b"/>
              <a:pathLst>
                <a:path w="669" h="668" extrusionOk="0">
                  <a:moveTo>
                    <a:pt x="1" y="0"/>
                  </a:moveTo>
                  <a:cubicBezTo>
                    <a:pt x="168" y="0"/>
                    <a:pt x="334" y="167"/>
                    <a:pt x="334" y="334"/>
                  </a:cubicBezTo>
                  <a:cubicBezTo>
                    <a:pt x="334" y="500"/>
                    <a:pt x="168" y="667"/>
                    <a:pt x="1" y="667"/>
                  </a:cubicBezTo>
                  <a:lnTo>
                    <a:pt x="334" y="667"/>
                  </a:lnTo>
                  <a:cubicBezTo>
                    <a:pt x="501" y="667"/>
                    <a:pt x="668" y="500"/>
                    <a:pt x="668" y="334"/>
                  </a:cubicBezTo>
                  <a:cubicBezTo>
                    <a:pt x="668" y="167"/>
                    <a:pt x="501" y="0"/>
                    <a:pt x="334"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5458225" y="2568125"/>
              <a:ext cx="16725" cy="16700"/>
            </a:xfrm>
            <a:custGeom>
              <a:avLst/>
              <a:gdLst/>
              <a:ahLst/>
              <a:cxnLst/>
              <a:rect l="l" t="t" r="r" b="b"/>
              <a:pathLst>
                <a:path w="669" h="668" extrusionOk="0">
                  <a:moveTo>
                    <a:pt x="1" y="0"/>
                  </a:moveTo>
                  <a:cubicBezTo>
                    <a:pt x="168" y="0"/>
                    <a:pt x="334" y="167"/>
                    <a:pt x="334" y="334"/>
                  </a:cubicBezTo>
                  <a:cubicBezTo>
                    <a:pt x="334" y="500"/>
                    <a:pt x="168" y="667"/>
                    <a:pt x="1" y="667"/>
                  </a:cubicBezTo>
                  <a:lnTo>
                    <a:pt x="334" y="667"/>
                  </a:lnTo>
                  <a:cubicBezTo>
                    <a:pt x="501" y="667"/>
                    <a:pt x="668" y="500"/>
                    <a:pt x="668" y="334"/>
                  </a:cubicBezTo>
                  <a:cubicBezTo>
                    <a:pt x="668" y="167"/>
                    <a:pt x="501" y="0"/>
                    <a:pt x="334" y="0"/>
                  </a:cubicBezTo>
                  <a:close/>
                </a:path>
              </a:pathLst>
            </a:custGeom>
            <a:solidFill>
              <a:srgbClr val="353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4520900" y="2719050"/>
              <a:ext cx="1080800" cy="120950"/>
            </a:xfrm>
            <a:custGeom>
              <a:avLst/>
              <a:gdLst/>
              <a:ahLst/>
              <a:cxnLst/>
              <a:rect l="l" t="t" r="r" b="b"/>
              <a:pathLst>
                <a:path w="43232" h="4838" extrusionOk="0">
                  <a:moveTo>
                    <a:pt x="40830" y="167"/>
                  </a:moveTo>
                  <a:cubicBezTo>
                    <a:pt x="42064" y="167"/>
                    <a:pt x="43065" y="1168"/>
                    <a:pt x="43065" y="2436"/>
                  </a:cubicBezTo>
                  <a:cubicBezTo>
                    <a:pt x="43065" y="3670"/>
                    <a:pt x="42064" y="4671"/>
                    <a:pt x="40830" y="4671"/>
                  </a:cubicBezTo>
                  <a:lnTo>
                    <a:pt x="2402" y="4671"/>
                  </a:lnTo>
                  <a:cubicBezTo>
                    <a:pt x="1168" y="4671"/>
                    <a:pt x="167" y="3670"/>
                    <a:pt x="167" y="2436"/>
                  </a:cubicBezTo>
                  <a:cubicBezTo>
                    <a:pt x="167" y="1168"/>
                    <a:pt x="1168" y="167"/>
                    <a:pt x="2402" y="167"/>
                  </a:cubicBezTo>
                  <a:close/>
                  <a:moveTo>
                    <a:pt x="2402" y="1"/>
                  </a:moveTo>
                  <a:cubicBezTo>
                    <a:pt x="1068" y="1"/>
                    <a:pt x="0" y="1101"/>
                    <a:pt x="0" y="2436"/>
                  </a:cubicBezTo>
                  <a:cubicBezTo>
                    <a:pt x="0" y="3770"/>
                    <a:pt x="1068" y="4838"/>
                    <a:pt x="2402" y="4838"/>
                  </a:cubicBezTo>
                  <a:lnTo>
                    <a:pt x="40830" y="4838"/>
                  </a:lnTo>
                  <a:cubicBezTo>
                    <a:pt x="42164" y="4838"/>
                    <a:pt x="43231" y="3770"/>
                    <a:pt x="43231" y="2436"/>
                  </a:cubicBezTo>
                  <a:cubicBezTo>
                    <a:pt x="43231" y="1101"/>
                    <a:pt x="42197" y="1"/>
                    <a:pt x="40830"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4591775" y="2639825"/>
              <a:ext cx="911525" cy="30050"/>
            </a:xfrm>
            <a:custGeom>
              <a:avLst/>
              <a:gdLst/>
              <a:ahLst/>
              <a:cxnLst/>
              <a:rect l="l" t="t" r="r" b="b"/>
              <a:pathLst>
                <a:path w="36461" h="1202" extrusionOk="0">
                  <a:moveTo>
                    <a:pt x="1" y="1"/>
                  </a:moveTo>
                  <a:lnTo>
                    <a:pt x="1" y="701"/>
                  </a:lnTo>
                  <a:cubicBezTo>
                    <a:pt x="1" y="1001"/>
                    <a:pt x="234" y="1202"/>
                    <a:pt x="501" y="1202"/>
                  </a:cubicBezTo>
                  <a:lnTo>
                    <a:pt x="35826" y="1202"/>
                  </a:lnTo>
                  <a:cubicBezTo>
                    <a:pt x="36093" y="1202"/>
                    <a:pt x="36327" y="968"/>
                    <a:pt x="36327" y="701"/>
                  </a:cubicBezTo>
                  <a:lnTo>
                    <a:pt x="36327" y="334"/>
                  </a:lnTo>
                  <a:cubicBezTo>
                    <a:pt x="36327" y="201"/>
                    <a:pt x="36393" y="67"/>
                    <a:pt x="36460" y="1"/>
                  </a:cubicBezTo>
                  <a:lnTo>
                    <a:pt x="32257" y="1"/>
                  </a:lnTo>
                  <a:lnTo>
                    <a:pt x="32257" y="34"/>
                  </a:lnTo>
                  <a:lnTo>
                    <a:pt x="31490" y="534"/>
                  </a:lnTo>
                  <a:cubicBezTo>
                    <a:pt x="31390" y="635"/>
                    <a:pt x="31256" y="635"/>
                    <a:pt x="31156" y="635"/>
                  </a:cubicBezTo>
                  <a:lnTo>
                    <a:pt x="23551" y="635"/>
                  </a:lnTo>
                  <a:cubicBezTo>
                    <a:pt x="23217" y="635"/>
                    <a:pt x="22917" y="334"/>
                    <a:pt x="22917" y="1"/>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3"/>
            <p:cNvSpPr/>
            <p:nvPr/>
          </p:nvSpPr>
          <p:spPr>
            <a:xfrm>
              <a:off x="5206400" y="2521425"/>
              <a:ext cx="143450" cy="47550"/>
            </a:xfrm>
            <a:custGeom>
              <a:avLst/>
              <a:gdLst/>
              <a:ahLst/>
              <a:cxnLst/>
              <a:rect l="l" t="t" r="r" b="b"/>
              <a:pathLst>
                <a:path w="5738" h="1902" extrusionOk="0">
                  <a:moveTo>
                    <a:pt x="0" y="0"/>
                  </a:moveTo>
                  <a:cubicBezTo>
                    <a:pt x="0" y="334"/>
                    <a:pt x="300" y="600"/>
                    <a:pt x="634" y="600"/>
                  </a:cubicBezTo>
                  <a:lnTo>
                    <a:pt x="3069" y="600"/>
                  </a:lnTo>
                  <a:cubicBezTo>
                    <a:pt x="3469" y="600"/>
                    <a:pt x="3836" y="867"/>
                    <a:pt x="4003" y="1234"/>
                  </a:cubicBezTo>
                  <a:cubicBezTo>
                    <a:pt x="4136" y="1501"/>
                    <a:pt x="4103" y="1701"/>
                    <a:pt x="4003" y="1901"/>
                  </a:cubicBezTo>
                  <a:lnTo>
                    <a:pt x="4737" y="1901"/>
                  </a:lnTo>
                  <a:cubicBezTo>
                    <a:pt x="5270" y="1901"/>
                    <a:pt x="5737" y="1401"/>
                    <a:pt x="5671" y="867"/>
                  </a:cubicBezTo>
                  <a:cubicBezTo>
                    <a:pt x="5671" y="367"/>
                    <a:pt x="5237" y="0"/>
                    <a:pt x="4737" y="0"/>
                  </a:cubicBezTo>
                  <a:close/>
                </a:path>
              </a:pathLst>
            </a:custGeom>
            <a:solidFill>
              <a:srgbClr val="FFFFFF">
                <a:alpha val="2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3"/>
            <p:cNvSpPr/>
            <p:nvPr/>
          </p:nvSpPr>
          <p:spPr>
            <a:xfrm>
              <a:off x="4946200" y="2273725"/>
              <a:ext cx="162650" cy="145150"/>
            </a:xfrm>
            <a:custGeom>
              <a:avLst/>
              <a:gdLst/>
              <a:ahLst/>
              <a:cxnLst/>
              <a:rect l="l" t="t" r="r" b="b"/>
              <a:pathLst>
                <a:path w="6506" h="5806" extrusionOk="0">
                  <a:moveTo>
                    <a:pt x="1402" y="1"/>
                  </a:moveTo>
                  <a:lnTo>
                    <a:pt x="134" y="2436"/>
                  </a:lnTo>
                  <a:cubicBezTo>
                    <a:pt x="1" y="2636"/>
                    <a:pt x="34" y="2903"/>
                    <a:pt x="167" y="3103"/>
                  </a:cubicBezTo>
                  <a:lnTo>
                    <a:pt x="2135" y="5805"/>
                  </a:lnTo>
                  <a:lnTo>
                    <a:pt x="6439" y="5805"/>
                  </a:lnTo>
                  <a:lnTo>
                    <a:pt x="6505" y="5772"/>
                  </a:lnTo>
                  <a:lnTo>
                    <a:pt x="6505" y="5238"/>
                  </a:lnTo>
                  <a:cubicBezTo>
                    <a:pt x="6505" y="4771"/>
                    <a:pt x="6138" y="4404"/>
                    <a:pt x="5671" y="4404"/>
                  </a:cubicBezTo>
                  <a:lnTo>
                    <a:pt x="5138" y="4404"/>
                  </a:lnTo>
                  <a:cubicBezTo>
                    <a:pt x="4671" y="4404"/>
                    <a:pt x="4304" y="4004"/>
                    <a:pt x="4304" y="3570"/>
                  </a:cubicBezTo>
                  <a:lnTo>
                    <a:pt x="4304" y="2903"/>
                  </a:lnTo>
                  <a:lnTo>
                    <a:pt x="4237" y="2903"/>
                  </a:lnTo>
                  <a:lnTo>
                    <a:pt x="14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5018750" y="2277700"/>
              <a:ext cx="60900" cy="58200"/>
            </a:xfrm>
            <a:custGeom>
              <a:avLst/>
              <a:gdLst/>
              <a:ahLst/>
              <a:cxnLst/>
              <a:rect l="l" t="t" r="r" b="b"/>
              <a:pathLst>
                <a:path w="2436" h="2328" extrusionOk="0">
                  <a:moveTo>
                    <a:pt x="255" y="0"/>
                  </a:moveTo>
                  <a:cubicBezTo>
                    <a:pt x="193" y="0"/>
                    <a:pt x="134" y="25"/>
                    <a:pt x="101" y="75"/>
                  </a:cubicBezTo>
                  <a:cubicBezTo>
                    <a:pt x="1" y="142"/>
                    <a:pt x="1" y="309"/>
                    <a:pt x="101" y="409"/>
                  </a:cubicBezTo>
                  <a:lnTo>
                    <a:pt x="1969" y="2277"/>
                  </a:lnTo>
                  <a:cubicBezTo>
                    <a:pt x="2019" y="2310"/>
                    <a:pt x="2086" y="2327"/>
                    <a:pt x="2148" y="2327"/>
                  </a:cubicBezTo>
                  <a:cubicBezTo>
                    <a:pt x="2211" y="2327"/>
                    <a:pt x="2269" y="2310"/>
                    <a:pt x="2302" y="2277"/>
                  </a:cubicBezTo>
                  <a:cubicBezTo>
                    <a:pt x="2436" y="2177"/>
                    <a:pt x="2436" y="2010"/>
                    <a:pt x="2302" y="1943"/>
                  </a:cubicBezTo>
                  <a:lnTo>
                    <a:pt x="434" y="75"/>
                  </a:lnTo>
                  <a:cubicBezTo>
                    <a:pt x="384" y="25"/>
                    <a:pt x="318"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5014575" y="2303750"/>
              <a:ext cx="38400" cy="37550"/>
            </a:xfrm>
            <a:custGeom>
              <a:avLst/>
              <a:gdLst/>
              <a:ahLst/>
              <a:cxnLst/>
              <a:rect l="l" t="t" r="r" b="b"/>
              <a:pathLst>
                <a:path w="1536" h="1502" extrusionOk="0">
                  <a:moveTo>
                    <a:pt x="1268" y="1"/>
                  </a:moveTo>
                  <a:lnTo>
                    <a:pt x="1" y="1235"/>
                  </a:lnTo>
                  <a:lnTo>
                    <a:pt x="268" y="1502"/>
                  </a:lnTo>
                  <a:lnTo>
                    <a:pt x="1535" y="268"/>
                  </a:lnTo>
                  <a:lnTo>
                    <a:pt x="12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4893675" y="2443025"/>
              <a:ext cx="74225" cy="12525"/>
            </a:xfrm>
            <a:custGeom>
              <a:avLst/>
              <a:gdLst/>
              <a:ahLst/>
              <a:cxnLst/>
              <a:rect l="l" t="t" r="r" b="b"/>
              <a:pathLst>
                <a:path w="2969" h="501" extrusionOk="0">
                  <a:moveTo>
                    <a:pt x="267" y="0"/>
                  </a:moveTo>
                  <a:cubicBezTo>
                    <a:pt x="134" y="0"/>
                    <a:pt x="0" y="134"/>
                    <a:pt x="0" y="234"/>
                  </a:cubicBezTo>
                  <a:cubicBezTo>
                    <a:pt x="0" y="367"/>
                    <a:pt x="134" y="501"/>
                    <a:pt x="267" y="501"/>
                  </a:cubicBezTo>
                  <a:lnTo>
                    <a:pt x="2735" y="501"/>
                  </a:lnTo>
                  <a:cubicBezTo>
                    <a:pt x="2835" y="501"/>
                    <a:pt x="2969" y="367"/>
                    <a:pt x="2969" y="234"/>
                  </a:cubicBezTo>
                  <a:cubicBezTo>
                    <a:pt x="2969" y="134"/>
                    <a:pt x="2835" y="0"/>
                    <a:pt x="2735"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4893675" y="2458875"/>
              <a:ext cx="74225" cy="12525"/>
            </a:xfrm>
            <a:custGeom>
              <a:avLst/>
              <a:gdLst/>
              <a:ahLst/>
              <a:cxnLst/>
              <a:rect l="l" t="t" r="r" b="b"/>
              <a:pathLst>
                <a:path w="2969" h="501" extrusionOk="0">
                  <a:moveTo>
                    <a:pt x="267" y="0"/>
                  </a:moveTo>
                  <a:cubicBezTo>
                    <a:pt x="134" y="0"/>
                    <a:pt x="0" y="100"/>
                    <a:pt x="0" y="234"/>
                  </a:cubicBezTo>
                  <a:cubicBezTo>
                    <a:pt x="0" y="367"/>
                    <a:pt x="134" y="501"/>
                    <a:pt x="267" y="501"/>
                  </a:cubicBezTo>
                  <a:lnTo>
                    <a:pt x="2735" y="501"/>
                  </a:lnTo>
                  <a:cubicBezTo>
                    <a:pt x="2835" y="501"/>
                    <a:pt x="2969" y="401"/>
                    <a:pt x="2969" y="234"/>
                  </a:cubicBezTo>
                  <a:cubicBezTo>
                    <a:pt x="2969" y="100"/>
                    <a:pt x="2835" y="0"/>
                    <a:pt x="2735"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4893675" y="2475550"/>
              <a:ext cx="74225" cy="12525"/>
            </a:xfrm>
            <a:custGeom>
              <a:avLst/>
              <a:gdLst/>
              <a:ahLst/>
              <a:cxnLst/>
              <a:rect l="l" t="t" r="r" b="b"/>
              <a:pathLst>
                <a:path w="2969" h="501" extrusionOk="0">
                  <a:moveTo>
                    <a:pt x="267" y="0"/>
                  </a:moveTo>
                  <a:cubicBezTo>
                    <a:pt x="134" y="0"/>
                    <a:pt x="0" y="100"/>
                    <a:pt x="0" y="234"/>
                  </a:cubicBezTo>
                  <a:cubicBezTo>
                    <a:pt x="0" y="367"/>
                    <a:pt x="134" y="501"/>
                    <a:pt x="267" y="501"/>
                  </a:cubicBezTo>
                  <a:lnTo>
                    <a:pt x="2735" y="501"/>
                  </a:lnTo>
                  <a:cubicBezTo>
                    <a:pt x="2835" y="501"/>
                    <a:pt x="2969" y="401"/>
                    <a:pt x="2969" y="234"/>
                  </a:cubicBezTo>
                  <a:cubicBezTo>
                    <a:pt x="2969" y="100"/>
                    <a:pt x="2835" y="0"/>
                    <a:pt x="2735" y="0"/>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4893675" y="2492225"/>
              <a:ext cx="74225" cy="12525"/>
            </a:xfrm>
            <a:custGeom>
              <a:avLst/>
              <a:gdLst/>
              <a:ahLst/>
              <a:cxnLst/>
              <a:rect l="l" t="t" r="r" b="b"/>
              <a:pathLst>
                <a:path w="2969" h="501" extrusionOk="0">
                  <a:moveTo>
                    <a:pt x="267" y="1"/>
                  </a:moveTo>
                  <a:cubicBezTo>
                    <a:pt x="134" y="1"/>
                    <a:pt x="0" y="101"/>
                    <a:pt x="0" y="234"/>
                  </a:cubicBezTo>
                  <a:cubicBezTo>
                    <a:pt x="0" y="367"/>
                    <a:pt x="134" y="501"/>
                    <a:pt x="267" y="501"/>
                  </a:cubicBezTo>
                  <a:lnTo>
                    <a:pt x="2735" y="501"/>
                  </a:lnTo>
                  <a:cubicBezTo>
                    <a:pt x="2835" y="501"/>
                    <a:pt x="2969" y="401"/>
                    <a:pt x="2969" y="234"/>
                  </a:cubicBezTo>
                  <a:cubicBezTo>
                    <a:pt x="2969" y="101"/>
                    <a:pt x="2835" y="1"/>
                    <a:pt x="2735" y="1"/>
                  </a:cubicBez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5014575" y="2068600"/>
              <a:ext cx="350275" cy="27525"/>
            </a:xfrm>
            <a:custGeom>
              <a:avLst/>
              <a:gdLst/>
              <a:ahLst/>
              <a:cxnLst/>
              <a:rect l="l" t="t" r="r" b="b"/>
              <a:pathLst>
                <a:path w="14011" h="1101" extrusionOk="0">
                  <a:moveTo>
                    <a:pt x="435" y="0"/>
                  </a:moveTo>
                  <a:cubicBezTo>
                    <a:pt x="168" y="0"/>
                    <a:pt x="1" y="200"/>
                    <a:pt x="1" y="434"/>
                  </a:cubicBezTo>
                  <a:lnTo>
                    <a:pt x="1" y="667"/>
                  </a:lnTo>
                  <a:cubicBezTo>
                    <a:pt x="1" y="934"/>
                    <a:pt x="234" y="1101"/>
                    <a:pt x="435" y="1101"/>
                  </a:cubicBezTo>
                  <a:lnTo>
                    <a:pt x="13611" y="1101"/>
                  </a:lnTo>
                  <a:cubicBezTo>
                    <a:pt x="13811" y="1101"/>
                    <a:pt x="14011" y="867"/>
                    <a:pt x="14011" y="667"/>
                  </a:cubicBezTo>
                  <a:lnTo>
                    <a:pt x="14011" y="434"/>
                  </a:lnTo>
                  <a:cubicBezTo>
                    <a:pt x="14011" y="167"/>
                    <a:pt x="13811" y="0"/>
                    <a:pt x="13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5021250" y="2096100"/>
              <a:ext cx="331100" cy="13375"/>
            </a:xfrm>
            <a:custGeom>
              <a:avLst/>
              <a:gdLst/>
              <a:ahLst/>
              <a:cxnLst/>
              <a:rect l="l" t="t" r="r" b="b"/>
              <a:pathLst>
                <a:path w="13244" h="535" extrusionOk="0">
                  <a:moveTo>
                    <a:pt x="301" y="1"/>
                  </a:moveTo>
                  <a:lnTo>
                    <a:pt x="1" y="535"/>
                  </a:lnTo>
                  <a:lnTo>
                    <a:pt x="13244" y="535"/>
                  </a:lnTo>
                  <a:lnTo>
                    <a:pt x="13244" y="1"/>
                  </a:lnTo>
                  <a:close/>
                </a:path>
              </a:pathLst>
            </a:custGeom>
            <a:solidFill>
              <a:srgbClr val="000000">
                <a:alpha val="5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4015550" y="1956850"/>
              <a:ext cx="339425" cy="111775"/>
            </a:xfrm>
            <a:custGeom>
              <a:avLst/>
              <a:gdLst/>
              <a:ahLst/>
              <a:cxnLst/>
              <a:rect l="l" t="t" r="r" b="b"/>
              <a:pathLst>
                <a:path w="13577" h="4471" extrusionOk="0">
                  <a:moveTo>
                    <a:pt x="13576" y="0"/>
                  </a:moveTo>
                  <a:lnTo>
                    <a:pt x="0" y="1768"/>
                  </a:lnTo>
                  <a:lnTo>
                    <a:pt x="867" y="4303"/>
                  </a:lnTo>
                  <a:lnTo>
                    <a:pt x="11375" y="4470"/>
                  </a:lnTo>
                  <a:lnTo>
                    <a:pt x="1357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4015550" y="1956850"/>
              <a:ext cx="338600" cy="111775"/>
            </a:xfrm>
            <a:custGeom>
              <a:avLst/>
              <a:gdLst/>
              <a:ahLst/>
              <a:cxnLst/>
              <a:rect l="l" t="t" r="r" b="b"/>
              <a:pathLst>
                <a:path w="13544" h="4471" extrusionOk="0">
                  <a:moveTo>
                    <a:pt x="13543" y="0"/>
                  </a:moveTo>
                  <a:lnTo>
                    <a:pt x="11108" y="300"/>
                  </a:lnTo>
                  <a:lnTo>
                    <a:pt x="10441" y="1435"/>
                  </a:lnTo>
                  <a:cubicBezTo>
                    <a:pt x="10241" y="1802"/>
                    <a:pt x="9807" y="2068"/>
                    <a:pt x="9373" y="2102"/>
                  </a:cubicBezTo>
                  <a:lnTo>
                    <a:pt x="3369" y="2435"/>
                  </a:lnTo>
                  <a:cubicBezTo>
                    <a:pt x="3344" y="2437"/>
                    <a:pt x="3319" y="2437"/>
                    <a:pt x="3294" y="2437"/>
                  </a:cubicBezTo>
                  <a:cubicBezTo>
                    <a:pt x="2724" y="2437"/>
                    <a:pt x="2227" y="2079"/>
                    <a:pt x="2035" y="1568"/>
                  </a:cubicBezTo>
                  <a:lnTo>
                    <a:pt x="1968" y="1435"/>
                  </a:lnTo>
                  <a:lnTo>
                    <a:pt x="0" y="1768"/>
                  </a:lnTo>
                  <a:lnTo>
                    <a:pt x="867" y="4303"/>
                  </a:lnTo>
                  <a:lnTo>
                    <a:pt x="11375" y="4470"/>
                  </a:lnTo>
                  <a:lnTo>
                    <a:pt x="13543"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4275725" y="1941950"/>
              <a:ext cx="155125" cy="165425"/>
            </a:xfrm>
            <a:custGeom>
              <a:avLst/>
              <a:gdLst/>
              <a:ahLst/>
              <a:cxnLst/>
              <a:rect l="l" t="t" r="r" b="b"/>
              <a:pathLst>
                <a:path w="6205" h="6617" extrusionOk="0">
                  <a:moveTo>
                    <a:pt x="3287" y="1"/>
                  </a:moveTo>
                  <a:cubicBezTo>
                    <a:pt x="3151" y="1"/>
                    <a:pt x="3014" y="83"/>
                    <a:pt x="2969" y="196"/>
                  </a:cubicBezTo>
                  <a:lnTo>
                    <a:pt x="134" y="5333"/>
                  </a:lnTo>
                  <a:cubicBezTo>
                    <a:pt x="0" y="5466"/>
                    <a:pt x="101" y="5733"/>
                    <a:pt x="267" y="5800"/>
                  </a:cubicBezTo>
                  <a:lnTo>
                    <a:pt x="1668" y="6567"/>
                  </a:lnTo>
                  <a:cubicBezTo>
                    <a:pt x="1726" y="6602"/>
                    <a:pt x="1785" y="6617"/>
                    <a:pt x="1841" y="6617"/>
                  </a:cubicBezTo>
                  <a:cubicBezTo>
                    <a:pt x="1947" y="6617"/>
                    <a:pt x="2048" y="6566"/>
                    <a:pt x="2135" y="6500"/>
                  </a:cubicBezTo>
                  <a:lnTo>
                    <a:pt x="6038" y="2031"/>
                  </a:lnTo>
                  <a:cubicBezTo>
                    <a:pt x="6205" y="1830"/>
                    <a:pt x="6172" y="1564"/>
                    <a:pt x="5971" y="1530"/>
                  </a:cubicBezTo>
                  <a:lnTo>
                    <a:pt x="3470" y="63"/>
                  </a:lnTo>
                  <a:cubicBezTo>
                    <a:pt x="3416" y="19"/>
                    <a:pt x="3351" y="1"/>
                    <a:pt x="3287" y="1"/>
                  </a:cubicBezTo>
                  <a:close/>
                </a:path>
              </a:pathLst>
            </a:custGeom>
            <a:solidFill>
              <a:srgbClr val="FFC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3900450" y="1988500"/>
              <a:ext cx="235200" cy="534600"/>
            </a:xfrm>
            <a:custGeom>
              <a:avLst/>
              <a:gdLst/>
              <a:ahLst/>
              <a:cxnLst/>
              <a:rect l="l" t="t" r="r" b="b"/>
              <a:pathLst>
                <a:path w="9408" h="21384" extrusionOk="0">
                  <a:moveTo>
                    <a:pt x="4415" y="0"/>
                  </a:moveTo>
                  <a:cubicBezTo>
                    <a:pt x="4346" y="0"/>
                    <a:pt x="4275" y="12"/>
                    <a:pt x="4204" y="35"/>
                  </a:cubicBezTo>
                  <a:lnTo>
                    <a:pt x="601" y="1169"/>
                  </a:lnTo>
                  <a:cubicBezTo>
                    <a:pt x="201" y="1303"/>
                    <a:pt x="1" y="1703"/>
                    <a:pt x="134" y="2070"/>
                  </a:cubicBezTo>
                  <a:lnTo>
                    <a:pt x="7173" y="21384"/>
                  </a:lnTo>
                  <a:lnTo>
                    <a:pt x="9407" y="20850"/>
                  </a:lnTo>
                  <a:lnTo>
                    <a:pt x="5104" y="569"/>
                  </a:lnTo>
                  <a:cubicBezTo>
                    <a:pt x="5022" y="239"/>
                    <a:pt x="4736" y="0"/>
                    <a:pt x="4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4042225" y="2473525"/>
              <a:ext cx="316075" cy="227700"/>
            </a:xfrm>
            <a:custGeom>
              <a:avLst/>
              <a:gdLst/>
              <a:ahLst/>
              <a:cxnLst/>
              <a:rect l="l" t="t" r="r" b="b"/>
              <a:pathLst>
                <a:path w="12643" h="9108" extrusionOk="0">
                  <a:moveTo>
                    <a:pt x="6285" y="0"/>
                  </a:moveTo>
                  <a:cubicBezTo>
                    <a:pt x="6237" y="0"/>
                    <a:pt x="6187" y="5"/>
                    <a:pt x="6138" y="15"/>
                  </a:cubicBezTo>
                  <a:lnTo>
                    <a:pt x="434" y="1983"/>
                  </a:lnTo>
                  <a:cubicBezTo>
                    <a:pt x="134" y="2083"/>
                    <a:pt x="0" y="2416"/>
                    <a:pt x="101" y="2683"/>
                  </a:cubicBezTo>
                  <a:lnTo>
                    <a:pt x="701" y="4485"/>
                  </a:lnTo>
                  <a:cubicBezTo>
                    <a:pt x="734" y="4618"/>
                    <a:pt x="801" y="4685"/>
                    <a:pt x="868" y="4785"/>
                  </a:cubicBezTo>
                  <a:lnTo>
                    <a:pt x="2536" y="6986"/>
                  </a:lnTo>
                  <a:cubicBezTo>
                    <a:pt x="2669" y="7153"/>
                    <a:pt x="2836" y="7287"/>
                    <a:pt x="3036" y="7353"/>
                  </a:cubicBezTo>
                  <a:lnTo>
                    <a:pt x="8206" y="9021"/>
                  </a:lnTo>
                  <a:cubicBezTo>
                    <a:pt x="8312" y="9085"/>
                    <a:pt x="8445" y="9108"/>
                    <a:pt x="8561" y="9108"/>
                  </a:cubicBezTo>
                  <a:cubicBezTo>
                    <a:pt x="8629" y="9108"/>
                    <a:pt x="8691" y="9100"/>
                    <a:pt x="8740" y="9088"/>
                  </a:cubicBezTo>
                  <a:lnTo>
                    <a:pt x="12176" y="8287"/>
                  </a:lnTo>
                  <a:cubicBezTo>
                    <a:pt x="12409" y="8187"/>
                    <a:pt x="12643" y="7954"/>
                    <a:pt x="12643" y="7653"/>
                  </a:cubicBezTo>
                  <a:lnTo>
                    <a:pt x="12643" y="6986"/>
                  </a:lnTo>
                  <a:cubicBezTo>
                    <a:pt x="12643" y="6853"/>
                    <a:pt x="12543" y="6820"/>
                    <a:pt x="12476" y="6786"/>
                  </a:cubicBezTo>
                  <a:lnTo>
                    <a:pt x="11042" y="6453"/>
                  </a:lnTo>
                  <a:cubicBezTo>
                    <a:pt x="10741" y="6353"/>
                    <a:pt x="10508" y="6119"/>
                    <a:pt x="10375" y="5819"/>
                  </a:cubicBezTo>
                  <a:lnTo>
                    <a:pt x="6872" y="415"/>
                  </a:lnTo>
                  <a:cubicBezTo>
                    <a:pt x="6815" y="159"/>
                    <a:pt x="6564" y="0"/>
                    <a:pt x="6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4294900" y="2094450"/>
              <a:ext cx="35050" cy="35875"/>
            </a:xfrm>
            <a:custGeom>
              <a:avLst/>
              <a:gdLst/>
              <a:ahLst/>
              <a:cxnLst/>
              <a:rect l="l" t="t" r="r" b="b"/>
              <a:pathLst>
                <a:path w="1402" h="1435" extrusionOk="0">
                  <a:moveTo>
                    <a:pt x="701" y="0"/>
                  </a:moveTo>
                  <a:cubicBezTo>
                    <a:pt x="334" y="0"/>
                    <a:pt x="1" y="300"/>
                    <a:pt x="1" y="734"/>
                  </a:cubicBezTo>
                  <a:cubicBezTo>
                    <a:pt x="1" y="1101"/>
                    <a:pt x="268" y="1435"/>
                    <a:pt x="701" y="1435"/>
                  </a:cubicBezTo>
                  <a:cubicBezTo>
                    <a:pt x="1068" y="1435"/>
                    <a:pt x="1402" y="1134"/>
                    <a:pt x="1402" y="734"/>
                  </a:cubicBezTo>
                  <a:cubicBezTo>
                    <a:pt x="1402" y="334"/>
                    <a:pt x="1068" y="0"/>
                    <a:pt x="701" y="0"/>
                  </a:cubicBezTo>
                  <a:close/>
                </a:path>
              </a:pathLst>
            </a:custGeom>
            <a:solidFill>
              <a:srgbClr val="FFC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4303250" y="2102775"/>
              <a:ext cx="18375" cy="19200"/>
            </a:xfrm>
            <a:custGeom>
              <a:avLst/>
              <a:gdLst/>
              <a:ahLst/>
              <a:cxnLst/>
              <a:rect l="l" t="t" r="r" b="b"/>
              <a:pathLst>
                <a:path w="735" h="768" extrusionOk="0">
                  <a:moveTo>
                    <a:pt x="367" y="1"/>
                  </a:moveTo>
                  <a:cubicBezTo>
                    <a:pt x="167" y="1"/>
                    <a:pt x="0" y="168"/>
                    <a:pt x="0" y="401"/>
                  </a:cubicBezTo>
                  <a:cubicBezTo>
                    <a:pt x="0" y="601"/>
                    <a:pt x="167" y="768"/>
                    <a:pt x="367" y="768"/>
                  </a:cubicBezTo>
                  <a:cubicBezTo>
                    <a:pt x="567" y="768"/>
                    <a:pt x="734" y="601"/>
                    <a:pt x="734" y="401"/>
                  </a:cubicBezTo>
                  <a:cubicBezTo>
                    <a:pt x="734" y="168"/>
                    <a:pt x="567" y="1"/>
                    <a:pt x="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4018050" y="2402100"/>
              <a:ext cx="35875" cy="35950"/>
            </a:xfrm>
            <a:custGeom>
              <a:avLst/>
              <a:gdLst/>
              <a:ahLst/>
              <a:cxnLst/>
              <a:rect l="l" t="t" r="r" b="b"/>
              <a:pathLst>
                <a:path w="1435" h="1438" extrusionOk="0">
                  <a:moveTo>
                    <a:pt x="789" y="1"/>
                  </a:moveTo>
                  <a:cubicBezTo>
                    <a:pt x="771" y="1"/>
                    <a:pt x="753" y="1"/>
                    <a:pt x="734" y="3"/>
                  </a:cubicBezTo>
                  <a:cubicBezTo>
                    <a:pt x="334" y="3"/>
                    <a:pt x="0" y="303"/>
                    <a:pt x="0" y="703"/>
                  </a:cubicBezTo>
                  <a:cubicBezTo>
                    <a:pt x="0" y="1104"/>
                    <a:pt x="300" y="1437"/>
                    <a:pt x="734" y="1437"/>
                  </a:cubicBezTo>
                  <a:cubicBezTo>
                    <a:pt x="1101" y="1437"/>
                    <a:pt x="1434" y="1137"/>
                    <a:pt x="1434" y="703"/>
                  </a:cubicBezTo>
                  <a:cubicBezTo>
                    <a:pt x="1434" y="322"/>
                    <a:pt x="1161" y="1"/>
                    <a:pt x="7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4026375" y="2410500"/>
              <a:ext cx="19200" cy="19200"/>
            </a:xfrm>
            <a:custGeom>
              <a:avLst/>
              <a:gdLst/>
              <a:ahLst/>
              <a:cxnLst/>
              <a:rect l="l" t="t" r="r" b="b"/>
              <a:pathLst>
                <a:path w="768" h="768" extrusionOk="0">
                  <a:moveTo>
                    <a:pt x="401" y="1"/>
                  </a:moveTo>
                  <a:cubicBezTo>
                    <a:pt x="167" y="1"/>
                    <a:pt x="1" y="167"/>
                    <a:pt x="1" y="367"/>
                  </a:cubicBezTo>
                  <a:cubicBezTo>
                    <a:pt x="1" y="568"/>
                    <a:pt x="167" y="768"/>
                    <a:pt x="401" y="768"/>
                  </a:cubicBezTo>
                  <a:cubicBezTo>
                    <a:pt x="601" y="768"/>
                    <a:pt x="768" y="568"/>
                    <a:pt x="768" y="367"/>
                  </a:cubicBezTo>
                  <a:cubicBezTo>
                    <a:pt x="768" y="167"/>
                    <a:pt x="601"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4025550" y="2509750"/>
              <a:ext cx="56725" cy="55875"/>
            </a:xfrm>
            <a:custGeom>
              <a:avLst/>
              <a:gdLst/>
              <a:ahLst/>
              <a:cxnLst/>
              <a:rect l="l" t="t" r="r" b="b"/>
              <a:pathLst>
                <a:path w="2269" h="2235" extrusionOk="0">
                  <a:moveTo>
                    <a:pt x="1134" y="0"/>
                  </a:moveTo>
                  <a:cubicBezTo>
                    <a:pt x="501" y="0"/>
                    <a:pt x="0" y="500"/>
                    <a:pt x="0" y="1134"/>
                  </a:cubicBezTo>
                  <a:cubicBezTo>
                    <a:pt x="0" y="1735"/>
                    <a:pt x="501" y="2235"/>
                    <a:pt x="1134" y="2235"/>
                  </a:cubicBezTo>
                  <a:cubicBezTo>
                    <a:pt x="1735" y="2235"/>
                    <a:pt x="2269" y="1735"/>
                    <a:pt x="2269" y="1134"/>
                  </a:cubicBezTo>
                  <a:cubicBezTo>
                    <a:pt x="2269" y="500"/>
                    <a:pt x="1735"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4042225" y="2525575"/>
              <a:ext cx="25050" cy="25050"/>
            </a:xfrm>
            <a:custGeom>
              <a:avLst/>
              <a:gdLst/>
              <a:ahLst/>
              <a:cxnLst/>
              <a:rect l="l" t="t" r="r" b="b"/>
              <a:pathLst>
                <a:path w="1002" h="1002" extrusionOk="0">
                  <a:moveTo>
                    <a:pt x="501" y="1"/>
                  </a:moveTo>
                  <a:cubicBezTo>
                    <a:pt x="267" y="1"/>
                    <a:pt x="0" y="234"/>
                    <a:pt x="0" y="501"/>
                  </a:cubicBezTo>
                  <a:cubicBezTo>
                    <a:pt x="0" y="768"/>
                    <a:pt x="267" y="1002"/>
                    <a:pt x="501" y="1002"/>
                  </a:cubicBezTo>
                  <a:cubicBezTo>
                    <a:pt x="734" y="1002"/>
                    <a:pt x="1001" y="735"/>
                    <a:pt x="1001" y="501"/>
                  </a:cubicBezTo>
                  <a:cubicBezTo>
                    <a:pt x="1001" y="201"/>
                    <a:pt x="734" y="1"/>
                    <a:pt x="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3900450" y="1987950"/>
              <a:ext cx="233525" cy="513475"/>
            </a:xfrm>
            <a:custGeom>
              <a:avLst/>
              <a:gdLst/>
              <a:ahLst/>
              <a:cxnLst/>
              <a:rect l="l" t="t" r="r" b="b"/>
              <a:pathLst>
                <a:path w="9341" h="20539" extrusionOk="0">
                  <a:moveTo>
                    <a:pt x="4390" y="1"/>
                  </a:moveTo>
                  <a:cubicBezTo>
                    <a:pt x="4329" y="1"/>
                    <a:pt x="4266" y="8"/>
                    <a:pt x="4204" y="24"/>
                  </a:cubicBezTo>
                  <a:lnTo>
                    <a:pt x="568" y="1125"/>
                  </a:lnTo>
                  <a:cubicBezTo>
                    <a:pt x="201" y="1258"/>
                    <a:pt x="1" y="1692"/>
                    <a:pt x="134" y="2059"/>
                  </a:cubicBezTo>
                  <a:lnTo>
                    <a:pt x="968" y="4294"/>
                  </a:lnTo>
                  <a:lnTo>
                    <a:pt x="2202" y="3927"/>
                  </a:lnTo>
                  <a:cubicBezTo>
                    <a:pt x="2346" y="3888"/>
                    <a:pt x="2492" y="3869"/>
                    <a:pt x="2636" y="3869"/>
                  </a:cubicBezTo>
                  <a:cubicBezTo>
                    <a:pt x="3360" y="3869"/>
                    <a:pt x="4042" y="4337"/>
                    <a:pt x="4237" y="5061"/>
                  </a:cubicBezTo>
                  <a:lnTo>
                    <a:pt x="8674" y="20538"/>
                  </a:lnTo>
                  <a:lnTo>
                    <a:pt x="9341" y="20272"/>
                  </a:lnTo>
                  <a:lnTo>
                    <a:pt x="5104" y="558"/>
                  </a:lnTo>
                  <a:cubicBezTo>
                    <a:pt x="5020" y="220"/>
                    <a:pt x="4722" y="1"/>
                    <a:pt x="4390" y="1"/>
                  </a:cubicBezTo>
                  <a:close/>
                </a:path>
              </a:pathLst>
            </a:custGeom>
            <a:solidFill>
              <a:srgbClr val="FFC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4276550" y="1961025"/>
              <a:ext cx="154300" cy="145125"/>
            </a:xfrm>
            <a:custGeom>
              <a:avLst/>
              <a:gdLst/>
              <a:ahLst/>
              <a:cxnLst/>
              <a:rect l="l" t="t" r="r" b="b"/>
              <a:pathLst>
                <a:path w="6172" h="5805" extrusionOk="0">
                  <a:moveTo>
                    <a:pt x="4771" y="0"/>
                  </a:moveTo>
                  <a:lnTo>
                    <a:pt x="2636" y="3336"/>
                  </a:lnTo>
                  <a:cubicBezTo>
                    <a:pt x="2302" y="3836"/>
                    <a:pt x="1769" y="4136"/>
                    <a:pt x="1168" y="4136"/>
                  </a:cubicBezTo>
                  <a:lnTo>
                    <a:pt x="301" y="4136"/>
                  </a:lnTo>
                  <a:lnTo>
                    <a:pt x="101" y="4503"/>
                  </a:lnTo>
                  <a:cubicBezTo>
                    <a:pt x="1" y="4670"/>
                    <a:pt x="34" y="4937"/>
                    <a:pt x="201" y="5004"/>
                  </a:cubicBezTo>
                  <a:lnTo>
                    <a:pt x="1635" y="5771"/>
                  </a:lnTo>
                  <a:cubicBezTo>
                    <a:pt x="1691" y="5793"/>
                    <a:pt x="1747" y="5804"/>
                    <a:pt x="1801" y="5804"/>
                  </a:cubicBezTo>
                  <a:cubicBezTo>
                    <a:pt x="1910" y="5804"/>
                    <a:pt x="2013" y="5760"/>
                    <a:pt x="2102" y="5671"/>
                  </a:cubicBezTo>
                  <a:lnTo>
                    <a:pt x="6005" y="1234"/>
                  </a:lnTo>
                  <a:cubicBezTo>
                    <a:pt x="6172" y="1067"/>
                    <a:pt x="6139" y="801"/>
                    <a:pt x="5938" y="667"/>
                  </a:cubicBezTo>
                  <a:lnTo>
                    <a:pt x="4771" y="0"/>
                  </a:lnTo>
                  <a:close/>
                </a:path>
              </a:pathLst>
            </a:custGeom>
            <a:solidFill>
              <a:srgbClr val="FFC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4535075" y="2733225"/>
              <a:ext cx="1051600" cy="92600"/>
            </a:xfrm>
            <a:custGeom>
              <a:avLst/>
              <a:gdLst/>
              <a:ahLst/>
              <a:cxnLst/>
              <a:rect l="l" t="t" r="r" b="b"/>
              <a:pathLst>
                <a:path w="42064" h="3704" extrusionOk="0">
                  <a:moveTo>
                    <a:pt x="1835" y="1"/>
                  </a:moveTo>
                  <a:cubicBezTo>
                    <a:pt x="834" y="1"/>
                    <a:pt x="1" y="835"/>
                    <a:pt x="1" y="1869"/>
                  </a:cubicBezTo>
                  <a:cubicBezTo>
                    <a:pt x="1" y="2869"/>
                    <a:pt x="834" y="3703"/>
                    <a:pt x="1835" y="3703"/>
                  </a:cubicBezTo>
                  <a:lnTo>
                    <a:pt x="40263" y="3703"/>
                  </a:lnTo>
                  <a:cubicBezTo>
                    <a:pt x="41230" y="3703"/>
                    <a:pt x="42064" y="2869"/>
                    <a:pt x="42064" y="1869"/>
                  </a:cubicBezTo>
                  <a:cubicBezTo>
                    <a:pt x="42064" y="835"/>
                    <a:pt x="41230" y="1"/>
                    <a:pt x="40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4003025" y="2480500"/>
              <a:ext cx="35050" cy="35100"/>
            </a:xfrm>
            <a:custGeom>
              <a:avLst/>
              <a:gdLst/>
              <a:ahLst/>
              <a:cxnLst/>
              <a:rect l="l" t="t" r="r" b="b"/>
              <a:pathLst>
                <a:path w="1402" h="1404" extrusionOk="0">
                  <a:moveTo>
                    <a:pt x="756" y="0"/>
                  </a:moveTo>
                  <a:cubicBezTo>
                    <a:pt x="738" y="0"/>
                    <a:pt x="720" y="1"/>
                    <a:pt x="701" y="3"/>
                  </a:cubicBezTo>
                  <a:cubicBezTo>
                    <a:pt x="334" y="3"/>
                    <a:pt x="1" y="303"/>
                    <a:pt x="1" y="703"/>
                  </a:cubicBezTo>
                  <a:cubicBezTo>
                    <a:pt x="1" y="1070"/>
                    <a:pt x="268" y="1404"/>
                    <a:pt x="701" y="1404"/>
                  </a:cubicBezTo>
                  <a:cubicBezTo>
                    <a:pt x="1068" y="1404"/>
                    <a:pt x="1402" y="1137"/>
                    <a:pt x="1402" y="703"/>
                  </a:cubicBezTo>
                  <a:cubicBezTo>
                    <a:pt x="1402" y="321"/>
                    <a:pt x="1129" y="0"/>
                    <a:pt x="7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4011375" y="2488900"/>
              <a:ext cx="18375" cy="18350"/>
            </a:xfrm>
            <a:custGeom>
              <a:avLst/>
              <a:gdLst/>
              <a:ahLst/>
              <a:cxnLst/>
              <a:rect l="l" t="t" r="r" b="b"/>
              <a:pathLst>
                <a:path w="735" h="734" extrusionOk="0">
                  <a:moveTo>
                    <a:pt x="367" y="0"/>
                  </a:moveTo>
                  <a:cubicBezTo>
                    <a:pt x="167" y="0"/>
                    <a:pt x="0" y="167"/>
                    <a:pt x="0" y="367"/>
                  </a:cubicBezTo>
                  <a:cubicBezTo>
                    <a:pt x="0" y="567"/>
                    <a:pt x="167" y="734"/>
                    <a:pt x="367" y="734"/>
                  </a:cubicBezTo>
                  <a:cubicBezTo>
                    <a:pt x="567" y="734"/>
                    <a:pt x="734" y="567"/>
                    <a:pt x="734" y="367"/>
                  </a:cubicBezTo>
                  <a:cubicBezTo>
                    <a:pt x="734" y="167"/>
                    <a:pt x="567"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4946200" y="2127800"/>
              <a:ext cx="375300" cy="290225"/>
            </a:xfrm>
            <a:custGeom>
              <a:avLst/>
              <a:gdLst/>
              <a:ahLst/>
              <a:cxnLst/>
              <a:rect l="l" t="t" r="r" b="b"/>
              <a:pathLst>
                <a:path w="15012" h="11609" extrusionOk="0">
                  <a:moveTo>
                    <a:pt x="11876" y="0"/>
                  </a:moveTo>
                  <a:cubicBezTo>
                    <a:pt x="11709" y="0"/>
                    <a:pt x="11542" y="167"/>
                    <a:pt x="11542" y="334"/>
                  </a:cubicBezTo>
                  <a:lnTo>
                    <a:pt x="11542" y="2335"/>
                  </a:lnTo>
                  <a:lnTo>
                    <a:pt x="13877" y="0"/>
                  </a:lnTo>
                  <a:close/>
                  <a:moveTo>
                    <a:pt x="15011" y="1768"/>
                  </a:moveTo>
                  <a:lnTo>
                    <a:pt x="11542" y="5271"/>
                  </a:lnTo>
                  <a:lnTo>
                    <a:pt x="11542" y="6172"/>
                  </a:lnTo>
                  <a:cubicBezTo>
                    <a:pt x="11542" y="6672"/>
                    <a:pt x="11742" y="7139"/>
                    <a:pt x="12043" y="7506"/>
                  </a:cubicBezTo>
                  <a:lnTo>
                    <a:pt x="15011" y="4570"/>
                  </a:lnTo>
                  <a:lnTo>
                    <a:pt x="15011" y="1768"/>
                  </a:lnTo>
                  <a:close/>
                  <a:moveTo>
                    <a:pt x="8373" y="0"/>
                  </a:moveTo>
                  <a:lnTo>
                    <a:pt x="67" y="8306"/>
                  </a:lnTo>
                  <a:cubicBezTo>
                    <a:pt x="1" y="8507"/>
                    <a:pt x="34" y="8740"/>
                    <a:pt x="167" y="8907"/>
                  </a:cubicBezTo>
                  <a:lnTo>
                    <a:pt x="2135" y="11609"/>
                  </a:lnTo>
                  <a:lnTo>
                    <a:pt x="2369" y="11609"/>
                  </a:lnTo>
                  <a:lnTo>
                    <a:pt x="10208" y="3770"/>
                  </a:lnTo>
                  <a:lnTo>
                    <a:pt x="10208" y="634"/>
                  </a:lnTo>
                  <a:cubicBezTo>
                    <a:pt x="10175" y="301"/>
                    <a:pt x="9874" y="0"/>
                    <a:pt x="9541" y="0"/>
                  </a:cubicBezTo>
                  <a:close/>
                  <a:moveTo>
                    <a:pt x="10141" y="6639"/>
                  </a:moveTo>
                  <a:lnTo>
                    <a:pt x="5171" y="11609"/>
                  </a:lnTo>
                  <a:lnTo>
                    <a:pt x="6372" y="11609"/>
                  </a:lnTo>
                  <a:cubicBezTo>
                    <a:pt x="8473" y="11609"/>
                    <a:pt x="10141" y="9941"/>
                    <a:pt x="10141" y="7839"/>
                  </a:cubicBezTo>
                  <a:lnTo>
                    <a:pt x="10141" y="6639"/>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4733550" y="2719050"/>
              <a:ext cx="35875" cy="121775"/>
            </a:xfrm>
            <a:custGeom>
              <a:avLst/>
              <a:gdLst/>
              <a:ahLst/>
              <a:cxnLst/>
              <a:rect l="l" t="t" r="r" b="b"/>
              <a:pathLst>
                <a:path w="1435" h="4871" extrusionOk="0">
                  <a:moveTo>
                    <a:pt x="1" y="1"/>
                  </a:moveTo>
                  <a:lnTo>
                    <a:pt x="1" y="4871"/>
                  </a:lnTo>
                  <a:lnTo>
                    <a:pt x="1435" y="4871"/>
                  </a:lnTo>
                  <a:lnTo>
                    <a:pt x="14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4733550" y="2719050"/>
              <a:ext cx="13375" cy="121775"/>
            </a:xfrm>
            <a:custGeom>
              <a:avLst/>
              <a:gdLst/>
              <a:ahLst/>
              <a:cxnLst/>
              <a:rect l="l" t="t" r="r" b="b"/>
              <a:pathLst>
                <a:path w="535" h="4871" extrusionOk="0">
                  <a:moveTo>
                    <a:pt x="1" y="1"/>
                  </a:moveTo>
                  <a:lnTo>
                    <a:pt x="1" y="4871"/>
                  </a:lnTo>
                  <a:lnTo>
                    <a:pt x="534" y="4871"/>
                  </a:lnTo>
                  <a:lnTo>
                    <a:pt x="5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4794425" y="2719050"/>
              <a:ext cx="36725" cy="121775"/>
            </a:xfrm>
            <a:custGeom>
              <a:avLst/>
              <a:gdLst/>
              <a:ahLst/>
              <a:cxnLst/>
              <a:rect l="l" t="t" r="r" b="b"/>
              <a:pathLst>
                <a:path w="1469" h="4871" extrusionOk="0">
                  <a:moveTo>
                    <a:pt x="1" y="1"/>
                  </a:moveTo>
                  <a:lnTo>
                    <a:pt x="1" y="4871"/>
                  </a:lnTo>
                  <a:lnTo>
                    <a:pt x="1468" y="4871"/>
                  </a:lnTo>
                  <a:lnTo>
                    <a:pt x="1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4794425" y="2719050"/>
              <a:ext cx="14200" cy="121775"/>
            </a:xfrm>
            <a:custGeom>
              <a:avLst/>
              <a:gdLst/>
              <a:ahLst/>
              <a:cxnLst/>
              <a:rect l="l" t="t" r="r" b="b"/>
              <a:pathLst>
                <a:path w="568" h="4871" extrusionOk="0">
                  <a:moveTo>
                    <a:pt x="1" y="1"/>
                  </a:moveTo>
                  <a:lnTo>
                    <a:pt x="1" y="4871"/>
                  </a:lnTo>
                  <a:lnTo>
                    <a:pt x="568" y="4871"/>
                  </a:lnTo>
                  <a:lnTo>
                    <a:pt x="5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4671850" y="2719050"/>
              <a:ext cx="36700" cy="121775"/>
            </a:xfrm>
            <a:custGeom>
              <a:avLst/>
              <a:gdLst/>
              <a:ahLst/>
              <a:cxnLst/>
              <a:rect l="l" t="t" r="r" b="b"/>
              <a:pathLst>
                <a:path w="1468" h="4871" extrusionOk="0">
                  <a:moveTo>
                    <a:pt x="0" y="1"/>
                  </a:moveTo>
                  <a:lnTo>
                    <a:pt x="0" y="4871"/>
                  </a:lnTo>
                  <a:lnTo>
                    <a:pt x="1468" y="4871"/>
                  </a:lnTo>
                  <a:lnTo>
                    <a:pt x="1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4671850" y="2719050"/>
              <a:ext cx="13350" cy="121775"/>
            </a:xfrm>
            <a:custGeom>
              <a:avLst/>
              <a:gdLst/>
              <a:ahLst/>
              <a:cxnLst/>
              <a:rect l="l" t="t" r="r" b="b"/>
              <a:pathLst>
                <a:path w="534" h="4871" extrusionOk="0">
                  <a:moveTo>
                    <a:pt x="0" y="1"/>
                  </a:moveTo>
                  <a:lnTo>
                    <a:pt x="0" y="4871"/>
                  </a:lnTo>
                  <a:lnTo>
                    <a:pt x="534" y="4871"/>
                  </a:lnTo>
                  <a:lnTo>
                    <a:pt x="5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5039600" y="2719050"/>
              <a:ext cx="36725" cy="121775"/>
            </a:xfrm>
            <a:custGeom>
              <a:avLst/>
              <a:gdLst/>
              <a:ahLst/>
              <a:cxnLst/>
              <a:rect l="l" t="t" r="r" b="b"/>
              <a:pathLst>
                <a:path w="1469" h="4871" extrusionOk="0">
                  <a:moveTo>
                    <a:pt x="1" y="1"/>
                  </a:moveTo>
                  <a:lnTo>
                    <a:pt x="1" y="4871"/>
                  </a:lnTo>
                  <a:lnTo>
                    <a:pt x="1468" y="4871"/>
                  </a:lnTo>
                  <a:lnTo>
                    <a:pt x="1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5039600" y="2719050"/>
              <a:ext cx="13375" cy="121775"/>
            </a:xfrm>
            <a:custGeom>
              <a:avLst/>
              <a:gdLst/>
              <a:ahLst/>
              <a:cxnLst/>
              <a:rect l="l" t="t" r="r" b="b"/>
              <a:pathLst>
                <a:path w="535" h="4871" extrusionOk="0">
                  <a:moveTo>
                    <a:pt x="1" y="1"/>
                  </a:moveTo>
                  <a:lnTo>
                    <a:pt x="1" y="4871"/>
                  </a:lnTo>
                  <a:lnTo>
                    <a:pt x="534" y="4871"/>
                  </a:lnTo>
                  <a:lnTo>
                    <a:pt x="5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5101325" y="2719050"/>
              <a:ext cx="36700" cy="121775"/>
            </a:xfrm>
            <a:custGeom>
              <a:avLst/>
              <a:gdLst/>
              <a:ahLst/>
              <a:cxnLst/>
              <a:rect l="l" t="t" r="r" b="b"/>
              <a:pathLst>
                <a:path w="1468" h="4871" extrusionOk="0">
                  <a:moveTo>
                    <a:pt x="0" y="1"/>
                  </a:moveTo>
                  <a:lnTo>
                    <a:pt x="0" y="4871"/>
                  </a:lnTo>
                  <a:lnTo>
                    <a:pt x="1468" y="4871"/>
                  </a:lnTo>
                  <a:lnTo>
                    <a:pt x="1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5101325" y="2719050"/>
              <a:ext cx="13350" cy="121775"/>
            </a:xfrm>
            <a:custGeom>
              <a:avLst/>
              <a:gdLst/>
              <a:ahLst/>
              <a:cxnLst/>
              <a:rect l="l" t="t" r="r" b="b"/>
              <a:pathLst>
                <a:path w="534" h="4871" extrusionOk="0">
                  <a:moveTo>
                    <a:pt x="0" y="1"/>
                  </a:moveTo>
                  <a:lnTo>
                    <a:pt x="0" y="4871"/>
                  </a:lnTo>
                  <a:lnTo>
                    <a:pt x="534" y="4871"/>
                  </a:lnTo>
                  <a:lnTo>
                    <a:pt x="5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4977900" y="2719050"/>
              <a:ext cx="36700" cy="121775"/>
            </a:xfrm>
            <a:custGeom>
              <a:avLst/>
              <a:gdLst/>
              <a:ahLst/>
              <a:cxnLst/>
              <a:rect l="l" t="t" r="r" b="b"/>
              <a:pathLst>
                <a:path w="1468" h="4871" extrusionOk="0">
                  <a:moveTo>
                    <a:pt x="0" y="1"/>
                  </a:moveTo>
                  <a:lnTo>
                    <a:pt x="0" y="4871"/>
                  </a:lnTo>
                  <a:lnTo>
                    <a:pt x="1468" y="4871"/>
                  </a:lnTo>
                  <a:lnTo>
                    <a:pt x="1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4977900" y="2719050"/>
              <a:ext cx="14200" cy="121775"/>
            </a:xfrm>
            <a:custGeom>
              <a:avLst/>
              <a:gdLst/>
              <a:ahLst/>
              <a:cxnLst/>
              <a:rect l="l" t="t" r="r" b="b"/>
              <a:pathLst>
                <a:path w="568" h="4871" extrusionOk="0">
                  <a:moveTo>
                    <a:pt x="0" y="1"/>
                  </a:moveTo>
                  <a:lnTo>
                    <a:pt x="0" y="4871"/>
                  </a:lnTo>
                  <a:lnTo>
                    <a:pt x="567" y="4871"/>
                  </a:lnTo>
                  <a:lnTo>
                    <a:pt x="5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5346500" y="2719050"/>
              <a:ext cx="36700" cy="121775"/>
            </a:xfrm>
            <a:custGeom>
              <a:avLst/>
              <a:gdLst/>
              <a:ahLst/>
              <a:cxnLst/>
              <a:rect l="l" t="t" r="r" b="b"/>
              <a:pathLst>
                <a:path w="1468" h="4871" extrusionOk="0">
                  <a:moveTo>
                    <a:pt x="0" y="1"/>
                  </a:moveTo>
                  <a:lnTo>
                    <a:pt x="0" y="4871"/>
                  </a:lnTo>
                  <a:lnTo>
                    <a:pt x="1468" y="4871"/>
                  </a:lnTo>
                  <a:lnTo>
                    <a:pt x="1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5346500" y="2719050"/>
              <a:ext cx="13350" cy="121775"/>
            </a:xfrm>
            <a:custGeom>
              <a:avLst/>
              <a:gdLst/>
              <a:ahLst/>
              <a:cxnLst/>
              <a:rect l="l" t="t" r="r" b="b"/>
              <a:pathLst>
                <a:path w="534" h="4871" extrusionOk="0">
                  <a:moveTo>
                    <a:pt x="0" y="1"/>
                  </a:moveTo>
                  <a:lnTo>
                    <a:pt x="0" y="4871"/>
                  </a:lnTo>
                  <a:lnTo>
                    <a:pt x="534" y="4871"/>
                  </a:lnTo>
                  <a:lnTo>
                    <a:pt x="5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5408200" y="2719050"/>
              <a:ext cx="35875" cy="121775"/>
            </a:xfrm>
            <a:custGeom>
              <a:avLst/>
              <a:gdLst/>
              <a:ahLst/>
              <a:cxnLst/>
              <a:rect l="l" t="t" r="r" b="b"/>
              <a:pathLst>
                <a:path w="1435" h="4871" extrusionOk="0">
                  <a:moveTo>
                    <a:pt x="0" y="1"/>
                  </a:moveTo>
                  <a:lnTo>
                    <a:pt x="0" y="4871"/>
                  </a:lnTo>
                  <a:lnTo>
                    <a:pt x="1435" y="4871"/>
                  </a:lnTo>
                  <a:lnTo>
                    <a:pt x="14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5408200" y="2719050"/>
              <a:ext cx="13375" cy="121775"/>
            </a:xfrm>
            <a:custGeom>
              <a:avLst/>
              <a:gdLst/>
              <a:ahLst/>
              <a:cxnLst/>
              <a:rect l="l" t="t" r="r" b="b"/>
              <a:pathLst>
                <a:path w="535" h="4871" extrusionOk="0">
                  <a:moveTo>
                    <a:pt x="0" y="1"/>
                  </a:moveTo>
                  <a:lnTo>
                    <a:pt x="0" y="4871"/>
                  </a:lnTo>
                  <a:lnTo>
                    <a:pt x="534" y="4871"/>
                  </a:lnTo>
                  <a:lnTo>
                    <a:pt x="5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5284775" y="2719050"/>
              <a:ext cx="36725" cy="121775"/>
            </a:xfrm>
            <a:custGeom>
              <a:avLst/>
              <a:gdLst/>
              <a:ahLst/>
              <a:cxnLst/>
              <a:rect l="l" t="t" r="r" b="b"/>
              <a:pathLst>
                <a:path w="1469" h="4871" extrusionOk="0">
                  <a:moveTo>
                    <a:pt x="1" y="1"/>
                  </a:moveTo>
                  <a:lnTo>
                    <a:pt x="1" y="4871"/>
                  </a:lnTo>
                  <a:lnTo>
                    <a:pt x="1468" y="4871"/>
                  </a:lnTo>
                  <a:lnTo>
                    <a:pt x="1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5284775" y="2719050"/>
              <a:ext cx="13375" cy="121775"/>
            </a:xfrm>
            <a:custGeom>
              <a:avLst/>
              <a:gdLst/>
              <a:ahLst/>
              <a:cxnLst/>
              <a:rect l="l" t="t" r="r" b="b"/>
              <a:pathLst>
                <a:path w="535" h="4871" extrusionOk="0">
                  <a:moveTo>
                    <a:pt x="1" y="1"/>
                  </a:moveTo>
                  <a:lnTo>
                    <a:pt x="1" y="4871"/>
                  </a:lnTo>
                  <a:lnTo>
                    <a:pt x="534" y="4871"/>
                  </a:lnTo>
                  <a:lnTo>
                    <a:pt x="5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 name="Google Shape;711;p43"/>
          <p:cNvSpPr txBox="1">
            <a:spLocks noGrp="1"/>
          </p:cNvSpPr>
          <p:nvPr>
            <p:ph type="subTitle" idx="1"/>
          </p:nvPr>
        </p:nvSpPr>
        <p:spPr>
          <a:xfrm>
            <a:off x="5206300" y="3472500"/>
            <a:ext cx="2835900" cy="6768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712" name="Google Shape;712;p43"/>
          <p:cNvSpPr txBox="1">
            <a:spLocks noGrp="1"/>
          </p:cNvSpPr>
          <p:nvPr>
            <p:ph type="title" idx="2"/>
          </p:nvPr>
        </p:nvSpPr>
        <p:spPr>
          <a:xfrm>
            <a:off x="4824300" y="1780500"/>
            <a:ext cx="3599700" cy="16920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NAME OF THE SECTION</a:t>
            </a:r>
            <a:endParaRPr/>
          </a:p>
        </p:txBody>
      </p:sp>
      <p:sp>
        <p:nvSpPr>
          <p:cNvPr id="713" name="Google Shape;713;p43"/>
          <p:cNvSpPr txBox="1">
            <a:spLocks noGrp="1"/>
          </p:cNvSpPr>
          <p:nvPr>
            <p:ph type="title"/>
          </p:nvPr>
        </p:nvSpPr>
        <p:spPr>
          <a:xfrm>
            <a:off x="6116600" y="1027500"/>
            <a:ext cx="1015200" cy="7530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44"/>
          <p:cNvSpPr txBox="1">
            <a:spLocks noGrp="1"/>
          </p:cNvSpPr>
          <p:nvPr>
            <p:ph type="title"/>
          </p:nvPr>
        </p:nvSpPr>
        <p:spPr>
          <a:xfrm>
            <a:off x="720000" y="1435225"/>
            <a:ext cx="3780000" cy="6768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a:t>INTRODUCTION</a:t>
            </a:r>
            <a:endParaRPr/>
          </a:p>
        </p:txBody>
      </p:sp>
      <p:sp>
        <p:nvSpPr>
          <p:cNvPr id="719" name="Google Shape;719;p44"/>
          <p:cNvSpPr txBox="1">
            <a:spLocks noGrp="1"/>
          </p:cNvSpPr>
          <p:nvPr>
            <p:ph type="subTitle" idx="1"/>
          </p:nvPr>
        </p:nvSpPr>
        <p:spPr>
          <a:xfrm>
            <a:off x="720000" y="2112025"/>
            <a:ext cx="3780000" cy="16623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a:t>Here you can give a brief description of the topic you want to talk about. For example, if you want to talk about Mercury, you can say that it’s the smallest planet in the entire Solar System</a:t>
            </a:r>
            <a:endParaRPr/>
          </a:p>
        </p:txBody>
      </p:sp>
      <p:grpSp>
        <p:nvGrpSpPr>
          <p:cNvPr id="720" name="Google Shape;720;p44"/>
          <p:cNvGrpSpPr/>
          <p:nvPr/>
        </p:nvGrpSpPr>
        <p:grpSpPr>
          <a:xfrm rot="2705703">
            <a:off x="4377108" y="2316833"/>
            <a:ext cx="1706750" cy="1628002"/>
            <a:chOff x="555775" y="5669725"/>
            <a:chExt cx="1291650" cy="1234300"/>
          </a:xfrm>
        </p:grpSpPr>
        <p:sp>
          <p:nvSpPr>
            <p:cNvPr id="721" name="Google Shape;721;p44"/>
            <p:cNvSpPr/>
            <p:nvPr/>
          </p:nvSpPr>
          <p:spPr>
            <a:xfrm>
              <a:off x="1205500" y="6271075"/>
              <a:ext cx="277850" cy="272800"/>
            </a:xfrm>
            <a:custGeom>
              <a:avLst/>
              <a:gdLst/>
              <a:ahLst/>
              <a:cxnLst/>
              <a:rect l="l" t="t" r="r" b="b"/>
              <a:pathLst>
                <a:path w="11114" h="10912" extrusionOk="0">
                  <a:moveTo>
                    <a:pt x="1838" y="0"/>
                  </a:moveTo>
                  <a:cubicBezTo>
                    <a:pt x="1424" y="0"/>
                    <a:pt x="1009" y="168"/>
                    <a:pt x="673" y="504"/>
                  </a:cubicBezTo>
                  <a:cubicBezTo>
                    <a:pt x="1" y="1177"/>
                    <a:pt x="1" y="2207"/>
                    <a:pt x="673" y="2879"/>
                  </a:cubicBezTo>
                  <a:lnTo>
                    <a:pt x="8111" y="10407"/>
                  </a:lnTo>
                  <a:cubicBezTo>
                    <a:pt x="8447" y="10743"/>
                    <a:pt x="8862" y="10911"/>
                    <a:pt x="9276" y="10911"/>
                  </a:cubicBezTo>
                  <a:cubicBezTo>
                    <a:pt x="9691" y="10911"/>
                    <a:pt x="10105" y="10743"/>
                    <a:pt x="10441" y="10407"/>
                  </a:cubicBezTo>
                  <a:cubicBezTo>
                    <a:pt x="11114" y="9780"/>
                    <a:pt x="11114" y="8705"/>
                    <a:pt x="10486" y="8032"/>
                  </a:cubicBezTo>
                  <a:lnTo>
                    <a:pt x="3003" y="504"/>
                  </a:lnTo>
                  <a:cubicBezTo>
                    <a:pt x="2667" y="168"/>
                    <a:pt x="2253" y="0"/>
                    <a:pt x="18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4"/>
            <p:cNvSpPr/>
            <p:nvPr/>
          </p:nvSpPr>
          <p:spPr>
            <a:xfrm>
              <a:off x="1113650" y="6186225"/>
              <a:ext cx="277850" cy="260750"/>
            </a:xfrm>
            <a:custGeom>
              <a:avLst/>
              <a:gdLst/>
              <a:ahLst/>
              <a:cxnLst/>
              <a:rect l="l" t="t" r="r" b="b"/>
              <a:pathLst>
                <a:path w="11114" h="10430" extrusionOk="0">
                  <a:moveTo>
                    <a:pt x="3630" y="0"/>
                  </a:moveTo>
                  <a:cubicBezTo>
                    <a:pt x="2790" y="0"/>
                    <a:pt x="1950" y="314"/>
                    <a:pt x="1300" y="941"/>
                  </a:cubicBezTo>
                  <a:cubicBezTo>
                    <a:pt x="0" y="2241"/>
                    <a:pt x="0" y="4302"/>
                    <a:pt x="1300" y="5601"/>
                  </a:cubicBezTo>
                  <a:lnTo>
                    <a:pt x="5154" y="9455"/>
                  </a:lnTo>
                  <a:cubicBezTo>
                    <a:pt x="5803" y="10105"/>
                    <a:pt x="6643" y="10429"/>
                    <a:pt x="7484" y="10429"/>
                  </a:cubicBezTo>
                  <a:cubicBezTo>
                    <a:pt x="8324" y="10429"/>
                    <a:pt x="9164" y="10105"/>
                    <a:pt x="9814" y="9455"/>
                  </a:cubicBezTo>
                  <a:cubicBezTo>
                    <a:pt x="11113" y="8200"/>
                    <a:pt x="11113" y="6049"/>
                    <a:pt x="9814" y="4839"/>
                  </a:cubicBezTo>
                  <a:lnTo>
                    <a:pt x="5960" y="941"/>
                  </a:lnTo>
                  <a:cubicBezTo>
                    <a:pt x="5310" y="314"/>
                    <a:pt x="4470" y="0"/>
                    <a:pt x="36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4"/>
            <p:cNvSpPr/>
            <p:nvPr/>
          </p:nvSpPr>
          <p:spPr>
            <a:xfrm>
              <a:off x="1364575" y="6436300"/>
              <a:ext cx="482850" cy="467725"/>
            </a:xfrm>
            <a:custGeom>
              <a:avLst/>
              <a:gdLst/>
              <a:ahLst/>
              <a:cxnLst/>
              <a:rect l="l" t="t" r="r" b="b"/>
              <a:pathLst>
                <a:path w="19314" h="18709" extrusionOk="0">
                  <a:moveTo>
                    <a:pt x="3608" y="1"/>
                  </a:moveTo>
                  <a:cubicBezTo>
                    <a:pt x="2768" y="1"/>
                    <a:pt x="1928" y="326"/>
                    <a:pt x="1300" y="975"/>
                  </a:cubicBezTo>
                  <a:cubicBezTo>
                    <a:pt x="1" y="2275"/>
                    <a:pt x="1" y="4336"/>
                    <a:pt x="1300" y="5636"/>
                  </a:cubicBezTo>
                  <a:lnTo>
                    <a:pt x="13399" y="17734"/>
                  </a:lnTo>
                  <a:cubicBezTo>
                    <a:pt x="14049" y="18384"/>
                    <a:pt x="14889" y="18709"/>
                    <a:pt x="15729" y="18709"/>
                  </a:cubicBezTo>
                  <a:cubicBezTo>
                    <a:pt x="16569" y="18709"/>
                    <a:pt x="17409" y="18384"/>
                    <a:pt x="18059" y="17734"/>
                  </a:cubicBezTo>
                  <a:cubicBezTo>
                    <a:pt x="19314" y="16435"/>
                    <a:pt x="19314" y="14373"/>
                    <a:pt x="18059" y="13074"/>
                  </a:cubicBezTo>
                  <a:lnTo>
                    <a:pt x="5916" y="975"/>
                  </a:lnTo>
                  <a:cubicBezTo>
                    <a:pt x="5288" y="326"/>
                    <a:pt x="4448" y="1"/>
                    <a:pt x="3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4"/>
            <p:cNvSpPr/>
            <p:nvPr/>
          </p:nvSpPr>
          <p:spPr>
            <a:xfrm>
              <a:off x="555775" y="5669725"/>
              <a:ext cx="881650" cy="781175"/>
            </a:xfrm>
            <a:custGeom>
              <a:avLst/>
              <a:gdLst/>
              <a:ahLst/>
              <a:cxnLst/>
              <a:rect l="l" t="t" r="r" b="b"/>
              <a:pathLst>
                <a:path w="35266" h="31247" extrusionOk="0">
                  <a:moveTo>
                    <a:pt x="17612" y="1"/>
                  </a:moveTo>
                  <a:cubicBezTo>
                    <a:pt x="14272" y="1"/>
                    <a:pt x="10908" y="1068"/>
                    <a:pt x="8066" y="3274"/>
                  </a:cubicBezTo>
                  <a:cubicBezTo>
                    <a:pt x="1255" y="8562"/>
                    <a:pt x="0" y="18375"/>
                    <a:pt x="5243" y="25186"/>
                  </a:cubicBezTo>
                  <a:cubicBezTo>
                    <a:pt x="8331" y="29164"/>
                    <a:pt x="12963" y="31246"/>
                    <a:pt x="17647" y="31246"/>
                  </a:cubicBezTo>
                  <a:cubicBezTo>
                    <a:pt x="20984" y="31246"/>
                    <a:pt x="24348" y="30190"/>
                    <a:pt x="27200" y="28009"/>
                  </a:cubicBezTo>
                  <a:cubicBezTo>
                    <a:pt x="34011" y="22721"/>
                    <a:pt x="35265" y="12908"/>
                    <a:pt x="29978" y="6052"/>
                  </a:cubicBezTo>
                  <a:cubicBezTo>
                    <a:pt x="26896" y="2083"/>
                    <a:pt x="22278" y="1"/>
                    <a:pt x="176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4"/>
            <p:cNvSpPr/>
            <p:nvPr/>
          </p:nvSpPr>
          <p:spPr>
            <a:xfrm>
              <a:off x="637550" y="5742250"/>
              <a:ext cx="716975" cy="635900"/>
            </a:xfrm>
            <a:custGeom>
              <a:avLst/>
              <a:gdLst/>
              <a:ahLst/>
              <a:cxnLst/>
              <a:rect l="l" t="t" r="r" b="b"/>
              <a:pathLst>
                <a:path w="28679" h="25436" extrusionOk="0">
                  <a:moveTo>
                    <a:pt x="14304" y="0"/>
                  </a:moveTo>
                  <a:cubicBezTo>
                    <a:pt x="11591" y="0"/>
                    <a:pt x="8857" y="867"/>
                    <a:pt x="6543" y="2658"/>
                  </a:cubicBezTo>
                  <a:cubicBezTo>
                    <a:pt x="986" y="6960"/>
                    <a:pt x="0" y="14981"/>
                    <a:pt x="4302" y="20492"/>
                  </a:cubicBezTo>
                  <a:cubicBezTo>
                    <a:pt x="6812" y="23735"/>
                    <a:pt x="10574" y="25436"/>
                    <a:pt x="14375" y="25436"/>
                  </a:cubicBezTo>
                  <a:cubicBezTo>
                    <a:pt x="17088" y="25436"/>
                    <a:pt x="19822" y="24569"/>
                    <a:pt x="22136" y="22778"/>
                  </a:cubicBezTo>
                  <a:cubicBezTo>
                    <a:pt x="27693" y="18476"/>
                    <a:pt x="28679" y="10500"/>
                    <a:pt x="24377" y="4944"/>
                  </a:cubicBezTo>
                  <a:cubicBezTo>
                    <a:pt x="21867" y="1701"/>
                    <a:pt x="18105" y="0"/>
                    <a:pt x="143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4"/>
            <p:cNvSpPr/>
            <p:nvPr/>
          </p:nvSpPr>
          <p:spPr>
            <a:xfrm>
              <a:off x="662200" y="5767475"/>
              <a:ext cx="668800" cy="585450"/>
            </a:xfrm>
            <a:custGeom>
              <a:avLst/>
              <a:gdLst/>
              <a:ahLst/>
              <a:cxnLst/>
              <a:rect l="l" t="t" r="r" b="b"/>
              <a:pathLst>
                <a:path w="26752" h="23418" extrusionOk="0">
                  <a:moveTo>
                    <a:pt x="13366" y="0"/>
                  </a:moveTo>
                  <a:cubicBezTo>
                    <a:pt x="9208" y="0"/>
                    <a:pt x="5187" y="2218"/>
                    <a:pt x="3092" y="6130"/>
                  </a:cubicBezTo>
                  <a:cubicBezTo>
                    <a:pt x="0" y="11821"/>
                    <a:pt x="2106" y="18901"/>
                    <a:pt x="7752" y="21993"/>
                  </a:cubicBezTo>
                  <a:cubicBezTo>
                    <a:pt x="9531" y="22959"/>
                    <a:pt x="11450" y="23418"/>
                    <a:pt x="13342" y="23418"/>
                  </a:cubicBezTo>
                  <a:cubicBezTo>
                    <a:pt x="17503" y="23418"/>
                    <a:pt x="21534" y="21200"/>
                    <a:pt x="23660" y="17288"/>
                  </a:cubicBezTo>
                  <a:cubicBezTo>
                    <a:pt x="26752" y="11642"/>
                    <a:pt x="24645" y="4517"/>
                    <a:pt x="18955" y="1425"/>
                  </a:cubicBezTo>
                  <a:cubicBezTo>
                    <a:pt x="17176" y="459"/>
                    <a:pt x="15257" y="0"/>
                    <a:pt x="13366"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4"/>
            <p:cNvSpPr/>
            <p:nvPr/>
          </p:nvSpPr>
          <p:spPr>
            <a:xfrm>
              <a:off x="724925" y="5812625"/>
              <a:ext cx="445875" cy="422900"/>
            </a:xfrm>
            <a:custGeom>
              <a:avLst/>
              <a:gdLst/>
              <a:ahLst/>
              <a:cxnLst/>
              <a:rect l="l" t="t" r="r" b="b"/>
              <a:pathLst>
                <a:path w="17835" h="16916" extrusionOk="0">
                  <a:moveTo>
                    <a:pt x="10844" y="0"/>
                  </a:moveTo>
                  <a:cubicBezTo>
                    <a:pt x="8313" y="0"/>
                    <a:pt x="5781" y="964"/>
                    <a:pt x="3854" y="2890"/>
                  </a:cubicBezTo>
                  <a:cubicBezTo>
                    <a:pt x="1" y="6789"/>
                    <a:pt x="1" y="13062"/>
                    <a:pt x="3854" y="16916"/>
                  </a:cubicBezTo>
                  <a:lnTo>
                    <a:pt x="17835" y="2890"/>
                  </a:lnTo>
                  <a:cubicBezTo>
                    <a:pt x="15908" y="964"/>
                    <a:pt x="13376" y="0"/>
                    <a:pt x="10844"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44"/>
          <p:cNvGrpSpPr/>
          <p:nvPr/>
        </p:nvGrpSpPr>
        <p:grpSpPr>
          <a:xfrm rot="-2015458" flipH="1">
            <a:off x="4969855" y="456499"/>
            <a:ext cx="3652897" cy="2612094"/>
            <a:chOff x="-3106878" y="5223933"/>
            <a:chExt cx="2958575" cy="2115650"/>
          </a:xfrm>
        </p:grpSpPr>
        <p:sp>
          <p:nvSpPr>
            <p:cNvPr id="729" name="Google Shape;729;p44"/>
            <p:cNvSpPr/>
            <p:nvPr/>
          </p:nvSpPr>
          <p:spPr>
            <a:xfrm>
              <a:off x="-3106878" y="5223933"/>
              <a:ext cx="2958575" cy="2115650"/>
            </a:xfrm>
            <a:custGeom>
              <a:avLst/>
              <a:gdLst/>
              <a:ahLst/>
              <a:cxnLst/>
              <a:rect l="l" t="t" r="r" b="b"/>
              <a:pathLst>
                <a:path w="118343" h="84626" extrusionOk="0">
                  <a:moveTo>
                    <a:pt x="109018" y="6662"/>
                  </a:moveTo>
                  <a:cubicBezTo>
                    <a:pt x="109840" y="6662"/>
                    <a:pt x="110646" y="7076"/>
                    <a:pt x="111128" y="7814"/>
                  </a:cubicBezTo>
                  <a:cubicBezTo>
                    <a:pt x="111890" y="8934"/>
                    <a:pt x="111576" y="10502"/>
                    <a:pt x="110366" y="11264"/>
                  </a:cubicBezTo>
                  <a:cubicBezTo>
                    <a:pt x="109939" y="11560"/>
                    <a:pt x="109457" y="11699"/>
                    <a:pt x="108983" y="11699"/>
                  </a:cubicBezTo>
                  <a:cubicBezTo>
                    <a:pt x="108165" y="11699"/>
                    <a:pt x="107370" y="11285"/>
                    <a:pt x="106916" y="10547"/>
                  </a:cubicBezTo>
                  <a:cubicBezTo>
                    <a:pt x="106199" y="9382"/>
                    <a:pt x="106468" y="7814"/>
                    <a:pt x="107633" y="7097"/>
                  </a:cubicBezTo>
                  <a:cubicBezTo>
                    <a:pt x="108060" y="6801"/>
                    <a:pt x="108542" y="6662"/>
                    <a:pt x="109018" y="6662"/>
                  </a:cubicBezTo>
                  <a:close/>
                  <a:moveTo>
                    <a:pt x="110054" y="0"/>
                  </a:moveTo>
                  <a:cubicBezTo>
                    <a:pt x="109609" y="0"/>
                    <a:pt x="109156" y="135"/>
                    <a:pt x="108753" y="420"/>
                  </a:cubicBezTo>
                  <a:lnTo>
                    <a:pt x="1345" y="71891"/>
                  </a:lnTo>
                  <a:cubicBezTo>
                    <a:pt x="269" y="72608"/>
                    <a:pt x="0" y="73997"/>
                    <a:pt x="672" y="75073"/>
                  </a:cubicBezTo>
                  <a:lnTo>
                    <a:pt x="6318" y="83587"/>
                  </a:lnTo>
                  <a:cubicBezTo>
                    <a:pt x="6772" y="84268"/>
                    <a:pt x="7496" y="84625"/>
                    <a:pt x="8239" y="84625"/>
                  </a:cubicBezTo>
                  <a:cubicBezTo>
                    <a:pt x="8669" y="84625"/>
                    <a:pt x="9106" y="84505"/>
                    <a:pt x="9500" y="84259"/>
                  </a:cubicBezTo>
                  <a:lnTo>
                    <a:pt x="116998" y="12788"/>
                  </a:lnTo>
                  <a:cubicBezTo>
                    <a:pt x="118073" y="12071"/>
                    <a:pt x="118342" y="10682"/>
                    <a:pt x="117670" y="9606"/>
                  </a:cubicBezTo>
                  <a:lnTo>
                    <a:pt x="111934" y="1048"/>
                  </a:lnTo>
                  <a:cubicBezTo>
                    <a:pt x="111514" y="375"/>
                    <a:pt x="110796" y="0"/>
                    <a:pt x="1100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2921450" y="7245950"/>
              <a:ext cx="40350" cy="60525"/>
            </a:xfrm>
            <a:custGeom>
              <a:avLst/>
              <a:gdLst/>
              <a:ahLst/>
              <a:cxnLst/>
              <a:rect l="l" t="t" r="r" b="b"/>
              <a:pathLst>
                <a:path w="1614" h="2421" fill="none" extrusionOk="0">
                  <a:moveTo>
                    <a:pt x="1614"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2891200" y="7225800"/>
              <a:ext cx="41475" cy="59400"/>
            </a:xfrm>
            <a:custGeom>
              <a:avLst/>
              <a:gdLst/>
              <a:ahLst/>
              <a:cxnLst/>
              <a:rect l="l" t="t" r="r" b="b"/>
              <a:pathLst>
                <a:path w="1659" h="2376" fill="none" extrusionOk="0">
                  <a:moveTo>
                    <a:pt x="1659" y="237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2859825" y="7204500"/>
              <a:ext cx="40350" cy="59400"/>
            </a:xfrm>
            <a:custGeom>
              <a:avLst/>
              <a:gdLst/>
              <a:ahLst/>
              <a:cxnLst/>
              <a:rect l="l" t="t" r="r" b="b"/>
              <a:pathLst>
                <a:path w="1614" h="2376" fill="none" extrusionOk="0">
                  <a:moveTo>
                    <a:pt x="1613" y="2376"/>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2828475" y="7183225"/>
              <a:ext cx="40375" cy="61625"/>
            </a:xfrm>
            <a:custGeom>
              <a:avLst/>
              <a:gdLst/>
              <a:ahLst/>
              <a:cxnLst/>
              <a:rect l="l" t="t" r="r" b="b"/>
              <a:pathLst>
                <a:path w="1615" h="2465" fill="none" extrusionOk="0">
                  <a:moveTo>
                    <a:pt x="1614" y="246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2797100" y="7163050"/>
              <a:ext cx="39225" cy="60525"/>
            </a:xfrm>
            <a:custGeom>
              <a:avLst/>
              <a:gdLst/>
              <a:ahLst/>
              <a:cxnLst/>
              <a:rect l="l" t="t" r="r" b="b"/>
              <a:pathLst>
                <a:path w="1569" h="2421" fill="none" extrusionOk="0">
                  <a:moveTo>
                    <a:pt x="1569" y="2421"/>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2765725" y="7142900"/>
              <a:ext cx="39225" cy="60525"/>
            </a:xfrm>
            <a:custGeom>
              <a:avLst/>
              <a:gdLst/>
              <a:ahLst/>
              <a:cxnLst/>
              <a:rect l="l" t="t" r="r" b="b"/>
              <a:pathLst>
                <a:path w="1569" h="2421" fill="none" extrusionOk="0">
                  <a:moveTo>
                    <a:pt x="1569"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2735475" y="7121600"/>
              <a:ext cx="39225" cy="61650"/>
            </a:xfrm>
            <a:custGeom>
              <a:avLst/>
              <a:gdLst/>
              <a:ahLst/>
              <a:cxnLst/>
              <a:rect l="l" t="t" r="r" b="b"/>
              <a:pathLst>
                <a:path w="1569" h="2466" fill="none" extrusionOk="0">
                  <a:moveTo>
                    <a:pt x="1568" y="2465"/>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2704125" y="7102575"/>
              <a:ext cx="40350" cy="59400"/>
            </a:xfrm>
            <a:custGeom>
              <a:avLst/>
              <a:gdLst/>
              <a:ahLst/>
              <a:cxnLst/>
              <a:rect l="l" t="t" r="r" b="b"/>
              <a:pathLst>
                <a:path w="1614" h="2376" fill="none" extrusionOk="0">
                  <a:moveTo>
                    <a:pt x="1614" y="237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2673875" y="7081275"/>
              <a:ext cx="40350" cy="60525"/>
            </a:xfrm>
            <a:custGeom>
              <a:avLst/>
              <a:gdLst/>
              <a:ahLst/>
              <a:cxnLst/>
              <a:rect l="l" t="t" r="r" b="b"/>
              <a:pathLst>
                <a:path w="1614" h="2421" fill="none" extrusionOk="0">
                  <a:moveTo>
                    <a:pt x="1614" y="2421"/>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2642500" y="7060000"/>
              <a:ext cx="40350" cy="61625"/>
            </a:xfrm>
            <a:custGeom>
              <a:avLst/>
              <a:gdLst/>
              <a:ahLst/>
              <a:cxnLst/>
              <a:rect l="l" t="t" r="r" b="b"/>
              <a:pathLst>
                <a:path w="1614" h="2465" fill="none" extrusionOk="0">
                  <a:moveTo>
                    <a:pt x="1613" y="2465"/>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2612250" y="7039825"/>
              <a:ext cx="40350" cy="60525"/>
            </a:xfrm>
            <a:custGeom>
              <a:avLst/>
              <a:gdLst/>
              <a:ahLst/>
              <a:cxnLst/>
              <a:rect l="l" t="t" r="r" b="b"/>
              <a:pathLst>
                <a:path w="1614" h="2421" fill="none" extrusionOk="0">
                  <a:moveTo>
                    <a:pt x="1613" y="2421"/>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4"/>
            <p:cNvSpPr/>
            <p:nvPr/>
          </p:nvSpPr>
          <p:spPr>
            <a:xfrm>
              <a:off x="-2580900" y="7019675"/>
              <a:ext cx="40350" cy="59400"/>
            </a:xfrm>
            <a:custGeom>
              <a:avLst/>
              <a:gdLst/>
              <a:ahLst/>
              <a:cxnLst/>
              <a:rect l="l" t="t" r="r" b="b"/>
              <a:pathLst>
                <a:path w="1614" h="2376" fill="none" extrusionOk="0">
                  <a:moveTo>
                    <a:pt x="1614" y="237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2550650" y="6998375"/>
              <a:ext cx="40350" cy="61650"/>
            </a:xfrm>
            <a:custGeom>
              <a:avLst/>
              <a:gdLst/>
              <a:ahLst/>
              <a:cxnLst/>
              <a:rect l="l" t="t" r="r" b="b"/>
              <a:pathLst>
                <a:path w="1614" h="2466" fill="none" extrusionOk="0">
                  <a:moveTo>
                    <a:pt x="1614" y="2465"/>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2520400" y="6979350"/>
              <a:ext cx="41475" cy="59400"/>
            </a:xfrm>
            <a:custGeom>
              <a:avLst/>
              <a:gdLst/>
              <a:ahLst/>
              <a:cxnLst/>
              <a:rect l="l" t="t" r="r" b="b"/>
              <a:pathLst>
                <a:path w="1659" h="2376" fill="none" extrusionOk="0">
                  <a:moveTo>
                    <a:pt x="1658" y="237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2489025" y="6958050"/>
              <a:ext cx="40350" cy="60525"/>
            </a:xfrm>
            <a:custGeom>
              <a:avLst/>
              <a:gdLst/>
              <a:ahLst/>
              <a:cxnLst/>
              <a:rect l="l" t="t" r="r" b="b"/>
              <a:pathLst>
                <a:path w="1614" h="2421" fill="none" extrusionOk="0">
                  <a:moveTo>
                    <a:pt x="1613" y="2420"/>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2457675" y="6936775"/>
              <a:ext cx="40375" cy="61625"/>
            </a:xfrm>
            <a:custGeom>
              <a:avLst/>
              <a:gdLst/>
              <a:ahLst/>
              <a:cxnLst/>
              <a:rect l="l" t="t" r="r" b="b"/>
              <a:pathLst>
                <a:path w="1615" h="2465" fill="none" extrusionOk="0">
                  <a:moveTo>
                    <a:pt x="1614" y="246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2427425" y="6916600"/>
              <a:ext cx="40350" cy="60525"/>
            </a:xfrm>
            <a:custGeom>
              <a:avLst/>
              <a:gdLst/>
              <a:ahLst/>
              <a:cxnLst/>
              <a:rect l="l" t="t" r="r" b="b"/>
              <a:pathLst>
                <a:path w="1614" h="2421" fill="none" extrusionOk="0">
                  <a:moveTo>
                    <a:pt x="1614" y="2421"/>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2397175" y="6896450"/>
              <a:ext cx="41475" cy="60500"/>
            </a:xfrm>
            <a:custGeom>
              <a:avLst/>
              <a:gdLst/>
              <a:ahLst/>
              <a:cxnLst/>
              <a:rect l="l" t="t" r="r" b="b"/>
              <a:pathLst>
                <a:path w="1659" h="2420" fill="none" extrusionOk="0">
                  <a:moveTo>
                    <a:pt x="1659"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2365800" y="6875150"/>
              <a:ext cx="40350" cy="61650"/>
            </a:xfrm>
            <a:custGeom>
              <a:avLst/>
              <a:gdLst/>
              <a:ahLst/>
              <a:cxnLst/>
              <a:rect l="l" t="t" r="r" b="b"/>
              <a:pathLst>
                <a:path w="1614" h="2466" fill="none" extrusionOk="0">
                  <a:moveTo>
                    <a:pt x="1613" y="2465"/>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2333325" y="6855000"/>
              <a:ext cx="39250" cy="60500"/>
            </a:xfrm>
            <a:custGeom>
              <a:avLst/>
              <a:gdLst/>
              <a:ahLst/>
              <a:cxnLst/>
              <a:rect l="l" t="t" r="r" b="b"/>
              <a:pathLst>
                <a:path w="1570" h="2420" fill="none" extrusionOk="0">
                  <a:moveTo>
                    <a:pt x="1569"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2303075" y="6834825"/>
              <a:ext cx="39225" cy="60525"/>
            </a:xfrm>
            <a:custGeom>
              <a:avLst/>
              <a:gdLst/>
              <a:ahLst/>
              <a:cxnLst/>
              <a:rect l="l" t="t" r="r" b="b"/>
              <a:pathLst>
                <a:path w="1569" h="2421" fill="none" extrusionOk="0">
                  <a:moveTo>
                    <a:pt x="1569"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2271700" y="6813550"/>
              <a:ext cx="39225" cy="61625"/>
            </a:xfrm>
            <a:custGeom>
              <a:avLst/>
              <a:gdLst/>
              <a:ahLst/>
              <a:cxnLst/>
              <a:rect l="l" t="t" r="r" b="b"/>
              <a:pathLst>
                <a:path w="1569" h="2465" fill="none" extrusionOk="0">
                  <a:moveTo>
                    <a:pt x="1569" y="2465"/>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4"/>
            <p:cNvSpPr/>
            <p:nvPr/>
          </p:nvSpPr>
          <p:spPr>
            <a:xfrm>
              <a:off x="-2241450" y="6794500"/>
              <a:ext cx="40350" cy="59400"/>
            </a:xfrm>
            <a:custGeom>
              <a:avLst/>
              <a:gdLst/>
              <a:ahLst/>
              <a:cxnLst/>
              <a:rect l="l" t="t" r="r" b="b"/>
              <a:pathLst>
                <a:path w="1614" h="2376" fill="none" extrusionOk="0">
                  <a:moveTo>
                    <a:pt x="1613" y="2375"/>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4"/>
            <p:cNvSpPr/>
            <p:nvPr/>
          </p:nvSpPr>
          <p:spPr>
            <a:xfrm>
              <a:off x="-2210100" y="6773225"/>
              <a:ext cx="40350" cy="59400"/>
            </a:xfrm>
            <a:custGeom>
              <a:avLst/>
              <a:gdLst/>
              <a:ahLst/>
              <a:cxnLst/>
              <a:rect l="l" t="t" r="r" b="b"/>
              <a:pathLst>
                <a:path w="1614" h="2376" fill="none" extrusionOk="0">
                  <a:moveTo>
                    <a:pt x="1614" y="237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2179850" y="6751925"/>
              <a:ext cx="41475" cy="61650"/>
            </a:xfrm>
            <a:custGeom>
              <a:avLst/>
              <a:gdLst/>
              <a:ahLst/>
              <a:cxnLst/>
              <a:rect l="l" t="t" r="r" b="b"/>
              <a:pathLst>
                <a:path w="1659" h="2466" fill="none" extrusionOk="0">
                  <a:moveTo>
                    <a:pt x="1659" y="2465"/>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4"/>
            <p:cNvSpPr/>
            <p:nvPr/>
          </p:nvSpPr>
          <p:spPr>
            <a:xfrm>
              <a:off x="-2148475" y="6732900"/>
              <a:ext cx="40350" cy="59375"/>
            </a:xfrm>
            <a:custGeom>
              <a:avLst/>
              <a:gdLst/>
              <a:ahLst/>
              <a:cxnLst/>
              <a:rect l="l" t="t" r="r" b="b"/>
              <a:pathLst>
                <a:path w="1614" h="2375" fill="none" extrusionOk="0">
                  <a:moveTo>
                    <a:pt x="1613" y="2375"/>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4"/>
            <p:cNvSpPr/>
            <p:nvPr/>
          </p:nvSpPr>
          <p:spPr>
            <a:xfrm>
              <a:off x="-2118225" y="6711600"/>
              <a:ext cx="41475" cy="59400"/>
            </a:xfrm>
            <a:custGeom>
              <a:avLst/>
              <a:gdLst/>
              <a:ahLst/>
              <a:cxnLst/>
              <a:rect l="l" t="t" r="r" b="b"/>
              <a:pathLst>
                <a:path w="1659" h="2376" fill="none" extrusionOk="0">
                  <a:moveTo>
                    <a:pt x="1658" y="2376"/>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4"/>
            <p:cNvSpPr/>
            <p:nvPr/>
          </p:nvSpPr>
          <p:spPr>
            <a:xfrm>
              <a:off x="-2086875" y="6690325"/>
              <a:ext cx="40350" cy="61625"/>
            </a:xfrm>
            <a:custGeom>
              <a:avLst/>
              <a:gdLst/>
              <a:ahLst/>
              <a:cxnLst/>
              <a:rect l="l" t="t" r="r" b="b"/>
              <a:pathLst>
                <a:path w="1614" h="2465" fill="none" extrusionOk="0">
                  <a:moveTo>
                    <a:pt x="1614" y="246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4"/>
            <p:cNvSpPr/>
            <p:nvPr/>
          </p:nvSpPr>
          <p:spPr>
            <a:xfrm>
              <a:off x="-2056625" y="6671275"/>
              <a:ext cx="41475" cy="59400"/>
            </a:xfrm>
            <a:custGeom>
              <a:avLst/>
              <a:gdLst/>
              <a:ahLst/>
              <a:cxnLst/>
              <a:rect l="l" t="t" r="r" b="b"/>
              <a:pathLst>
                <a:path w="1659" h="2376" fill="none" extrusionOk="0">
                  <a:moveTo>
                    <a:pt x="1659" y="2375"/>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4"/>
            <p:cNvSpPr/>
            <p:nvPr/>
          </p:nvSpPr>
          <p:spPr>
            <a:xfrm>
              <a:off x="-2025250" y="6650000"/>
              <a:ext cx="40350" cy="60500"/>
            </a:xfrm>
            <a:custGeom>
              <a:avLst/>
              <a:gdLst/>
              <a:ahLst/>
              <a:cxnLst/>
              <a:rect l="l" t="t" r="r" b="b"/>
              <a:pathLst>
                <a:path w="1614" h="2420" fill="none" extrusionOk="0">
                  <a:moveTo>
                    <a:pt x="1613"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4"/>
            <p:cNvSpPr/>
            <p:nvPr/>
          </p:nvSpPr>
          <p:spPr>
            <a:xfrm>
              <a:off x="-1995000" y="6628700"/>
              <a:ext cx="40350" cy="60525"/>
            </a:xfrm>
            <a:custGeom>
              <a:avLst/>
              <a:gdLst/>
              <a:ahLst/>
              <a:cxnLst/>
              <a:rect l="l" t="t" r="r" b="b"/>
              <a:pathLst>
                <a:path w="1614" h="2421" fill="none" extrusionOk="0">
                  <a:moveTo>
                    <a:pt x="1613" y="2420"/>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4"/>
            <p:cNvSpPr/>
            <p:nvPr/>
          </p:nvSpPr>
          <p:spPr>
            <a:xfrm>
              <a:off x="-1963650" y="6608550"/>
              <a:ext cx="40350" cy="60500"/>
            </a:xfrm>
            <a:custGeom>
              <a:avLst/>
              <a:gdLst/>
              <a:ahLst/>
              <a:cxnLst/>
              <a:rect l="l" t="t" r="r" b="b"/>
              <a:pathLst>
                <a:path w="1614" h="2420" fill="none" extrusionOk="0">
                  <a:moveTo>
                    <a:pt x="1614"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4"/>
            <p:cNvSpPr/>
            <p:nvPr/>
          </p:nvSpPr>
          <p:spPr>
            <a:xfrm>
              <a:off x="-1933400" y="6588375"/>
              <a:ext cx="40350" cy="60525"/>
            </a:xfrm>
            <a:custGeom>
              <a:avLst/>
              <a:gdLst/>
              <a:ahLst/>
              <a:cxnLst/>
              <a:rect l="l" t="t" r="r" b="b"/>
              <a:pathLst>
                <a:path w="1614" h="2421" fill="none" extrusionOk="0">
                  <a:moveTo>
                    <a:pt x="1614"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4"/>
            <p:cNvSpPr/>
            <p:nvPr/>
          </p:nvSpPr>
          <p:spPr>
            <a:xfrm>
              <a:off x="-1902025" y="6567100"/>
              <a:ext cx="40350" cy="60500"/>
            </a:xfrm>
            <a:custGeom>
              <a:avLst/>
              <a:gdLst/>
              <a:ahLst/>
              <a:cxnLst/>
              <a:rect l="l" t="t" r="r" b="b"/>
              <a:pathLst>
                <a:path w="1614" h="2420" fill="none" extrusionOk="0">
                  <a:moveTo>
                    <a:pt x="1614"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4"/>
            <p:cNvSpPr/>
            <p:nvPr/>
          </p:nvSpPr>
          <p:spPr>
            <a:xfrm>
              <a:off x="-1870650" y="6545800"/>
              <a:ext cx="40350" cy="61650"/>
            </a:xfrm>
            <a:custGeom>
              <a:avLst/>
              <a:gdLst/>
              <a:ahLst/>
              <a:cxnLst/>
              <a:rect l="l" t="t" r="r" b="b"/>
              <a:pathLst>
                <a:path w="1614" h="2466" fill="none" extrusionOk="0">
                  <a:moveTo>
                    <a:pt x="1613" y="2465"/>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4"/>
            <p:cNvSpPr/>
            <p:nvPr/>
          </p:nvSpPr>
          <p:spPr>
            <a:xfrm>
              <a:off x="-1839300" y="6526775"/>
              <a:ext cx="39250" cy="60500"/>
            </a:xfrm>
            <a:custGeom>
              <a:avLst/>
              <a:gdLst/>
              <a:ahLst/>
              <a:cxnLst/>
              <a:rect l="l" t="t" r="r" b="b"/>
              <a:pathLst>
                <a:path w="1570" h="2420" fill="none" extrusionOk="0">
                  <a:moveTo>
                    <a:pt x="1569"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1809050" y="6505475"/>
              <a:ext cx="40350" cy="60525"/>
            </a:xfrm>
            <a:custGeom>
              <a:avLst/>
              <a:gdLst/>
              <a:ahLst/>
              <a:cxnLst/>
              <a:rect l="l" t="t" r="r" b="b"/>
              <a:pathLst>
                <a:path w="1614" h="2421" fill="none" extrusionOk="0">
                  <a:moveTo>
                    <a:pt x="1614"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1777675" y="6484200"/>
              <a:ext cx="40350" cy="61625"/>
            </a:xfrm>
            <a:custGeom>
              <a:avLst/>
              <a:gdLst/>
              <a:ahLst/>
              <a:cxnLst/>
              <a:rect l="l" t="t" r="r" b="b"/>
              <a:pathLst>
                <a:path w="1614" h="2465" fill="none" extrusionOk="0">
                  <a:moveTo>
                    <a:pt x="1613" y="2465"/>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1746325" y="6465150"/>
              <a:ext cx="40375" cy="59400"/>
            </a:xfrm>
            <a:custGeom>
              <a:avLst/>
              <a:gdLst/>
              <a:ahLst/>
              <a:cxnLst/>
              <a:rect l="l" t="t" r="r" b="b"/>
              <a:pathLst>
                <a:path w="1615" h="2376" fill="none" extrusionOk="0">
                  <a:moveTo>
                    <a:pt x="1614" y="2376"/>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1716075" y="6443875"/>
              <a:ext cx="40350" cy="60500"/>
            </a:xfrm>
            <a:custGeom>
              <a:avLst/>
              <a:gdLst/>
              <a:ahLst/>
              <a:cxnLst/>
              <a:rect l="l" t="t" r="r" b="b"/>
              <a:pathLst>
                <a:path w="1614" h="2420" fill="none" extrusionOk="0">
                  <a:moveTo>
                    <a:pt x="1614"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1684700" y="6422575"/>
              <a:ext cx="40350" cy="61650"/>
            </a:xfrm>
            <a:custGeom>
              <a:avLst/>
              <a:gdLst/>
              <a:ahLst/>
              <a:cxnLst/>
              <a:rect l="l" t="t" r="r" b="b"/>
              <a:pathLst>
                <a:path w="1614" h="2466" fill="none" extrusionOk="0">
                  <a:moveTo>
                    <a:pt x="1614" y="2465"/>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1654450" y="6403550"/>
              <a:ext cx="40350" cy="59375"/>
            </a:xfrm>
            <a:custGeom>
              <a:avLst/>
              <a:gdLst/>
              <a:ahLst/>
              <a:cxnLst/>
              <a:rect l="l" t="t" r="r" b="b"/>
              <a:pathLst>
                <a:path w="1614" h="2375" fill="none" extrusionOk="0">
                  <a:moveTo>
                    <a:pt x="1613" y="2375"/>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1623100" y="6382250"/>
              <a:ext cx="40375" cy="60525"/>
            </a:xfrm>
            <a:custGeom>
              <a:avLst/>
              <a:gdLst/>
              <a:ahLst/>
              <a:cxnLst/>
              <a:rect l="l" t="t" r="r" b="b"/>
              <a:pathLst>
                <a:path w="1615" h="2421" fill="none" extrusionOk="0">
                  <a:moveTo>
                    <a:pt x="1614"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1592850" y="6360975"/>
              <a:ext cx="40350" cy="61625"/>
            </a:xfrm>
            <a:custGeom>
              <a:avLst/>
              <a:gdLst/>
              <a:ahLst/>
              <a:cxnLst/>
              <a:rect l="l" t="t" r="r" b="b"/>
              <a:pathLst>
                <a:path w="1614" h="2465" fill="none" extrusionOk="0">
                  <a:moveTo>
                    <a:pt x="1614" y="246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1562600" y="6341925"/>
              <a:ext cx="41475" cy="60525"/>
            </a:xfrm>
            <a:custGeom>
              <a:avLst/>
              <a:gdLst/>
              <a:ahLst/>
              <a:cxnLst/>
              <a:rect l="l" t="t" r="r" b="b"/>
              <a:pathLst>
                <a:path w="1659" h="2421" fill="none" extrusionOk="0">
                  <a:moveTo>
                    <a:pt x="1659"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1531225" y="6320650"/>
              <a:ext cx="40350" cy="60500"/>
            </a:xfrm>
            <a:custGeom>
              <a:avLst/>
              <a:gdLst/>
              <a:ahLst/>
              <a:cxnLst/>
              <a:rect l="l" t="t" r="r" b="b"/>
              <a:pathLst>
                <a:path w="1614" h="2420" fill="none" extrusionOk="0">
                  <a:moveTo>
                    <a:pt x="1613"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1500975" y="6299350"/>
              <a:ext cx="41475" cy="61650"/>
            </a:xfrm>
            <a:custGeom>
              <a:avLst/>
              <a:gdLst/>
              <a:ahLst/>
              <a:cxnLst/>
              <a:rect l="l" t="t" r="r" b="b"/>
              <a:pathLst>
                <a:path w="1659" h="2466" fill="none" extrusionOk="0">
                  <a:moveTo>
                    <a:pt x="1658" y="2465"/>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1469625" y="6280325"/>
              <a:ext cx="40350" cy="60500"/>
            </a:xfrm>
            <a:custGeom>
              <a:avLst/>
              <a:gdLst/>
              <a:ahLst/>
              <a:cxnLst/>
              <a:rect l="l" t="t" r="r" b="b"/>
              <a:pathLst>
                <a:path w="1614" h="2420" fill="none" extrusionOk="0">
                  <a:moveTo>
                    <a:pt x="1614"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1438250" y="6259025"/>
              <a:ext cx="40350" cy="60525"/>
            </a:xfrm>
            <a:custGeom>
              <a:avLst/>
              <a:gdLst/>
              <a:ahLst/>
              <a:cxnLst/>
              <a:rect l="l" t="t" r="r" b="b"/>
              <a:pathLst>
                <a:path w="1614" h="2421" fill="none" extrusionOk="0">
                  <a:moveTo>
                    <a:pt x="1614" y="2420"/>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1406875" y="6237750"/>
              <a:ext cx="39225" cy="61625"/>
            </a:xfrm>
            <a:custGeom>
              <a:avLst/>
              <a:gdLst/>
              <a:ahLst/>
              <a:cxnLst/>
              <a:rect l="l" t="t" r="r" b="b"/>
              <a:pathLst>
                <a:path w="1569" h="2465" fill="none" extrusionOk="0">
                  <a:moveTo>
                    <a:pt x="1568" y="2465"/>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1375525" y="6218700"/>
              <a:ext cx="39250" cy="60525"/>
            </a:xfrm>
            <a:custGeom>
              <a:avLst/>
              <a:gdLst/>
              <a:ahLst/>
              <a:cxnLst/>
              <a:rect l="l" t="t" r="r" b="b"/>
              <a:pathLst>
                <a:path w="1570" h="2421" fill="none" extrusionOk="0">
                  <a:moveTo>
                    <a:pt x="1569"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4"/>
            <p:cNvSpPr/>
            <p:nvPr/>
          </p:nvSpPr>
          <p:spPr>
            <a:xfrm>
              <a:off x="-1345275" y="6197425"/>
              <a:ext cx="39250" cy="60500"/>
            </a:xfrm>
            <a:custGeom>
              <a:avLst/>
              <a:gdLst/>
              <a:ahLst/>
              <a:cxnLst/>
              <a:rect l="l" t="t" r="r" b="b"/>
              <a:pathLst>
                <a:path w="1570" h="2420" fill="none" extrusionOk="0">
                  <a:moveTo>
                    <a:pt x="1569"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4"/>
            <p:cNvSpPr/>
            <p:nvPr/>
          </p:nvSpPr>
          <p:spPr>
            <a:xfrm>
              <a:off x="-1313900" y="6176125"/>
              <a:ext cx="40350" cy="61650"/>
            </a:xfrm>
            <a:custGeom>
              <a:avLst/>
              <a:gdLst/>
              <a:ahLst/>
              <a:cxnLst/>
              <a:rect l="l" t="t" r="r" b="b"/>
              <a:pathLst>
                <a:path w="1614" h="2466" fill="none" extrusionOk="0">
                  <a:moveTo>
                    <a:pt x="1613" y="2465"/>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1283650" y="6157100"/>
              <a:ext cx="41475" cy="59375"/>
            </a:xfrm>
            <a:custGeom>
              <a:avLst/>
              <a:gdLst/>
              <a:ahLst/>
              <a:cxnLst/>
              <a:rect l="l" t="t" r="r" b="b"/>
              <a:pathLst>
                <a:path w="1659" h="2375" fill="none" extrusionOk="0">
                  <a:moveTo>
                    <a:pt x="1658" y="2375"/>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1252300" y="6135800"/>
              <a:ext cx="40375" cy="60525"/>
            </a:xfrm>
            <a:custGeom>
              <a:avLst/>
              <a:gdLst/>
              <a:ahLst/>
              <a:cxnLst/>
              <a:rect l="l" t="t" r="r" b="b"/>
              <a:pathLst>
                <a:path w="1615" h="2421" fill="none" extrusionOk="0">
                  <a:moveTo>
                    <a:pt x="1614"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1222050" y="6114525"/>
              <a:ext cx="40350" cy="61625"/>
            </a:xfrm>
            <a:custGeom>
              <a:avLst/>
              <a:gdLst/>
              <a:ahLst/>
              <a:cxnLst/>
              <a:rect l="l" t="t" r="r" b="b"/>
              <a:pathLst>
                <a:path w="1614" h="2465" fill="none" extrusionOk="0">
                  <a:moveTo>
                    <a:pt x="1614" y="2465"/>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4"/>
            <p:cNvSpPr/>
            <p:nvPr/>
          </p:nvSpPr>
          <p:spPr>
            <a:xfrm>
              <a:off x="-1190675" y="6095475"/>
              <a:ext cx="40350" cy="59400"/>
            </a:xfrm>
            <a:custGeom>
              <a:avLst/>
              <a:gdLst/>
              <a:ahLst/>
              <a:cxnLst/>
              <a:rect l="l" t="t" r="r" b="b"/>
              <a:pathLst>
                <a:path w="1614" h="2376" fill="none" extrusionOk="0">
                  <a:moveTo>
                    <a:pt x="1614" y="2375"/>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4"/>
            <p:cNvSpPr/>
            <p:nvPr/>
          </p:nvSpPr>
          <p:spPr>
            <a:xfrm>
              <a:off x="-1160425" y="6074200"/>
              <a:ext cx="41475" cy="60500"/>
            </a:xfrm>
            <a:custGeom>
              <a:avLst/>
              <a:gdLst/>
              <a:ahLst/>
              <a:cxnLst/>
              <a:rect l="l" t="t" r="r" b="b"/>
              <a:pathLst>
                <a:path w="1659" h="2420" fill="none" extrusionOk="0">
                  <a:moveTo>
                    <a:pt x="1658"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4"/>
            <p:cNvSpPr/>
            <p:nvPr/>
          </p:nvSpPr>
          <p:spPr>
            <a:xfrm>
              <a:off x="-1129075" y="6052900"/>
              <a:ext cx="40375" cy="60525"/>
            </a:xfrm>
            <a:custGeom>
              <a:avLst/>
              <a:gdLst/>
              <a:ahLst/>
              <a:cxnLst/>
              <a:rect l="l" t="t" r="r" b="b"/>
              <a:pathLst>
                <a:path w="1615" h="2421" fill="none" extrusionOk="0">
                  <a:moveTo>
                    <a:pt x="1614"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1098825" y="6033850"/>
              <a:ext cx="40350" cy="59400"/>
            </a:xfrm>
            <a:custGeom>
              <a:avLst/>
              <a:gdLst/>
              <a:ahLst/>
              <a:cxnLst/>
              <a:rect l="l" t="t" r="r" b="b"/>
              <a:pathLst>
                <a:path w="1614" h="2376" fill="none" extrusionOk="0">
                  <a:moveTo>
                    <a:pt x="1614" y="2376"/>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1067450" y="6012575"/>
              <a:ext cx="40350" cy="60525"/>
            </a:xfrm>
            <a:custGeom>
              <a:avLst/>
              <a:gdLst/>
              <a:ahLst/>
              <a:cxnLst/>
              <a:rect l="l" t="t" r="r" b="b"/>
              <a:pathLst>
                <a:path w="1614" h="2421" fill="none" extrusionOk="0">
                  <a:moveTo>
                    <a:pt x="1614" y="2420"/>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1037200" y="5991300"/>
              <a:ext cx="41475" cy="60500"/>
            </a:xfrm>
            <a:custGeom>
              <a:avLst/>
              <a:gdLst/>
              <a:ahLst/>
              <a:cxnLst/>
              <a:rect l="l" t="t" r="r" b="b"/>
              <a:pathLst>
                <a:path w="1659" h="2420" fill="none" extrusionOk="0">
                  <a:moveTo>
                    <a:pt x="1658"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1005850" y="5971125"/>
              <a:ext cx="40375" cy="61650"/>
            </a:xfrm>
            <a:custGeom>
              <a:avLst/>
              <a:gdLst/>
              <a:ahLst/>
              <a:cxnLst/>
              <a:rect l="l" t="t" r="r" b="b"/>
              <a:pathLst>
                <a:path w="1615" h="2466" fill="none" extrusionOk="0">
                  <a:moveTo>
                    <a:pt x="1614" y="2465"/>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975600" y="5950975"/>
              <a:ext cx="41475" cy="60500"/>
            </a:xfrm>
            <a:custGeom>
              <a:avLst/>
              <a:gdLst/>
              <a:ahLst/>
              <a:cxnLst/>
              <a:rect l="l" t="t" r="r" b="b"/>
              <a:pathLst>
                <a:path w="1659" h="2420" fill="none" extrusionOk="0">
                  <a:moveTo>
                    <a:pt x="1659"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943100" y="5929675"/>
              <a:ext cx="39225" cy="60525"/>
            </a:xfrm>
            <a:custGeom>
              <a:avLst/>
              <a:gdLst/>
              <a:ahLst/>
              <a:cxnLst/>
              <a:rect l="l" t="t" r="r" b="b"/>
              <a:pathLst>
                <a:path w="1569" h="2421" fill="none" extrusionOk="0">
                  <a:moveTo>
                    <a:pt x="1569" y="2420"/>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911750" y="5908400"/>
              <a:ext cx="38125" cy="62750"/>
            </a:xfrm>
            <a:custGeom>
              <a:avLst/>
              <a:gdLst/>
              <a:ahLst/>
              <a:cxnLst/>
              <a:rect l="l" t="t" r="r" b="b"/>
              <a:pathLst>
                <a:path w="1525" h="2510" fill="none" extrusionOk="0">
                  <a:moveTo>
                    <a:pt x="1524" y="251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881500" y="5889350"/>
              <a:ext cx="39250" cy="60525"/>
            </a:xfrm>
            <a:custGeom>
              <a:avLst/>
              <a:gdLst/>
              <a:ahLst/>
              <a:cxnLst/>
              <a:rect l="l" t="t" r="r" b="b"/>
              <a:pathLst>
                <a:path w="1570" h="2421" fill="none" extrusionOk="0">
                  <a:moveTo>
                    <a:pt x="1569"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850125" y="5868075"/>
              <a:ext cx="40350" cy="60500"/>
            </a:xfrm>
            <a:custGeom>
              <a:avLst/>
              <a:gdLst/>
              <a:ahLst/>
              <a:cxnLst/>
              <a:rect l="l" t="t" r="r" b="b"/>
              <a:pathLst>
                <a:path w="1614" h="2420" fill="none" extrusionOk="0">
                  <a:moveTo>
                    <a:pt x="1614"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819875" y="5847900"/>
              <a:ext cx="40350" cy="60525"/>
            </a:xfrm>
            <a:custGeom>
              <a:avLst/>
              <a:gdLst/>
              <a:ahLst/>
              <a:cxnLst/>
              <a:rect l="l" t="t" r="r" b="b"/>
              <a:pathLst>
                <a:path w="1614" h="2421" fill="none" extrusionOk="0">
                  <a:moveTo>
                    <a:pt x="1613" y="2420"/>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789625" y="5827750"/>
              <a:ext cx="41475" cy="60500"/>
            </a:xfrm>
            <a:custGeom>
              <a:avLst/>
              <a:gdLst/>
              <a:ahLst/>
              <a:cxnLst/>
              <a:rect l="l" t="t" r="r" b="b"/>
              <a:pathLst>
                <a:path w="1659" h="2420" fill="none" extrusionOk="0">
                  <a:moveTo>
                    <a:pt x="1658"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758275" y="5806450"/>
              <a:ext cx="40350" cy="60525"/>
            </a:xfrm>
            <a:custGeom>
              <a:avLst/>
              <a:gdLst/>
              <a:ahLst/>
              <a:cxnLst/>
              <a:rect l="l" t="t" r="r" b="b"/>
              <a:pathLst>
                <a:path w="1614" h="2421" fill="none" extrusionOk="0">
                  <a:moveTo>
                    <a:pt x="1614"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726900" y="5785175"/>
              <a:ext cx="40350" cy="62750"/>
            </a:xfrm>
            <a:custGeom>
              <a:avLst/>
              <a:gdLst/>
              <a:ahLst/>
              <a:cxnLst/>
              <a:rect l="l" t="t" r="r" b="b"/>
              <a:pathLst>
                <a:path w="1614" h="2510" fill="none" extrusionOk="0">
                  <a:moveTo>
                    <a:pt x="1614" y="251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696650" y="5766125"/>
              <a:ext cx="40350" cy="60525"/>
            </a:xfrm>
            <a:custGeom>
              <a:avLst/>
              <a:gdLst/>
              <a:ahLst/>
              <a:cxnLst/>
              <a:rect l="l" t="t" r="r" b="b"/>
              <a:pathLst>
                <a:path w="1614" h="2421" fill="none" extrusionOk="0">
                  <a:moveTo>
                    <a:pt x="1614" y="2420"/>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666400" y="5744850"/>
              <a:ext cx="41475" cy="60500"/>
            </a:xfrm>
            <a:custGeom>
              <a:avLst/>
              <a:gdLst/>
              <a:ahLst/>
              <a:cxnLst/>
              <a:rect l="l" t="t" r="r" b="b"/>
              <a:pathLst>
                <a:path w="1659" h="2420" fill="none" extrusionOk="0">
                  <a:moveTo>
                    <a:pt x="1658"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635050" y="5724675"/>
              <a:ext cx="40375" cy="60525"/>
            </a:xfrm>
            <a:custGeom>
              <a:avLst/>
              <a:gdLst/>
              <a:ahLst/>
              <a:cxnLst/>
              <a:rect l="l" t="t" r="r" b="b"/>
              <a:pathLst>
                <a:path w="1615" h="2421" fill="none" extrusionOk="0">
                  <a:moveTo>
                    <a:pt x="1614" y="2420"/>
                  </a:moveTo>
                  <a:lnTo>
                    <a:pt x="1"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603675" y="5704525"/>
              <a:ext cx="40350" cy="60500"/>
            </a:xfrm>
            <a:custGeom>
              <a:avLst/>
              <a:gdLst/>
              <a:ahLst/>
              <a:cxnLst/>
              <a:rect l="l" t="t" r="r" b="b"/>
              <a:pathLst>
                <a:path w="1614" h="2420" fill="none" extrusionOk="0">
                  <a:moveTo>
                    <a:pt x="1614"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573425" y="5683225"/>
              <a:ext cx="40350" cy="60525"/>
            </a:xfrm>
            <a:custGeom>
              <a:avLst/>
              <a:gdLst/>
              <a:ahLst/>
              <a:cxnLst/>
              <a:rect l="l" t="t" r="r" b="b"/>
              <a:pathLst>
                <a:path w="1614" h="2421" fill="none" extrusionOk="0">
                  <a:moveTo>
                    <a:pt x="1614" y="2420"/>
                  </a:moveTo>
                  <a:lnTo>
                    <a:pt x="0" y="1"/>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542050" y="5663075"/>
              <a:ext cx="40350" cy="61625"/>
            </a:xfrm>
            <a:custGeom>
              <a:avLst/>
              <a:gdLst/>
              <a:ahLst/>
              <a:cxnLst/>
              <a:rect l="l" t="t" r="r" b="b"/>
              <a:pathLst>
                <a:path w="1614" h="2465" fill="none" extrusionOk="0">
                  <a:moveTo>
                    <a:pt x="1613" y="2465"/>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511825" y="5642900"/>
              <a:ext cx="40375" cy="60525"/>
            </a:xfrm>
            <a:custGeom>
              <a:avLst/>
              <a:gdLst/>
              <a:ahLst/>
              <a:cxnLst/>
              <a:rect l="l" t="t" r="r" b="b"/>
              <a:pathLst>
                <a:path w="1615" h="2421" fill="none" extrusionOk="0">
                  <a:moveTo>
                    <a:pt x="1614" y="2420"/>
                  </a:moveTo>
                  <a:lnTo>
                    <a:pt x="1"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479325" y="5621625"/>
              <a:ext cx="39225" cy="60500"/>
            </a:xfrm>
            <a:custGeom>
              <a:avLst/>
              <a:gdLst/>
              <a:ahLst/>
              <a:cxnLst/>
              <a:rect l="l" t="t" r="r" b="b"/>
              <a:pathLst>
                <a:path w="1569" h="2420" fill="none" extrusionOk="0">
                  <a:moveTo>
                    <a:pt x="1569" y="2420"/>
                  </a:moveTo>
                  <a:lnTo>
                    <a:pt x="0" y="0"/>
                  </a:lnTo>
                </a:path>
              </a:pathLst>
            </a:custGeom>
            <a:solidFill>
              <a:schemeClr val="accent6"/>
            </a:solidFill>
            <a:ln w="89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3083875" y="5255525"/>
              <a:ext cx="2756925" cy="1844825"/>
            </a:xfrm>
            <a:custGeom>
              <a:avLst/>
              <a:gdLst/>
              <a:ahLst/>
              <a:cxnLst/>
              <a:rect l="l" t="t" r="r" b="b"/>
              <a:pathLst>
                <a:path w="110277" h="73793" extrusionOk="0">
                  <a:moveTo>
                    <a:pt x="108938" y="0"/>
                  </a:moveTo>
                  <a:cubicBezTo>
                    <a:pt x="108692" y="0"/>
                    <a:pt x="108442" y="70"/>
                    <a:pt x="108215" y="215"/>
                  </a:cubicBezTo>
                  <a:lnTo>
                    <a:pt x="762" y="71687"/>
                  </a:lnTo>
                  <a:cubicBezTo>
                    <a:pt x="135" y="72090"/>
                    <a:pt x="0" y="72896"/>
                    <a:pt x="404" y="73524"/>
                  </a:cubicBezTo>
                  <a:lnTo>
                    <a:pt x="628" y="73793"/>
                  </a:lnTo>
                  <a:lnTo>
                    <a:pt x="110276" y="888"/>
                  </a:lnTo>
                  <a:lnTo>
                    <a:pt x="110052" y="619"/>
                  </a:lnTo>
                  <a:cubicBezTo>
                    <a:pt x="109795" y="218"/>
                    <a:pt x="109373" y="0"/>
                    <a:pt x="108938" y="0"/>
                  </a:cubicBezTo>
                  <a:close/>
                </a:path>
              </a:pathLst>
            </a:custGeom>
            <a:solidFill>
              <a:srgbClr val="373331">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2939375" y="5471500"/>
              <a:ext cx="2756925" cy="1845950"/>
            </a:xfrm>
            <a:custGeom>
              <a:avLst/>
              <a:gdLst/>
              <a:ahLst/>
              <a:cxnLst/>
              <a:rect l="l" t="t" r="r" b="b"/>
              <a:pathLst>
                <a:path w="110277" h="73838" extrusionOk="0">
                  <a:moveTo>
                    <a:pt x="109650" y="1"/>
                  </a:moveTo>
                  <a:lnTo>
                    <a:pt x="1" y="72950"/>
                  </a:lnTo>
                  <a:lnTo>
                    <a:pt x="135" y="73219"/>
                  </a:lnTo>
                  <a:cubicBezTo>
                    <a:pt x="393" y="73620"/>
                    <a:pt x="833" y="73838"/>
                    <a:pt x="1281" y="73838"/>
                  </a:cubicBezTo>
                  <a:cubicBezTo>
                    <a:pt x="1535" y="73838"/>
                    <a:pt x="1791" y="73768"/>
                    <a:pt x="2017" y="73623"/>
                  </a:cubicBezTo>
                  <a:lnTo>
                    <a:pt x="109470" y="2107"/>
                  </a:lnTo>
                  <a:cubicBezTo>
                    <a:pt x="110098" y="1703"/>
                    <a:pt x="110277" y="852"/>
                    <a:pt x="109874" y="270"/>
                  </a:cubicBezTo>
                  <a:lnTo>
                    <a:pt x="109650" y="1"/>
                  </a:lnTo>
                  <a:close/>
                </a:path>
              </a:pathLst>
            </a:custGeom>
            <a:solidFill>
              <a:srgbClr val="373331">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4"/>
          <p:cNvGrpSpPr/>
          <p:nvPr/>
        </p:nvGrpSpPr>
        <p:grpSpPr>
          <a:xfrm rot="-2274100">
            <a:off x="5854929" y="2428645"/>
            <a:ext cx="1882744" cy="1660235"/>
            <a:chOff x="2601325" y="5627150"/>
            <a:chExt cx="1492175" cy="1315825"/>
          </a:xfrm>
        </p:grpSpPr>
        <p:sp>
          <p:nvSpPr>
            <p:cNvPr id="813" name="Google Shape;813;p44"/>
            <p:cNvSpPr/>
            <p:nvPr/>
          </p:nvSpPr>
          <p:spPr>
            <a:xfrm>
              <a:off x="2795125" y="5627150"/>
              <a:ext cx="1298375" cy="1092325"/>
            </a:xfrm>
            <a:custGeom>
              <a:avLst/>
              <a:gdLst/>
              <a:ahLst/>
              <a:cxnLst/>
              <a:rect l="l" t="t" r="r" b="b"/>
              <a:pathLst>
                <a:path w="51935" h="43693" extrusionOk="0">
                  <a:moveTo>
                    <a:pt x="21343" y="0"/>
                  </a:moveTo>
                  <a:cubicBezTo>
                    <a:pt x="13318" y="0"/>
                    <a:pt x="5374" y="3553"/>
                    <a:pt x="0" y="10354"/>
                  </a:cubicBezTo>
                  <a:lnTo>
                    <a:pt x="8156" y="16762"/>
                  </a:lnTo>
                  <a:cubicBezTo>
                    <a:pt x="11459" y="12574"/>
                    <a:pt x="16378" y="10379"/>
                    <a:pt x="21344" y="10379"/>
                  </a:cubicBezTo>
                  <a:cubicBezTo>
                    <a:pt x="24933" y="10379"/>
                    <a:pt x="28546" y="11526"/>
                    <a:pt x="31591" y="13894"/>
                  </a:cubicBezTo>
                  <a:cubicBezTo>
                    <a:pt x="38895" y="19585"/>
                    <a:pt x="40239" y="30025"/>
                    <a:pt x="34638" y="37374"/>
                  </a:cubicBezTo>
                  <a:lnTo>
                    <a:pt x="42794" y="43692"/>
                  </a:lnTo>
                  <a:cubicBezTo>
                    <a:pt x="51935" y="31863"/>
                    <a:pt x="49739" y="14925"/>
                    <a:pt x="37999" y="5739"/>
                  </a:cubicBezTo>
                  <a:cubicBezTo>
                    <a:pt x="33041" y="1874"/>
                    <a:pt x="27171" y="0"/>
                    <a:pt x="213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2601325" y="5855500"/>
              <a:ext cx="1309575" cy="1087475"/>
            </a:xfrm>
            <a:custGeom>
              <a:avLst/>
              <a:gdLst/>
              <a:ahLst/>
              <a:cxnLst/>
              <a:rect l="l" t="t" r="r" b="b"/>
              <a:pathLst>
                <a:path w="52383" h="43499" extrusionOk="0">
                  <a:moveTo>
                    <a:pt x="6662" y="1"/>
                  </a:moveTo>
                  <a:cubicBezTo>
                    <a:pt x="6074" y="1"/>
                    <a:pt x="5500" y="258"/>
                    <a:pt x="5109" y="727"/>
                  </a:cubicBezTo>
                  <a:lnTo>
                    <a:pt x="673" y="6418"/>
                  </a:lnTo>
                  <a:cubicBezTo>
                    <a:pt x="0" y="7314"/>
                    <a:pt x="180" y="8524"/>
                    <a:pt x="986" y="9196"/>
                  </a:cubicBezTo>
                  <a:lnTo>
                    <a:pt x="44451" y="43072"/>
                  </a:lnTo>
                  <a:cubicBezTo>
                    <a:pt x="44834" y="43359"/>
                    <a:pt x="45282" y="43499"/>
                    <a:pt x="45722" y="43499"/>
                  </a:cubicBezTo>
                  <a:cubicBezTo>
                    <a:pt x="46312" y="43499"/>
                    <a:pt x="46889" y="43246"/>
                    <a:pt x="47274" y="42758"/>
                  </a:cubicBezTo>
                  <a:lnTo>
                    <a:pt x="51711" y="37112"/>
                  </a:lnTo>
                  <a:cubicBezTo>
                    <a:pt x="52383" y="36261"/>
                    <a:pt x="52248" y="34962"/>
                    <a:pt x="51352" y="34289"/>
                  </a:cubicBezTo>
                  <a:lnTo>
                    <a:pt x="7887" y="414"/>
                  </a:lnTo>
                  <a:cubicBezTo>
                    <a:pt x="7513" y="133"/>
                    <a:pt x="7084" y="1"/>
                    <a:pt x="66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2650625" y="6023775"/>
              <a:ext cx="36975" cy="50450"/>
            </a:xfrm>
            <a:custGeom>
              <a:avLst/>
              <a:gdLst/>
              <a:ahLst/>
              <a:cxnLst/>
              <a:rect l="l" t="t" r="r" b="b"/>
              <a:pathLst>
                <a:path w="1479" h="2018" fill="none" extrusionOk="0">
                  <a:moveTo>
                    <a:pt x="0" y="2017"/>
                  </a:moveTo>
                  <a:lnTo>
                    <a:pt x="1479"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2675250" y="6045075"/>
              <a:ext cx="39250" cy="48175"/>
            </a:xfrm>
            <a:custGeom>
              <a:avLst/>
              <a:gdLst/>
              <a:ahLst/>
              <a:cxnLst/>
              <a:rect l="l" t="t" r="r" b="b"/>
              <a:pathLst>
                <a:path w="1570" h="1927" fill="none" extrusionOk="0">
                  <a:moveTo>
                    <a:pt x="1" y="192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2701025" y="6064100"/>
              <a:ext cx="38125" cy="50450"/>
            </a:xfrm>
            <a:custGeom>
              <a:avLst/>
              <a:gdLst/>
              <a:ahLst/>
              <a:cxnLst/>
              <a:rect l="l" t="t" r="r" b="b"/>
              <a:pathLst>
                <a:path w="1525" h="2018" fill="none" extrusionOk="0">
                  <a:moveTo>
                    <a:pt x="0" y="2017"/>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2725675" y="6084275"/>
              <a:ext cx="39225" cy="50425"/>
            </a:xfrm>
            <a:custGeom>
              <a:avLst/>
              <a:gdLst/>
              <a:ahLst/>
              <a:cxnLst/>
              <a:rect l="l" t="t" r="r" b="b"/>
              <a:pathLst>
                <a:path w="1569" h="2017" fill="none" extrusionOk="0">
                  <a:moveTo>
                    <a:pt x="0"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2751425" y="6103325"/>
              <a:ext cx="39250" cy="50425"/>
            </a:xfrm>
            <a:custGeom>
              <a:avLst/>
              <a:gdLst/>
              <a:ahLst/>
              <a:cxnLst/>
              <a:rect l="l" t="t" r="r" b="b"/>
              <a:pathLst>
                <a:path w="1570" h="2017" fill="none" extrusionOk="0">
                  <a:moveTo>
                    <a:pt x="1"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2777200" y="6123475"/>
              <a:ext cx="38125" cy="50450"/>
            </a:xfrm>
            <a:custGeom>
              <a:avLst/>
              <a:gdLst/>
              <a:ahLst/>
              <a:cxnLst/>
              <a:rect l="l" t="t" r="r" b="b"/>
              <a:pathLst>
                <a:path w="1525" h="2018" fill="none" extrusionOk="0">
                  <a:moveTo>
                    <a:pt x="1" y="2017"/>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2802975" y="6142525"/>
              <a:ext cx="39225" cy="50425"/>
            </a:xfrm>
            <a:custGeom>
              <a:avLst/>
              <a:gdLst/>
              <a:ahLst/>
              <a:cxnLst/>
              <a:rect l="l" t="t" r="r" b="b"/>
              <a:pathLst>
                <a:path w="1569" h="2017" fill="none" extrusionOk="0">
                  <a:moveTo>
                    <a:pt x="0" y="2017"/>
                  </a:moveTo>
                  <a:lnTo>
                    <a:pt x="1568"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2827600" y="6163800"/>
              <a:ext cx="39250" cy="49325"/>
            </a:xfrm>
            <a:custGeom>
              <a:avLst/>
              <a:gdLst/>
              <a:ahLst/>
              <a:cxnLst/>
              <a:rect l="l" t="t" r="r" b="b"/>
              <a:pathLst>
                <a:path w="1570" h="1973" fill="none" extrusionOk="0">
                  <a:moveTo>
                    <a:pt x="1" y="1972"/>
                  </a:moveTo>
                  <a:lnTo>
                    <a:pt x="1569"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2853375" y="6182850"/>
              <a:ext cx="39225" cy="51550"/>
            </a:xfrm>
            <a:custGeom>
              <a:avLst/>
              <a:gdLst/>
              <a:ahLst/>
              <a:cxnLst/>
              <a:rect l="l" t="t" r="r" b="b"/>
              <a:pathLst>
                <a:path w="1569" h="2062" fill="none" extrusionOk="0">
                  <a:moveTo>
                    <a:pt x="1" y="2062"/>
                  </a:moveTo>
                  <a:lnTo>
                    <a:pt x="1569"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2878025" y="6203025"/>
              <a:ext cx="39225" cy="50425"/>
            </a:xfrm>
            <a:custGeom>
              <a:avLst/>
              <a:gdLst/>
              <a:ahLst/>
              <a:cxnLst/>
              <a:rect l="l" t="t" r="r" b="b"/>
              <a:pathLst>
                <a:path w="1569" h="2017" fill="none" extrusionOk="0">
                  <a:moveTo>
                    <a:pt x="0"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2903800" y="6223175"/>
              <a:ext cx="39225" cy="49325"/>
            </a:xfrm>
            <a:custGeom>
              <a:avLst/>
              <a:gdLst/>
              <a:ahLst/>
              <a:cxnLst/>
              <a:rect l="l" t="t" r="r" b="b"/>
              <a:pathLst>
                <a:path w="1569" h="1973" fill="none" extrusionOk="0">
                  <a:moveTo>
                    <a:pt x="0" y="1972"/>
                  </a:moveTo>
                  <a:lnTo>
                    <a:pt x="1568"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2930675" y="6242225"/>
              <a:ext cx="37000" cy="50425"/>
            </a:xfrm>
            <a:custGeom>
              <a:avLst/>
              <a:gdLst/>
              <a:ahLst/>
              <a:cxnLst/>
              <a:rect l="l" t="t" r="r" b="b"/>
              <a:pathLst>
                <a:path w="1480" h="2017" fill="none" extrusionOk="0">
                  <a:moveTo>
                    <a:pt x="0" y="2017"/>
                  </a:moveTo>
                  <a:lnTo>
                    <a:pt x="1479"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2955325" y="6262400"/>
              <a:ext cx="39225" cy="50425"/>
            </a:xfrm>
            <a:custGeom>
              <a:avLst/>
              <a:gdLst/>
              <a:ahLst/>
              <a:cxnLst/>
              <a:rect l="l" t="t" r="r" b="b"/>
              <a:pathLst>
                <a:path w="1569" h="2017" fill="none" extrusionOk="0">
                  <a:moveTo>
                    <a:pt x="0"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2981075" y="6282550"/>
              <a:ext cx="38125" cy="49325"/>
            </a:xfrm>
            <a:custGeom>
              <a:avLst/>
              <a:gdLst/>
              <a:ahLst/>
              <a:cxnLst/>
              <a:rect l="l" t="t" r="r" b="b"/>
              <a:pathLst>
                <a:path w="1525" h="1973" fill="none" extrusionOk="0">
                  <a:moveTo>
                    <a:pt x="1" y="1972"/>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3005725" y="6302725"/>
              <a:ext cx="39225" cy="50425"/>
            </a:xfrm>
            <a:custGeom>
              <a:avLst/>
              <a:gdLst/>
              <a:ahLst/>
              <a:cxnLst/>
              <a:rect l="l" t="t" r="r" b="b"/>
              <a:pathLst>
                <a:path w="1569" h="2017" fill="none" extrusionOk="0">
                  <a:moveTo>
                    <a:pt x="1"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3031500" y="6321775"/>
              <a:ext cx="39225" cy="50425"/>
            </a:xfrm>
            <a:custGeom>
              <a:avLst/>
              <a:gdLst/>
              <a:ahLst/>
              <a:cxnLst/>
              <a:rect l="l" t="t" r="r" b="b"/>
              <a:pathLst>
                <a:path w="1569" h="2017" fill="none" extrusionOk="0">
                  <a:moveTo>
                    <a:pt x="0" y="2016"/>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3057250" y="6341925"/>
              <a:ext cx="38125" cy="50425"/>
            </a:xfrm>
            <a:custGeom>
              <a:avLst/>
              <a:gdLst/>
              <a:ahLst/>
              <a:cxnLst/>
              <a:rect l="l" t="t" r="r" b="b"/>
              <a:pathLst>
                <a:path w="1525" h="2017" fill="none" extrusionOk="0">
                  <a:moveTo>
                    <a:pt x="1" y="2017"/>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3083025" y="6360975"/>
              <a:ext cx="39225" cy="50425"/>
            </a:xfrm>
            <a:custGeom>
              <a:avLst/>
              <a:gdLst/>
              <a:ahLst/>
              <a:cxnLst/>
              <a:rect l="l" t="t" r="r" b="b"/>
              <a:pathLst>
                <a:path w="1569" h="2017" fill="none" extrusionOk="0">
                  <a:moveTo>
                    <a:pt x="1"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3107675" y="6381125"/>
              <a:ext cx="39225" cy="50450"/>
            </a:xfrm>
            <a:custGeom>
              <a:avLst/>
              <a:gdLst/>
              <a:ahLst/>
              <a:cxnLst/>
              <a:rect l="l" t="t" r="r" b="b"/>
              <a:pathLst>
                <a:path w="1569" h="2018" fill="none" extrusionOk="0">
                  <a:moveTo>
                    <a:pt x="0" y="2017"/>
                  </a:moveTo>
                  <a:lnTo>
                    <a:pt x="1569"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3133425" y="6402425"/>
              <a:ext cx="39250" cy="48200"/>
            </a:xfrm>
            <a:custGeom>
              <a:avLst/>
              <a:gdLst/>
              <a:ahLst/>
              <a:cxnLst/>
              <a:rect l="l" t="t" r="r" b="b"/>
              <a:pathLst>
                <a:path w="1570" h="1928" fill="none" extrusionOk="0">
                  <a:moveTo>
                    <a:pt x="1" y="192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3158075" y="6421475"/>
              <a:ext cx="39250" cy="49300"/>
            </a:xfrm>
            <a:custGeom>
              <a:avLst/>
              <a:gdLst/>
              <a:ahLst/>
              <a:cxnLst/>
              <a:rect l="l" t="t" r="r" b="b"/>
              <a:pathLst>
                <a:path w="1570" h="1972" fill="none" extrusionOk="0">
                  <a:moveTo>
                    <a:pt x="1" y="1972"/>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3184975" y="6440500"/>
              <a:ext cx="38100" cy="50450"/>
            </a:xfrm>
            <a:custGeom>
              <a:avLst/>
              <a:gdLst/>
              <a:ahLst/>
              <a:cxnLst/>
              <a:rect l="l" t="t" r="r" b="b"/>
              <a:pathLst>
                <a:path w="1524" h="2018" fill="none" extrusionOk="0">
                  <a:moveTo>
                    <a:pt x="0" y="2017"/>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3210725" y="6460675"/>
              <a:ext cx="38125" cy="50425"/>
            </a:xfrm>
            <a:custGeom>
              <a:avLst/>
              <a:gdLst/>
              <a:ahLst/>
              <a:cxnLst/>
              <a:rect l="l" t="t" r="r" b="b"/>
              <a:pathLst>
                <a:path w="1525" h="2017" fill="none" extrusionOk="0">
                  <a:moveTo>
                    <a:pt x="1" y="2017"/>
                  </a:moveTo>
                  <a:lnTo>
                    <a:pt x="1524"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3235375" y="6480825"/>
              <a:ext cx="39225" cy="50450"/>
            </a:xfrm>
            <a:custGeom>
              <a:avLst/>
              <a:gdLst/>
              <a:ahLst/>
              <a:cxnLst/>
              <a:rect l="l" t="t" r="r" b="b"/>
              <a:pathLst>
                <a:path w="1569" h="2018" fill="none" extrusionOk="0">
                  <a:moveTo>
                    <a:pt x="1" y="2017"/>
                  </a:moveTo>
                  <a:lnTo>
                    <a:pt x="1569"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3261150" y="6499875"/>
              <a:ext cx="38100" cy="50450"/>
            </a:xfrm>
            <a:custGeom>
              <a:avLst/>
              <a:gdLst/>
              <a:ahLst/>
              <a:cxnLst/>
              <a:rect l="l" t="t" r="r" b="b"/>
              <a:pathLst>
                <a:path w="1524" h="2018" fill="none" extrusionOk="0">
                  <a:moveTo>
                    <a:pt x="0" y="2017"/>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3285800" y="6521175"/>
              <a:ext cx="39225" cy="49300"/>
            </a:xfrm>
            <a:custGeom>
              <a:avLst/>
              <a:gdLst/>
              <a:ahLst/>
              <a:cxnLst/>
              <a:rect l="l" t="t" r="r" b="b"/>
              <a:pathLst>
                <a:path w="1569" h="1972" fill="none" extrusionOk="0">
                  <a:moveTo>
                    <a:pt x="0" y="1972"/>
                  </a:moveTo>
                  <a:lnTo>
                    <a:pt x="1568"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3312675" y="6540200"/>
              <a:ext cx="38100" cy="49325"/>
            </a:xfrm>
            <a:custGeom>
              <a:avLst/>
              <a:gdLst/>
              <a:ahLst/>
              <a:cxnLst/>
              <a:rect l="l" t="t" r="r" b="b"/>
              <a:pathLst>
                <a:path w="1524" h="1973" fill="none" extrusionOk="0">
                  <a:moveTo>
                    <a:pt x="0" y="1972"/>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3337325" y="6560375"/>
              <a:ext cx="39225" cy="50425"/>
            </a:xfrm>
            <a:custGeom>
              <a:avLst/>
              <a:gdLst/>
              <a:ahLst/>
              <a:cxnLst/>
              <a:rect l="l" t="t" r="r" b="b"/>
              <a:pathLst>
                <a:path w="1569" h="2017" fill="none" extrusionOk="0">
                  <a:moveTo>
                    <a:pt x="0"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3363075" y="6579425"/>
              <a:ext cx="39250" cy="50425"/>
            </a:xfrm>
            <a:custGeom>
              <a:avLst/>
              <a:gdLst/>
              <a:ahLst/>
              <a:cxnLst/>
              <a:rect l="l" t="t" r="r" b="b"/>
              <a:pathLst>
                <a:path w="1570" h="2017" fill="none" extrusionOk="0">
                  <a:moveTo>
                    <a:pt x="1"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3387725" y="6599575"/>
              <a:ext cx="39250" cy="50450"/>
            </a:xfrm>
            <a:custGeom>
              <a:avLst/>
              <a:gdLst/>
              <a:ahLst/>
              <a:cxnLst/>
              <a:rect l="l" t="t" r="r" b="b"/>
              <a:pathLst>
                <a:path w="1570" h="2018" fill="none" extrusionOk="0">
                  <a:moveTo>
                    <a:pt x="1" y="2017"/>
                  </a:moveTo>
                  <a:lnTo>
                    <a:pt x="1569"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3413500" y="6618625"/>
              <a:ext cx="39225" cy="50425"/>
            </a:xfrm>
            <a:custGeom>
              <a:avLst/>
              <a:gdLst/>
              <a:ahLst/>
              <a:cxnLst/>
              <a:rect l="l" t="t" r="r" b="b"/>
              <a:pathLst>
                <a:path w="1569" h="2017" fill="none" extrusionOk="0">
                  <a:moveTo>
                    <a:pt x="0"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3438150" y="6639900"/>
              <a:ext cx="39225" cy="49325"/>
            </a:xfrm>
            <a:custGeom>
              <a:avLst/>
              <a:gdLst/>
              <a:ahLst/>
              <a:cxnLst/>
              <a:rect l="l" t="t" r="r" b="b"/>
              <a:pathLst>
                <a:path w="1569" h="1973" fill="none" extrusionOk="0">
                  <a:moveTo>
                    <a:pt x="0" y="1972"/>
                  </a:moveTo>
                  <a:lnTo>
                    <a:pt x="1568"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3465025" y="6658950"/>
              <a:ext cx="38125" cy="49325"/>
            </a:xfrm>
            <a:custGeom>
              <a:avLst/>
              <a:gdLst/>
              <a:ahLst/>
              <a:cxnLst/>
              <a:rect l="l" t="t" r="r" b="b"/>
              <a:pathLst>
                <a:path w="1525" h="1973" fill="none" extrusionOk="0">
                  <a:moveTo>
                    <a:pt x="1" y="1972"/>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3490800" y="6679125"/>
              <a:ext cx="38100" cy="50425"/>
            </a:xfrm>
            <a:custGeom>
              <a:avLst/>
              <a:gdLst/>
              <a:ahLst/>
              <a:cxnLst/>
              <a:rect l="l" t="t" r="r" b="b"/>
              <a:pathLst>
                <a:path w="1524" h="2017" fill="none" extrusionOk="0">
                  <a:moveTo>
                    <a:pt x="0" y="2017"/>
                  </a:moveTo>
                  <a:lnTo>
                    <a:pt x="1524"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3515425" y="6699275"/>
              <a:ext cx="39250" cy="49325"/>
            </a:xfrm>
            <a:custGeom>
              <a:avLst/>
              <a:gdLst/>
              <a:ahLst/>
              <a:cxnLst/>
              <a:rect l="l" t="t" r="r" b="b"/>
              <a:pathLst>
                <a:path w="1570" h="1973" fill="none" extrusionOk="0">
                  <a:moveTo>
                    <a:pt x="1" y="1972"/>
                  </a:moveTo>
                  <a:lnTo>
                    <a:pt x="1569"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3541200" y="6718325"/>
              <a:ext cx="38125" cy="50425"/>
            </a:xfrm>
            <a:custGeom>
              <a:avLst/>
              <a:gdLst/>
              <a:ahLst/>
              <a:cxnLst/>
              <a:rect l="l" t="t" r="r" b="b"/>
              <a:pathLst>
                <a:path w="1525" h="2017" fill="none" extrusionOk="0">
                  <a:moveTo>
                    <a:pt x="1" y="2017"/>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3565850" y="6738500"/>
              <a:ext cx="39225" cy="50425"/>
            </a:xfrm>
            <a:custGeom>
              <a:avLst/>
              <a:gdLst/>
              <a:ahLst/>
              <a:cxnLst/>
              <a:rect l="l" t="t" r="r" b="b"/>
              <a:pathLst>
                <a:path w="1569" h="2017" fill="none" extrusionOk="0">
                  <a:moveTo>
                    <a:pt x="0"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3592725" y="6758650"/>
              <a:ext cx="38125" cy="49325"/>
            </a:xfrm>
            <a:custGeom>
              <a:avLst/>
              <a:gdLst/>
              <a:ahLst/>
              <a:cxnLst/>
              <a:rect l="l" t="t" r="r" b="b"/>
              <a:pathLst>
                <a:path w="1525" h="1973" fill="none" extrusionOk="0">
                  <a:moveTo>
                    <a:pt x="1" y="1972"/>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3617375" y="6778825"/>
              <a:ext cx="39225" cy="48200"/>
            </a:xfrm>
            <a:custGeom>
              <a:avLst/>
              <a:gdLst/>
              <a:ahLst/>
              <a:cxnLst/>
              <a:rect l="l" t="t" r="r" b="b"/>
              <a:pathLst>
                <a:path w="1569" h="1928" fill="none" extrusionOk="0">
                  <a:moveTo>
                    <a:pt x="1" y="192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3643150" y="6797875"/>
              <a:ext cx="39225" cy="50425"/>
            </a:xfrm>
            <a:custGeom>
              <a:avLst/>
              <a:gdLst/>
              <a:ahLst/>
              <a:cxnLst/>
              <a:rect l="l" t="t" r="r" b="b"/>
              <a:pathLst>
                <a:path w="1569" h="2017" fill="none" extrusionOk="0">
                  <a:moveTo>
                    <a:pt x="0" y="2016"/>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3667800" y="6818025"/>
              <a:ext cx="39225" cy="50425"/>
            </a:xfrm>
            <a:custGeom>
              <a:avLst/>
              <a:gdLst/>
              <a:ahLst/>
              <a:cxnLst/>
              <a:rect l="l" t="t" r="r" b="b"/>
              <a:pathLst>
                <a:path w="1569" h="2017" fill="none" extrusionOk="0">
                  <a:moveTo>
                    <a:pt x="0" y="2017"/>
                  </a:moveTo>
                  <a:lnTo>
                    <a:pt x="1568"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3693550" y="6837075"/>
              <a:ext cx="39225" cy="50425"/>
            </a:xfrm>
            <a:custGeom>
              <a:avLst/>
              <a:gdLst/>
              <a:ahLst/>
              <a:cxnLst/>
              <a:rect l="l" t="t" r="r" b="b"/>
              <a:pathLst>
                <a:path w="1569" h="2017" fill="none" extrusionOk="0">
                  <a:moveTo>
                    <a:pt x="1" y="2017"/>
                  </a:moveTo>
                  <a:lnTo>
                    <a:pt x="1569" y="0"/>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3719325" y="6857225"/>
              <a:ext cx="38100" cy="50450"/>
            </a:xfrm>
            <a:custGeom>
              <a:avLst/>
              <a:gdLst/>
              <a:ahLst/>
              <a:cxnLst/>
              <a:rect l="l" t="t" r="r" b="b"/>
              <a:pathLst>
                <a:path w="1524" h="2018" fill="none" extrusionOk="0">
                  <a:moveTo>
                    <a:pt x="0" y="2017"/>
                  </a:moveTo>
                  <a:lnTo>
                    <a:pt x="1524" y="1"/>
                  </a:lnTo>
                </a:path>
              </a:pathLst>
            </a:custGeom>
            <a:solidFill>
              <a:schemeClr val="accent6"/>
            </a:solidFill>
            <a:ln w="7850" cap="flat" cmpd="sng">
              <a:solidFill>
                <a:srgbClr val="FFFFFF"/>
              </a:solidFill>
              <a:prstDash val="solid"/>
              <a:miter lim="4480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2625975" y="6022650"/>
              <a:ext cx="1147150" cy="899125"/>
            </a:xfrm>
            <a:custGeom>
              <a:avLst/>
              <a:gdLst/>
              <a:ahLst/>
              <a:cxnLst/>
              <a:rect l="l" t="t" r="r" b="b"/>
              <a:pathLst>
                <a:path w="45886" h="35965" extrusionOk="0">
                  <a:moveTo>
                    <a:pt x="583" y="1"/>
                  </a:moveTo>
                  <a:lnTo>
                    <a:pt x="404" y="225"/>
                  </a:lnTo>
                  <a:cubicBezTo>
                    <a:pt x="0" y="718"/>
                    <a:pt x="135" y="1435"/>
                    <a:pt x="628" y="1838"/>
                  </a:cubicBezTo>
                  <a:lnTo>
                    <a:pt x="44138" y="35714"/>
                  </a:lnTo>
                  <a:cubicBezTo>
                    <a:pt x="44343" y="35882"/>
                    <a:pt x="44595" y="35965"/>
                    <a:pt x="44846" y="35965"/>
                  </a:cubicBezTo>
                  <a:cubicBezTo>
                    <a:pt x="45196" y="35965"/>
                    <a:pt x="45542" y="35803"/>
                    <a:pt x="45751" y="35490"/>
                  </a:cubicBezTo>
                  <a:lnTo>
                    <a:pt x="45885" y="35266"/>
                  </a:lnTo>
                  <a:lnTo>
                    <a:pt x="583"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45"/>
          <p:cNvSpPr txBox="1">
            <a:spLocks noGrp="1"/>
          </p:cNvSpPr>
          <p:nvPr>
            <p:ph type="title"/>
          </p:nvPr>
        </p:nvSpPr>
        <p:spPr>
          <a:xfrm>
            <a:off x="720000" y="117135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THE IMPORTANCE OF MACHINES</a:t>
            </a:r>
            <a:endParaRPr/>
          </a:p>
        </p:txBody>
      </p:sp>
      <p:sp>
        <p:nvSpPr>
          <p:cNvPr id="864" name="Google Shape;864;p45"/>
          <p:cNvSpPr txBox="1">
            <a:spLocks noGrp="1"/>
          </p:cNvSpPr>
          <p:nvPr>
            <p:ph type="body" idx="1"/>
          </p:nvPr>
        </p:nvSpPr>
        <p:spPr>
          <a:xfrm>
            <a:off x="2065175" y="1848150"/>
            <a:ext cx="5013600" cy="2124000"/>
          </a:xfrm>
          <a:prstGeom prst="rect">
            <a:avLst/>
          </a:prstGeom>
        </p:spPr>
        <p:txBody>
          <a:bodyPr spcFirstLastPara="1" wrap="square" lIns="0" tIns="91425" rIns="0" bIns="91425" anchor="t" anchorCtr="0">
            <a:spAutoFit/>
          </a:bodyPr>
          <a:lstStyle/>
          <a:p>
            <a:pPr marL="0" lvl="0" indent="0" algn="l" rtl="0">
              <a:spcBef>
                <a:spcPts val="0"/>
              </a:spcBef>
              <a:spcAft>
                <a:spcPts val="0"/>
              </a:spcAft>
              <a:buNone/>
            </a:pPr>
            <a:r>
              <a:rPr lang="en" b="1"/>
              <a:t>Do you know what helps you make your point clear?</a:t>
            </a:r>
            <a:br>
              <a:rPr lang="en"/>
            </a:br>
            <a:r>
              <a:rPr lang="en"/>
              <a:t>Lists like this one:</a:t>
            </a:r>
            <a:br>
              <a:rPr lang="en"/>
            </a:br>
            <a:endParaRPr/>
          </a:p>
          <a:p>
            <a:pPr marL="241300" lvl="0" indent="-215900" algn="l" rtl="0">
              <a:spcBef>
                <a:spcPts val="0"/>
              </a:spcBef>
              <a:spcAft>
                <a:spcPts val="0"/>
              </a:spcAft>
              <a:buSzPts val="1400"/>
              <a:buChar char="●"/>
            </a:pPr>
            <a:r>
              <a:rPr lang="en"/>
              <a:t>They’re simple </a:t>
            </a:r>
            <a:endParaRPr/>
          </a:p>
          <a:p>
            <a:pPr marL="241300" lvl="0" indent="-215900" algn="l" rtl="0">
              <a:spcBef>
                <a:spcPts val="0"/>
              </a:spcBef>
              <a:spcAft>
                <a:spcPts val="0"/>
              </a:spcAft>
              <a:buSzPts val="1400"/>
              <a:buChar char="●"/>
            </a:pPr>
            <a:r>
              <a:rPr lang="en"/>
              <a:t>You can organize your ideas clearly</a:t>
            </a:r>
            <a:endParaRPr/>
          </a:p>
          <a:p>
            <a:pPr marL="241300" lvl="0" indent="-215900" algn="l" rtl="0">
              <a:spcBef>
                <a:spcPts val="0"/>
              </a:spcBef>
              <a:spcAft>
                <a:spcPts val="0"/>
              </a:spcAft>
              <a:buSzPts val="1400"/>
              <a:buChar char="●"/>
            </a:pPr>
            <a:r>
              <a:rPr lang="en"/>
              <a:t>You’ll never forget to buy milk!</a:t>
            </a:r>
            <a:endParaRPr/>
          </a:p>
          <a:p>
            <a:pPr marL="0" lvl="0" indent="0" algn="l" rtl="0">
              <a:spcBef>
                <a:spcPts val="0"/>
              </a:spcBef>
              <a:spcAft>
                <a:spcPts val="0"/>
              </a:spcAft>
              <a:buNone/>
            </a:pPr>
            <a:endParaRPr/>
          </a:p>
          <a:p>
            <a:pPr marL="0" lvl="0" indent="0" algn="l" rtl="0">
              <a:spcBef>
                <a:spcPts val="0"/>
              </a:spcBef>
              <a:spcAft>
                <a:spcPts val="0"/>
              </a:spcAft>
              <a:buNone/>
            </a:pPr>
            <a:r>
              <a:rPr lang="en" b="1"/>
              <a:t>And the most important thing:</a:t>
            </a:r>
            <a:r>
              <a:rPr lang="en"/>
              <a:t> the audience won’t miss the point of your presentation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p46"/>
          <p:cNvSpPr txBox="1">
            <a:spLocks noGrp="1"/>
          </p:cNvSpPr>
          <p:nvPr>
            <p:ph type="subTitle" idx="14"/>
          </p:nvPr>
        </p:nvSpPr>
        <p:spPr>
          <a:xfrm>
            <a:off x="6177595" y="40968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870" name="Google Shape;870;p46"/>
          <p:cNvSpPr txBox="1">
            <a:spLocks noGrp="1"/>
          </p:cNvSpPr>
          <p:nvPr>
            <p:ph type="subTitle" idx="7"/>
          </p:nvPr>
        </p:nvSpPr>
        <p:spPr>
          <a:xfrm>
            <a:off x="3448798" y="40968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871" name="Google Shape;871;p46"/>
          <p:cNvSpPr txBox="1">
            <a:spLocks noGrp="1"/>
          </p:cNvSpPr>
          <p:nvPr>
            <p:ph type="subTitle" idx="5"/>
          </p:nvPr>
        </p:nvSpPr>
        <p:spPr>
          <a:xfrm>
            <a:off x="720000" y="40968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872" name="Google Shape;872;p46"/>
          <p:cNvSpPr txBox="1">
            <a:spLocks noGrp="1"/>
          </p:cNvSpPr>
          <p:nvPr>
            <p:ph type="subTitle" idx="9"/>
          </p:nvPr>
        </p:nvSpPr>
        <p:spPr>
          <a:xfrm>
            <a:off x="6177595" y="23154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873" name="Google Shape;873;p46"/>
          <p:cNvSpPr txBox="1">
            <a:spLocks noGrp="1"/>
          </p:cNvSpPr>
          <p:nvPr>
            <p:ph type="subTitle" idx="3"/>
          </p:nvPr>
        </p:nvSpPr>
        <p:spPr>
          <a:xfrm>
            <a:off x="3448798" y="231540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874" name="Google Shape;874;p46"/>
          <p:cNvSpPr txBox="1">
            <a:spLocks noGrp="1"/>
          </p:cNvSpPr>
          <p:nvPr>
            <p:ph type="title" idx="8"/>
          </p:nvPr>
        </p:nvSpPr>
        <p:spPr>
          <a:xfrm>
            <a:off x="6177595" y="19770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Pulley</a:t>
            </a:r>
            <a:endParaRPr/>
          </a:p>
        </p:txBody>
      </p:sp>
      <p:sp>
        <p:nvSpPr>
          <p:cNvPr id="875" name="Google Shape;875;p46"/>
          <p:cNvSpPr txBox="1">
            <a:spLocks noGrp="1"/>
          </p:cNvSpPr>
          <p:nvPr>
            <p:ph type="title"/>
          </p:nvPr>
        </p:nvSpPr>
        <p:spPr>
          <a:xfrm>
            <a:off x="720000" y="19770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Inclined Plane</a:t>
            </a:r>
            <a:endParaRPr/>
          </a:p>
        </p:txBody>
      </p:sp>
      <p:sp>
        <p:nvSpPr>
          <p:cNvPr id="876" name="Google Shape;876;p46"/>
          <p:cNvSpPr txBox="1">
            <a:spLocks noGrp="1"/>
          </p:cNvSpPr>
          <p:nvPr>
            <p:ph type="subTitle" idx="1"/>
          </p:nvPr>
        </p:nvSpPr>
        <p:spPr>
          <a:xfrm>
            <a:off x="720000" y="2319750"/>
            <a:ext cx="2246400" cy="5040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877" name="Google Shape;877;p46"/>
          <p:cNvSpPr txBox="1">
            <a:spLocks noGrp="1"/>
          </p:cNvSpPr>
          <p:nvPr>
            <p:ph type="title" idx="2"/>
          </p:nvPr>
        </p:nvSpPr>
        <p:spPr>
          <a:xfrm>
            <a:off x="3448800" y="19770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Lever</a:t>
            </a:r>
            <a:endParaRPr/>
          </a:p>
        </p:txBody>
      </p:sp>
      <p:sp>
        <p:nvSpPr>
          <p:cNvPr id="878" name="Google Shape;878;p46"/>
          <p:cNvSpPr txBox="1">
            <a:spLocks noGrp="1"/>
          </p:cNvSpPr>
          <p:nvPr>
            <p:ph type="title" idx="4"/>
          </p:nvPr>
        </p:nvSpPr>
        <p:spPr>
          <a:xfrm>
            <a:off x="720000" y="37584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Screw</a:t>
            </a:r>
            <a:endParaRPr/>
          </a:p>
        </p:txBody>
      </p:sp>
      <p:sp>
        <p:nvSpPr>
          <p:cNvPr id="879" name="Google Shape;879;p46"/>
          <p:cNvSpPr txBox="1">
            <a:spLocks noGrp="1"/>
          </p:cNvSpPr>
          <p:nvPr>
            <p:ph type="title" idx="6"/>
          </p:nvPr>
        </p:nvSpPr>
        <p:spPr>
          <a:xfrm>
            <a:off x="3448800" y="37584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Wedge</a:t>
            </a:r>
            <a:endParaRPr/>
          </a:p>
        </p:txBody>
      </p:sp>
      <p:sp>
        <p:nvSpPr>
          <p:cNvPr id="880" name="Google Shape;880;p46"/>
          <p:cNvSpPr txBox="1">
            <a:spLocks noGrp="1"/>
          </p:cNvSpPr>
          <p:nvPr>
            <p:ph type="title" idx="13"/>
          </p:nvPr>
        </p:nvSpPr>
        <p:spPr>
          <a:xfrm>
            <a:off x="6177595" y="3758400"/>
            <a:ext cx="2246400" cy="3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Wheel and axle</a:t>
            </a:r>
            <a:endParaRPr/>
          </a:p>
        </p:txBody>
      </p:sp>
      <p:grpSp>
        <p:nvGrpSpPr>
          <p:cNvPr id="881" name="Google Shape;881;p46"/>
          <p:cNvGrpSpPr/>
          <p:nvPr/>
        </p:nvGrpSpPr>
        <p:grpSpPr>
          <a:xfrm>
            <a:off x="7169752" y="1396760"/>
            <a:ext cx="262086" cy="503977"/>
            <a:chOff x="7761875" y="1570525"/>
            <a:chExt cx="262875" cy="505950"/>
          </a:xfrm>
        </p:grpSpPr>
        <p:sp>
          <p:nvSpPr>
            <p:cNvPr id="882" name="Google Shape;882;p46"/>
            <p:cNvSpPr/>
            <p:nvPr/>
          </p:nvSpPr>
          <p:spPr>
            <a:xfrm>
              <a:off x="7821250" y="1854750"/>
              <a:ext cx="154400" cy="221725"/>
            </a:xfrm>
            <a:custGeom>
              <a:avLst/>
              <a:gdLst/>
              <a:ahLst/>
              <a:cxnLst/>
              <a:rect l="l" t="t" r="r" b="b"/>
              <a:pathLst>
                <a:path w="6176" h="8869" extrusionOk="0">
                  <a:moveTo>
                    <a:pt x="2027" y="1"/>
                  </a:moveTo>
                  <a:lnTo>
                    <a:pt x="2027" y="2724"/>
                  </a:lnTo>
                  <a:cubicBezTo>
                    <a:pt x="2027" y="3358"/>
                    <a:pt x="2281" y="3959"/>
                    <a:pt x="2692" y="4403"/>
                  </a:cubicBezTo>
                  <a:lnTo>
                    <a:pt x="3231" y="4909"/>
                  </a:lnTo>
                  <a:cubicBezTo>
                    <a:pt x="3611" y="5289"/>
                    <a:pt x="3611" y="5955"/>
                    <a:pt x="3231" y="6335"/>
                  </a:cubicBezTo>
                  <a:cubicBezTo>
                    <a:pt x="3025" y="6540"/>
                    <a:pt x="2764" y="6643"/>
                    <a:pt x="2506" y="6643"/>
                  </a:cubicBezTo>
                  <a:cubicBezTo>
                    <a:pt x="2249" y="6643"/>
                    <a:pt x="1996" y="6540"/>
                    <a:pt x="1806" y="6335"/>
                  </a:cubicBezTo>
                  <a:lnTo>
                    <a:pt x="602" y="5163"/>
                  </a:lnTo>
                  <a:cubicBezTo>
                    <a:pt x="532" y="5081"/>
                    <a:pt x="446" y="5047"/>
                    <a:pt x="362" y="5047"/>
                  </a:cubicBezTo>
                  <a:cubicBezTo>
                    <a:pt x="218" y="5047"/>
                    <a:pt x="84" y="5149"/>
                    <a:pt x="64" y="5289"/>
                  </a:cubicBezTo>
                  <a:cubicBezTo>
                    <a:pt x="0" y="5511"/>
                    <a:pt x="0" y="5701"/>
                    <a:pt x="0" y="5891"/>
                  </a:cubicBezTo>
                  <a:cubicBezTo>
                    <a:pt x="64" y="7538"/>
                    <a:pt x="1394" y="8868"/>
                    <a:pt x="3072" y="8868"/>
                  </a:cubicBezTo>
                  <a:cubicBezTo>
                    <a:pt x="4814" y="8868"/>
                    <a:pt x="6176" y="7475"/>
                    <a:pt x="6176" y="5796"/>
                  </a:cubicBezTo>
                  <a:cubicBezTo>
                    <a:pt x="6176" y="5194"/>
                    <a:pt x="5954" y="4624"/>
                    <a:pt x="5511" y="4213"/>
                  </a:cubicBezTo>
                  <a:lnTo>
                    <a:pt x="3896" y="2566"/>
                  </a:lnTo>
                  <a:cubicBezTo>
                    <a:pt x="3706" y="2376"/>
                    <a:pt x="3611" y="2123"/>
                    <a:pt x="3611" y="1901"/>
                  </a:cubicBezTo>
                  <a:lnTo>
                    <a:pt x="36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6"/>
            <p:cNvSpPr/>
            <p:nvPr/>
          </p:nvSpPr>
          <p:spPr>
            <a:xfrm>
              <a:off x="7882225" y="1854750"/>
              <a:ext cx="93425" cy="220925"/>
            </a:xfrm>
            <a:custGeom>
              <a:avLst/>
              <a:gdLst/>
              <a:ahLst/>
              <a:cxnLst/>
              <a:rect l="l" t="t" r="r" b="b"/>
              <a:pathLst>
                <a:path w="3737" h="8837" extrusionOk="0">
                  <a:moveTo>
                    <a:pt x="0" y="1"/>
                  </a:moveTo>
                  <a:lnTo>
                    <a:pt x="0" y="1901"/>
                  </a:lnTo>
                  <a:cubicBezTo>
                    <a:pt x="0" y="2186"/>
                    <a:pt x="95" y="2408"/>
                    <a:pt x="253" y="2566"/>
                  </a:cubicBezTo>
                  <a:lnTo>
                    <a:pt x="1900" y="4213"/>
                  </a:lnTo>
                  <a:cubicBezTo>
                    <a:pt x="2312" y="4624"/>
                    <a:pt x="2565" y="5194"/>
                    <a:pt x="2565" y="5796"/>
                  </a:cubicBezTo>
                  <a:cubicBezTo>
                    <a:pt x="2565" y="7285"/>
                    <a:pt x="1488" y="8520"/>
                    <a:pt x="63" y="8805"/>
                  </a:cubicBezTo>
                  <a:cubicBezTo>
                    <a:pt x="222" y="8836"/>
                    <a:pt x="412" y="8836"/>
                    <a:pt x="633" y="8836"/>
                  </a:cubicBezTo>
                  <a:cubicBezTo>
                    <a:pt x="653" y="8837"/>
                    <a:pt x="672" y="8837"/>
                    <a:pt x="692" y="8837"/>
                  </a:cubicBezTo>
                  <a:cubicBezTo>
                    <a:pt x="2405" y="8837"/>
                    <a:pt x="3737" y="7456"/>
                    <a:pt x="3737" y="5796"/>
                  </a:cubicBezTo>
                  <a:cubicBezTo>
                    <a:pt x="3737" y="5194"/>
                    <a:pt x="3515" y="4624"/>
                    <a:pt x="3072" y="4213"/>
                  </a:cubicBezTo>
                  <a:lnTo>
                    <a:pt x="1457" y="2566"/>
                  </a:lnTo>
                  <a:cubicBezTo>
                    <a:pt x="1267" y="2376"/>
                    <a:pt x="1172" y="2123"/>
                    <a:pt x="1172" y="1901"/>
                  </a:cubicBezTo>
                  <a:lnTo>
                    <a:pt x="1172"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6"/>
            <p:cNvSpPr/>
            <p:nvPr/>
          </p:nvSpPr>
          <p:spPr>
            <a:xfrm>
              <a:off x="7961375" y="1570525"/>
              <a:ext cx="13500" cy="72875"/>
            </a:xfrm>
            <a:custGeom>
              <a:avLst/>
              <a:gdLst/>
              <a:ahLst/>
              <a:cxnLst/>
              <a:rect l="l" t="t" r="r" b="b"/>
              <a:pathLst>
                <a:path w="540" h="2915" extrusionOk="0">
                  <a:moveTo>
                    <a:pt x="254" y="1"/>
                  </a:moveTo>
                  <a:cubicBezTo>
                    <a:pt x="96" y="1"/>
                    <a:pt x="1" y="127"/>
                    <a:pt x="1" y="286"/>
                  </a:cubicBezTo>
                  <a:lnTo>
                    <a:pt x="1" y="2629"/>
                  </a:lnTo>
                  <a:cubicBezTo>
                    <a:pt x="1" y="2788"/>
                    <a:pt x="96" y="2914"/>
                    <a:pt x="254" y="2914"/>
                  </a:cubicBezTo>
                  <a:cubicBezTo>
                    <a:pt x="413" y="2914"/>
                    <a:pt x="539" y="2756"/>
                    <a:pt x="539" y="2629"/>
                  </a:cubicBezTo>
                  <a:lnTo>
                    <a:pt x="539" y="286"/>
                  </a:lnTo>
                  <a:cubicBezTo>
                    <a:pt x="539" y="127"/>
                    <a:pt x="413" y="1"/>
                    <a:pt x="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6"/>
            <p:cNvSpPr/>
            <p:nvPr/>
          </p:nvSpPr>
          <p:spPr>
            <a:xfrm>
              <a:off x="7931300" y="1570525"/>
              <a:ext cx="14275" cy="72875"/>
            </a:xfrm>
            <a:custGeom>
              <a:avLst/>
              <a:gdLst/>
              <a:ahLst/>
              <a:cxnLst/>
              <a:rect l="l" t="t" r="r" b="b"/>
              <a:pathLst>
                <a:path w="571" h="2915" extrusionOk="0">
                  <a:moveTo>
                    <a:pt x="286" y="1"/>
                  </a:moveTo>
                  <a:cubicBezTo>
                    <a:pt x="127" y="1"/>
                    <a:pt x="0" y="127"/>
                    <a:pt x="0" y="286"/>
                  </a:cubicBezTo>
                  <a:lnTo>
                    <a:pt x="0" y="2629"/>
                  </a:lnTo>
                  <a:cubicBezTo>
                    <a:pt x="0" y="2788"/>
                    <a:pt x="127" y="2914"/>
                    <a:pt x="286" y="2914"/>
                  </a:cubicBezTo>
                  <a:cubicBezTo>
                    <a:pt x="444" y="2914"/>
                    <a:pt x="571" y="2756"/>
                    <a:pt x="539" y="2629"/>
                  </a:cubicBezTo>
                  <a:lnTo>
                    <a:pt x="539" y="286"/>
                  </a:lnTo>
                  <a:cubicBezTo>
                    <a:pt x="539" y="127"/>
                    <a:pt x="444"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6"/>
            <p:cNvSpPr/>
            <p:nvPr/>
          </p:nvSpPr>
          <p:spPr>
            <a:xfrm>
              <a:off x="7841050" y="1570525"/>
              <a:ext cx="14275" cy="72875"/>
            </a:xfrm>
            <a:custGeom>
              <a:avLst/>
              <a:gdLst/>
              <a:ahLst/>
              <a:cxnLst/>
              <a:rect l="l" t="t" r="r" b="b"/>
              <a:pathLst>
                <a:path w="571" h="2915" extrusionOk="0">
                  <a:moveTo>
                    <a:pt x="285" y="1"/>
                  </a:moveTo>
                  <a:cubicBezTo>
                    <a:pt x="127" y="1"/>
                    <a:pt x="0" y="127"/>
                    <a:pt x="0" y="286"/>
                  </a:cubicBezTo>
                  <a:lnTo>
                    <a:pt x="0" y="2629"/>
                  </a:lnTo>
                  <a:cubicBezTo>
                    <a:pt x="0" y="2788"/>
                    <a:pt x="127" y="2914"/>
                    <a:pt x="285" y="2914"/>
                  </a:cubicBezTo>
                  <a:cubicBezTo>
                    <a:pt x="444" y="2914"/>
                    <a:pt x="570" y="2756"/>
                    <a:pt x="570" y="2629"/>
                  </a:cubicBezTo>
                  <a:lnTo>
                    <a:pt x="570" y="286"/>
                  </a:lnTo>
                  <a:cubicBezTo>
                    <a:pt x="570" y="127"/>
                    <a:pt x="444"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6"/>
            <p:cNvSpPr/>
            <p:nvPr/>
          </p:nvSpPr>
          <p:spPr>
            <a:xfrm>
              <a:off x="7810950" y="1570525"/>
              <a:ext cx="14275" cy="72875"/>
            </a:xfrm>
            <a:custGeom>
              <a:avLst/>
              <a:gdLst/>
              <a:ahLst/>
              <a:cxnLst/>
              <a:rect l="l" t="t" r="r" b="b"/>
              <a:pathLst>
                <a:path w="571" h="2915" extrusionOk="0">
                  <a:moveTo>
                    <a:pt x="254" y="1"/>
                  </a:moveTo>
                  <a:cubicBezTo>
                    <a:pt x="96" y="1"/>
                    <a:pt x="1" y="127"/>
                    <a:pt x="1" y="286"/>
                  </a:cubicBezTo>
                  <a:lnTo>
                    <a:pt x="1" y="2629"/>
                  </a:lnTo>
                  <a:cubicBezTo>
                    <a:pt x="1" y="2788"/>
                    <a:pt x="96" y="2914"/>
                    <a:pt x="254" y="2914"/>
                  </a:cubicBezTo>
                  <a:cubicBezTo>
                    <a:pt x="412" y="2914"/>
                    <a:pt x="571" y="2756"/>
                    <a:pt x="539" y="2629"/>
                  </a:cubicBezTo>
                  <a:lnTo>
                    <a:pt x="539" y="286"/>
                  </a:lnTo>
                  <a:cubicBezTo>
                    <a:pt x="539" y="127"/>
                    <a:pt x="412" y="1"/>
                    <a:pt x="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6"/>
            <p:cNvSpPr/>
            <p:nvPr/>
          </p:nvSpPr>
          <p:spPr>
            <a:xfrm>
              <a:off x="7761875" y="1623575"/>
              <a:ext cx="262875" cy="262875"/>
            </a:xfrm>
            <a:custGeom>
              <a:avLst/>
              <a:gdLst/>
              <a:ahLst/>
              <a:cxnLst/>
              <a:rect l="l" t="t" r="r" b="b"/>
              <a:pathLst>
                <a:path w="10515" h="10515" extrusionOk="0">
                  <a:moveTo>
                    <a:pt x="2122" y="0"/>
                  </a:moveTo>
                  <a:cubicBezTo>
                    <a:pt x="1869" y="0"/>
                    <a:pt x="1679" y="64"/>
                    <a:pt x="1520" y="222"/>
                  </a:cubicBezTo>
                  <a:lnTo>
                    <a:pt x="285" y="1489"/>
                  </a:lnTo>
                  <a:cubicBezTo>
                    <a:pt x="127" y="1679"/>
                    <a:pt x="0" y="1932"/>
                    <a:pt x="0" y="2154"/>
                  </a:cubicBezTo>
                  <a:lnTo>
                    <a:pt x="0" y="4212"/>
                  </a:lnTo>
                  <a:lnTo>
                    <a:pt x="634" y="4846"/>
                  </a:lnTo>
                  <a:lnTo>
                    <a:pt x="855" y="5891"/>
                  </a:lnTo>
                  <a:lnTo>
                    <a:pt x="1995" y="7696"/>
                  </a:lnTo>
                  <a:lnTo>
                    <a:pt x="2787" y="8234"/>
                  </a:lnTo>
                  <a:lnTo>
                    <a:pt x="2977" y="9248"/>
                  </a:lnTo>
                  <a:lnTo>
                    <a:pt x="3579" y="10166"/>
                  </a:lnTo>
                  <a:cubicBezTo>
                    <a:pt x="3737" y="10388"/>
                    <a:pt x="3959" y="10515"/>
                    <a:pt x="4212" y="10515"/>
                  </a:cubicBezTo>
                  <a:lnTo>
                    <a:pt x="4656" y="10515"/>
                  </a:lnTo>
                  <a:lnTo>
                    <a:pt x="6746" y="9406"/>
                  </a:lnTo>
                  <a:lnTo>
                    <a:pt x="10293" y="4846"/>
                  </a:lnTo>
                  <a:lnTo>
                    <a:pt x="10356" y="4814"/>
                  </a:lnTo>
                  <a:cubicBezTo>
                    <a:pt x="10451" y="4656"/>
                    <a:pt x="10514" y="4466"/>
                    <a:pt x="10514" y="4276"/>
                  </a:cubicBezTo>
                  <a:lnTo>
                    <a:pt x="10514" y="2122"/>
                  </a:lnTo>
                  <a:cubicBezTo>
                    <a:pt x="10514" y="1996"/>
                    <a:pt x="10451" y="1901"/>
                    <a:pt x="10419" y="1774"/>
                  </a:cubicBezTo>
                  <a:cubicBezTo>
                    <a:pt x="10356" y="1679"/>
                    <a:pt x="9564" y="1362"/>
                    <a:pt x="9564" y="1362"/>
                  </a:cubicBezTo>
                  <a:lnTo>
                    <a:pt x="9248" y="475"/>
                  </a:lnTo>
                  <a:lnTo>
                    <a:pt x="8994" y="222"/>
                  </a:lnTo>
                  <a:cubicBezTo>
                    <a:pt x="8836" y="64"/>
                    <a:pt x="8646" y="0"/>
                    <a:pt x="8393" y="0"/>
                  </a:cubicBezTo>
                  <a:lnTo>
                    <a:pt x="6777" y="0"/>
                  </a:lnTo>
                  <a:lnTo>
                    <a:pt x="5352" y="254"/>
                  </a:lnTo>
                  <a:lnTo>
                    <a:pt x="42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6"/>
            <p:cNvSpPr/>
            <p:nvPr/>
          </p:nvSpPr>
          <p:spPr>
            <a:xfrm>
              <a:off x="7906750" y="1624375"/>
              <a:ext cx="116425" cy="238325"/>
            </a:xfrm>
            <a:custGeom>
              <a:avLst/>
              <a:gdLst/>
              <a:ahLst/>
              <a:cxnLst/>
              <a:rect l="l" t="t" r="r" b="b"/>
              <a:pathLst>
                <a:path w="4657" h="9533" extrusionOk="0">
                  <a:moveTo>
                    <a:pt x="982" y="0"/>
                  </a:moveTo>
                  <a:cubicBezTo>
                    <a:pt x="1236" y="0"/>
                    <a:pt x="1426" y="63"/>
                    <a:pt x="1584" y="222"/>
                  </a:cubicBezTo>
                  <a:lnTo>
                    <a:pt x="2819" y="1489"/>
                  </a:lnTo>
                  <a:cubicBezTo>
                    <a:pt x="2978" y="1710"/>
                    <a:pt x="3073" y="1932"/>
                    <a:pt x="3073" y="2185"/>
                  </a:cubicBezTo>
                  <a:lnTo>
                    <a:pt x="3073" y="4307"/>
                  </a:lnTo>
                  <a:cubicBezTo>
                    <a:pt x="3073" y="4497"/>
                    <a:pt x="3041" y="4655"/>
                    <a:pt x="2914" y="4877"/>
                  </a:cubicBezTo>
                  <a:lnTo>
                    <a:pt x="1" y="9532"/>
                  </a:lnTo>
                  <a:lnTo>
                    <a:pt x="919" y="9469"/>
                  </a:lnTo>
                  <a:lnTo>
                    <a:pt x="4466" y="4909"/>
                  </a:lnTo>
                  <a:lnTo>
                    <a:pt x="4498" y="4877"/>
                  </a:lnTo>
                  <a:cubicBezTo>
                    <a:pt x="4624" y="4719"/>
                    <a:pt x="4656" y="4497"/>
                    <a:pt x="4656" y="4307"/>
                  </a:cubicBezTo>
                  <a:lnTo>
                    <a:pt x="4656" y="2185"/>
                  </a:lnTo>
                  <a:cubicBezTo>
                    <a:pt x="4656" y="2059"/>
                    <a:pt x="4624" y="1932"/>
                    <a:pt x="4593" y="1805"/>
                  </a:cubicBezTo>
                  <a:cubicBezTo>
                    <a:pt x="4561" y="1647"/>
                    <a:pt x="3674" y="1457"/>
                    <a:pt x="3674" y="1457"/>
                  </a:cubicBezTo>
                  <a:lnTo>
                    <a:pt x="3453" y="475"/>
                  </a:lnTo>
                  <a:lnTo>
                    <a:pt x="3199" y="222"/>
                  </a:lnTo>
                  <a:cubicBezTo>
                    <a:pt x="3041" y="63"/>
                    <a:pt x="2851" y="0"/>
                    <a:pt x="2598" y="0"/>
                  </a:cubicBez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6"/>
            <p:cNvSpPr/>
            <p:nvPr/>
          </p:nvSpPr>
          <p:spPr>
            <a:xfrm>
              <a:off x="7763450" y="1622000"/>
              <a:ext cx="168675" cy="148850"/>
            </a:xfrm>
            <a:custGeom>
              <a:avLst/>
              <a:gdLst/>
              <a:ahLst/>
              <a:cxnLst/>
              <a:rect l="l" t="t" r="r" b="b"/>
              <a:pathLst>
                <a:path w="6747" h="5954" extrusionOk="0">
                  <a:moveTo>
                    <a:pt x="4213" y="0"/>
                  </a:moveTo>
                  <a:lnTo>
                    <a:pt x="1" y="4244"/>
                  </a:lnTo>
                  <a:lnTo>
                    <a:pt x="1" y="4307"/>
                  </a:lnTo>
                  <a:cubicBezTo>
                    <a:pt x="1" y="4529"/>
                    <a:pt x="32" y="4687"/>
                    <a:pt x="159" y="4877"/>
                  </a:cubicBezTo>
                  <a:lnTo>
                    <a:pt x="824" y="5954"/>
                  </a:lnTo>
                  <a:lnTo>
                    <a:pt x="6746" y="0"/>
                  </a:lnTo>
                  <a:close/>
                </a:path>
              </a:pathLst>
            </a:custGeom>
            <a:solidFill>
              <a:srgbClr val="0570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7811750" y="1636250"/>
              <a:ext cx="209825" cy="218525"/>
            </a:xfrm>
            <a:custGeom>
              <a:avLst/>
              <a:gdLst/>
              <a:ahLst/>
              <a:cxnLst/>
              <a:rect l="l" t="t" r="r" b="b"/>
              <a:pathLst>
                <a:path w="8393" h="8741" extrusionOk="0">
                  <a:moveTo>
                    <a:pt x="7253" y="0"/>
                  </a:moveTo>
                  <a:lnTo>
                    <a:pt x="0" y="7189"/>
                  </a:lnTo>
                  <a:lnTo>
                    <a:pt x="951" y="8741"/>
                  </a:lnTo>
                  <a:lnTo>
                    <a:pt x="8393" y="1299"/>
                  </a:lnTo>
                  <a:cubicBezTo>
                    <a:pt x="8361" y="1172"/>
                    <a:pt x="8266" y="1077"/>
                    <a:pt x="8203" y="982"/>
                  </a:cubicBezTo>
                  <a:lnTo>
                    <a:pt x="72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6"/>
            <p:cNvSpPr/>
            <p:nvPr/>
          </p:nvSpPr>
          <p:spPr>
            <a:xfrm>
              <a:off x="7876675" y="1744700"/>
              <a:ext cx="141750" cy="141750"/>
            </a:xfrm>
            <a:custGeom>
              <a:avLst/>
              <a:gdLst/>
              <a:ahLst/>
              <a:cxnLst/>
              <a:rect l="l" t="t" r="r" b="b"/>
              <a:pathLst>
                <a:path w="5670" h="5670" extrusionOk="0">
                  <a:moveTo>
                    <a:pt x="5669" y="1"/>
                  </a:moveTo>
                  <a:lnTo>
                    <a:pt x="0" y="5670"/>
                  </a:lnTo>
                  <a:lnTo>
                    <a:pt x="1710" y="5670"/>
                  </a:lnTo>
                  <a:cubicBezTo>
                    <a:pt x="1995" y="5670"/>
                    <a:pt x="2217" y="5543"/>
                    <a:pt x="2344" y="5321"/>
                  </a:cubicBezTo>
                  <a:lnTo>
                    <a:pt x="56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6"/>
            <p:cNvSpPr/>
            <p:nvPr/>
          </p:nvSpPr>
          <p:spPr>
            <a:xfrm>
              <a:off x="7763450" y="1622000"/>
              <a:ext cx="168675" cy="148850"/>
            </a:xfrm>
            <a:custGeom>
              <a:avLst/>
              <a:gdLst/>
              <a:ahLst/>
              <a:cxnLst/>
              <a:rect l="l" t="t" r="r" b="b"/>
              <a:pathLst>
                <a:path w="6747" h="5954" extrusionOk="0">
                  <a:moveTo>
                    <a:pt x="4213" y="0"/>
                  </a:moveTo>
                  <a:lnTo>
                    <a:pt x="1" y="4244"/>
                  </a:lnTo>
                  <a:lnTo>
                    <a:pt x="1" y="4307"/>
                  </a:lnTo>
                  <a:cubicBezTo>
                    <a:pt x="1" y="4529"/>
                    <a:pt x="32" y="4687"/>
                    <a:pt x="159" y="4877"/>
                  </a:cubicBezTo>
                  <a:lnTo>
                    <a:pt x="824" y="5954"/>
                  </a:lnTo>
                  <a:lnTo>
                    <a:pt x="67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6"/>
            <p:cNvSpPr/>
            <p:nvPr/>
          </p:nvSpPr>
          <p:spPr>
            <a:xfrm>
              <a:off x="7870325" y="1662375"/>
              <a:ext cx="45175" cy="45950"/>
            </a:xfrm>
            <a:custGeom>
              <a:avLst/>
              <a:gdLst/>
              <a:ahLst/>
              <a:cxnLst/>
              <a:rect l="l" t="t" r="r" b="b"/>
              <a:pathLst>
                <a:path w="1807" h="1838" extrusionOk="0">
                  <a:moveTo>
                    <a:pt x="888" y="0"/>
                  </a:moveTo>
                  <a:cubicBezTo>
                    <a:pt x="381" y="0"/>
                    <a:pt x="1" y="412"/>
                    <a:pt x="1" y="919"/>
                  </a:cubicBezTo>
                  <a:cubicBezTo>
                    <a:pt x="1" y="1425"/>
                    <a:pt x="381" y="1837"/>
                    <a:pt x="888" y="1837"/>
                  </a:cubicBezTo>
                  <a:cubicBezTo>
                    <a:pt x="1394" y="1837"/>
                    <a:pt x="1806" y="1425"/>
                    <a:pt x="1806" y="919"/>
                  </a:cubicBezTo>
                  <a:cubicBezTo>
                    <a:pt x="1806" y="412"/>
                    <a:pt x="1394" y="0"/>
                    <a:pt x="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6"/>
            <p:cNvSpPr/>
            <p:nvPr/>
          </p:nvSpPr>
          <p:spPr>
            <a:xfrm>
              <a:off x="7871125" y="1663950"/>
              <a:ext cx="44375" cy="44375"/>
            </a:xfrm>
            <a:custGeom>
              <a:avLst/>
              <a:gdLst/>
              <a:ahLst/>
              <a:cxnLst/>
              <a:rect l="l" t="t" r="r" b="b"/>
              <a:pathLst>
                <a:path w="1775" h="1775" extrusionOk="0">
                  <a:moveTo>
                    <a:pt x="1141" y="1"/>
                  </a:moveTo>
                  <a:cubicBezTo>
                    <a:pt x="1172" y="64"/>
                    <a:pt x="1172" y="191"/>
                    <a:pt x="1172" y="254"/>
                  </a:cubicBezTo>
                  <a:cubicBezTo>
                    <a:pt x="1172" y="792"/>
                    <a:pt x="792" y="1172"/>
                    <a:pt x="286" y="1172"/>
                  </a:cubicBezTo>
                  <a:cubicBezTo>
                    <a:pt x="191" y="1172"/>
                    <a:pt x="64" y="1172"/>
                    <a:pt x="1" y="1141"/>
                  </a:cubicBezTo>
                  <a:lnTo>
                    <a:pt x="1" y="1141"/>
                  </a:lnTo>
                  <a:cubicBezTo>
                    <a:pt x="127" y="1489"/>
                    <a:pt x="476" y="1774"/>
                    <a:pt x="856" y="1774"/>
                  </a:cubicBezTo>
                  <a:cubicBezTo>
                    <a:pt x="1394" y="1774"/>
                    <a:pt x="1774" y="1394"/>
                    <a:pt x="1774" y="856"/>
                  </a:cubicBezTo>
                  <a:cubicBezTo>
                    <a:pt x="1774" y="476"/>
                    <a:pt x="1489" y="127"/>
                    <a:pt x="114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6"/>
            <p:cNvSpPr/>
            <p:nvPr/>
          </p:nvSpPr>
          <p:spPr>
            <a:xfrm>
              <a:off x="7870325" y="1800925"/>
              <a:ext cx="45175" cy="45950"/>
            </a:xfrm>
            <a:custGeom>
              <a:avLst/>
              <a:gdLst/>
              <a:ahLst/>
              <a:cxnLst/>
              <a:rect l="l" t="t" r="r" b="b"/>
              <a:pathLst>
                <a:path w="1807" h="1838" extrusionOk="0">
                  <a:moveTo>
                    <a:pt x="888" y="0"/>
                  </a:moveTo>
                  <a:cubicBezTo>
                    <a:pt x="381" y="0"/>
                    <a:pt x="1" y="412"/>
                    <a:pt x="1" y="919"/>
                  </a:cubicBezTo>
                  <a:cubicBezTo>
                    <a:pt x="1" y="1425"/>
                    <a:pt x="381" y="1837"/>
                    <a:pt x="888" y="1837"/>
                  </a:cubicBezTo>
                  <a:cubicBezTo>
                    <a:pt x="1394" y="1837"/>
                    <a:pt x="1806" y="1425"/>
                    <a:pt x="1806" y="919"/>
                  </a:cubicBezTo>
                  <a:cubicBezTo>
                    <a:pt x="1806" y="412"/>
                    <a:pt x="1394" y="0"/>
                    <a:pt x="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6"/>
            <p:cNvSpPr/>
            <p:nvPr/>
          </p:nvSpPr>
          <p:spPr>
            <a:xfrm>
              <a:off x="7871125" y="1802500"/>
              <a:ext cx="44375" cy="44375"/>
            </a:xfrm>
            <a:custGeom>
              <a:avLst/>
              <a:gdLst/>
              <a:ahLst/>
              <a:cxnLst/>
              <a:rect l="l" t="t" r="r" b="b"/>
              <a:pathLst>
                <a:path w="1775" h="1775" extrusionOk="0">
                  <a:moveTo>
                    <a:pt x="1141" y="1"/>
                  </a:moveTo>
                  <a:cubicBezTo>
                    <a:pt x="1172" y="64"/>
                    <a:pt x="1172" y="191"/>
                    <a:pt x="1172" y="254"/>
                  </a:cubicBezTo>
                  <a:cubicBezTo>
                    <a:pt x="1172" y="792"/>
                    <a:pt x="792" y="1172"/>
                    <a:pt x="286" y="1172"/>
                  </a:cubicBezTo>
                  <a:cubicBezTo>
                    <a:pt x="191" y="1172"/>
                    <a:pt x="64" y="1172"/>
                    <a:pt x="1" y="1141"/>
                  </a:cubicBezTo>
                  <a:lnTo>
                    <a:pt x="1" y="1141"/>
                  </a:lnTo>
                  <a:cubicBezTo>
                    <a:pt x="127" y="1489"/>
                    <a:pt x="476" y="1774"/>
                    <a:pt x="856" y="1774"/>
                  </a:cubicBezTo>
                  <a:cubicBezTo>
                    <a:pt x="1394" y="1774"/>
                    <a:pt x="1774" y="1394"/>
                    <a:pt x="1774" y="856"/>
                  </a:cubicBezTo>
                  <a:cubicBezTo>
                    <a:pt x="1774" y="476"/>
                    <a:pt x="1489" y="127"/>
                    <a:pt x="1141"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6"/>
            <p:cNvSpPr/>
            <p:nvPr/>
          </p:nvSpPr>
          <p:spPr>
            <a:xfrm>
              <a:off x="7863200" y="1656025"/>
              <a:ext cx="59425" cy="59425"/>
            </a:xfrm>
            <a:custGeom>
              <a:avLst/>
              <a:gdLst/>
              <a:ahLst/>
              <a:cxnLst/>
              <a:rect l="l" t="t" r="r" b="b"/>
              <a:pathLst>
                <a:path w="2377" h="2377" extrusionOk="0">
                  <a:moveTo>
                    <a:pt x="1173" y="603"/>
                  </a:moveTo>
                  <a:cubicBezTo>
                    <a:pt x="1489" y="603"/>
                    <a:pt x="1774" y="824"/>
                    <a:pt x="1774" y="1173"/>
                  </a:cubicBezTo>
                  <a:cubicBezTo>
                    <a:pt x="1774" y="1489"/>
                    <a:pt x="1489" y="1774"/>
                    <a:pt x="1173" y="1774"/>
                  </a:cubicBezTo>
                  <a:cubicBezTo>
                    <a:pt x="856" y="1774"/>
                    <a:pt x="603" y="1489"/>
                    <a:pt x="603" y="1173"/>
                  </a:cubicBezTo>
                  <a:cubicBezTo>
                    <a:pt x="603" y="856"/>
                    <a:pt x="856" y="603"/>
                    <a:pt x="1173" y="603"/>
                  </a:cubicBezTo>
                  <a:close/>
                  <a:moveTo>
                    <a:pt x="1173" y="1"/>
                  </a:moveTo>
                  <a:cubicBezTo>
                    <a:pt x="539" y="1"/>
                    <a:pt x="1" y="508"/>
                    <a:pt x="1" y="1173"/>
                  </a:cubicBezTo>
                  <a:cubicBezTo>
                    <a:pt x="1" y="1806"/>
                    <a:pt x="508" y="2376"/>
                    <a:pt x="1173" y="2376"/>
                  </a:cubicBezTo>
                  <a:cubicBezTo>
                    <a:pt x="1869" y="2376"/>
                    <a:pt x="2376" y="1806"/>
                    <a:pt x="2376" y="1173"/>
                  </a:cubicBezTo>
                  <a:cubicBezTo>
                    <a:pt x="2376" y="539"/>
                    <a:pt x="1869" y="1"/>
                    <a:pt x="11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6"/>
            <p:cNvSpPr/>
            <p:nvPr/>
          </p:nvSpPr>
          <p:spPr>
            <a:xfrm>
              <a:off x="7863200" y="1794575"/>
              <a:ext cx="59425" cy="59425"/>
            </a:xfrm>
            <a:custGeom>
              <a:avLst/>
              <a:gdLst/>
              <a:ahLst/>
              <a:cxnLst/>
              <a:rect l="l" t="t" r="r" b="b"/>
              <a:pathLst>
                <a:path w="2377" h="2377" extrusionOk="0">
                  <a:moveTo>
                    <a:pt x="1173" y="539"/>
                  </a:moveTo>
                  <a:cubicBezTo>
                    <a:pt x="1489" y="539"/>
                    <a:pt x="1774" y="824"/>
                    <a:pt x="1774" y="1141"/>
                  </a:cubicBezTo>
                  <a:cubicBezTo>
                    <a:pt x="1774" y="1458"/>
                    <a:pt x="1489" y="1743"/>
                    <a:pt x="1173" y="1743"/>
                  </a:cubicBezTo>
                  <a:cubicBezTo>
                    <a:pt x="856" y="1743"/>
                    <a:pt x="603" y="1458"/>
                    <a:pt x="603" y="1141"/>
                  </a:cubicBezTo>
                  <a:cubicBezTo>
                    <a:pt x="603" y="824"/>
                    <a:pt x="856" y="539"/>
                    <a:pt x="1173" y="539"/>
                  </a:cubicBezTo>
                  <a:close/>
                  <a:moveTo>
                    <a:pt x="1173" y="1"/>
                  </a:moveTo>
                  <a:cubicBezTo>
                    <a:pt x="539" y="1"/>
                    <a:pt x="1" y="508"/>
                    <a:pt x="1" y="1173"/>
                  </a:cubicBezTo>
                  <a:cubicBezTo>
                    <a:pt x="1" y="1806"/>
                    <a:pt x="508" y="2376"/>
                    <a:pt x="1173" y="2376"/>
                  </a:cubicBezTo>
                  <a:cubicBezTo>
                    <a:pt x="1869" y="2376"/>
                    <a:pt x="2376" y="1806"/>
                    <a:pt x="2376" y="1173"/>
                  </a:cubicBezTo>
                  <a:cubicBezTo>
                    <a:pt x="2376" y="539"/>
                    <a:pt x="1869" y="1"/>
                    <a:pt x="11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6"/>
            <p:cNvSpPr/>
            <p:nvPr/>
          </p:nvSpPr>
          <p:spPr>
            <a:xfrm>
              <a:off x="7879850" y="1746300"/>
              <a:ext cx="139350" cy="140950"/>
            </a:xfrm>
            <a:custGeom>
              <a:avLst/>
              <a:gdLst/>
              <a:ahLst/>
              <a:cxnLst/>
              <a:rect l="l" t="t" r="r" b="b"/>
              <a:pathLst>
                <a:path w="5574" h="5638" extrusionOk="0">
                  <a:moveTo>
                    <a:pt x="5574" y="0"/>
                  </a:moveTo>
                  <a:lnTo>
                    <a:pt x="1298" y="4212"/>
                  </a:lnTo>
                  <a:lnTo>
                    <a:pt x="633" y="5289"/>
                  </a:lnTo>
                  <a:cubicBezTo>
                    <a:pt x="475" y="5542"/>
                    <a:pt x="253" y="5637"/>
                    <a:pt x="0" y="5637"/>
                  </a:cubicBezTo>
                  <a:lnTo>
                    <a:pt x="1615" y="5637"/>
                  </a:lnTo>
                  <a:cubicBezTo>
                    <a:pt x="1900" y="5637"/>
                    <a:pt x="2154" y="5511"/>
                    <a:pt x="2249" y="5289"/>
                  </a:cubicBezTo>
                  <a:lnTo>
                    <a:pt x="5574"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6"/>
            <p:cNvSpPr/>
            <p:nvPr/>
          </p:nvSpPr>
          <p:spPr>
            <a:xfrm>
              <a:off x="7971675" y="1636250"/>
              <a:ext cx="49900" cy="71275"/>
            </a:xfrm>
            <a:custGeom>
              <a:avLst/>
              <a:gdLst/>
              <a:ahLst/>
              <a:cxnLst/>
              <a:rect l="l" t="t" r="r" b="b"/>
              <a:pathLst>
                <a:path w="1996" h="2851" extrusionOk="0">
                  <a:moveTo>
                    <a:pt x="856" y="0"/>
                  </a:moveTo>
                  <a:lnTo>
                    <a:pt x="1" y="824"/>
                  </a:lnTo>
                  <a:lnTo>
                    <a:pt x="159" y="982"/>
                  </a:lnTo>
                  <a:cubicBezTo>
                    <a:pt x="317" y="1172"/>
                    <a:pt x="444" y="1425"/>
                    <a:pt x="444" y="1647"/>
                  </a:cubicBezTo>
                  <a:lnTo>
                    <a:pt x="444" y="2850"/>
                  </a:lnTo>
                  <a:lnTo>
                    <a:pt x="1996" y="1299"/>
                  </a:lnTo>
                  <a:cubicBezTo>
                    <a:pt x="1964" y="1172"/>
                    <a:pt x="1869" y="1077"/>
                    <a:pt x="1806" y="982"/>
                  </a:cubicBezTo>
                  <a:lnTo>
                    <a:pt x="856" y="0"/>
                  </a:lnTo>
                  <a:close/>
                </a:path>
              </a:pathLst>
            </a:custGeom>
            <a:solidFill>
              <a:srgbClr val="FC800D">
                <a:alpha val="35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6"/>
            <p:cNvSpPr/>
            <p:nvPr/>
          </p:nvSpPr>
          <p:spPr>
            <a:xfrm>
              <a:off x="7971675" y="1735200"/>
              <a:ext cx="19825" cy="19825"/>
            </a:xfrm>
            <a:custGeom>
              <a:avLst/>
              <a:gdLst/>
              <a:ahLst/>
              <a:cxnLst/>
              <a:rect l="l" t="t" r="r" b="b"/>
              <a:pathLst>
                <a:path w="793" h="793" extrusionOk="0">
                  <a:moveTo>
                    <a:pt x="412" y="1"/>
                  </a:moveTo>
                  <a:cubicBezTo>
                    <a:pt x="191" y="1"/>
                    <a:pt x="1" y="159"/>
                    <a:pt x="1" y="381"/>
                  </a:cubicBezTo>
                  <a:cubicBezTo>
                    <a:pt x="1" y="602"/>
                    <a:pt x="191" y="793"/>
                    <a:pt x="412" y="793"/>
                  </a:cubicBezTo>
                  <a:cubicBezTo>
                    <a:pt x="634" y="793"/>
                    <a:pt x="792" y="602"/>
                    <a:pt x="792" y="381"/>
                  </a:cubicBezTo>
                  <a:cubicBezTo>
                    <a:pt x="792" y="159"/>
                    <a:pt x="634" y="1"/>
                    <a:pt x="4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6"/>
            <p:cNvSpPr/>
            <p:nvPr/>
          </p:nvSpPr>
          <p:spPr>
            <a:xfrm>
              <a:off x="7971675" y="1667900"/>
              <a:ext cx="19825" cy="19825"/>
            </a:xfrm>
            <a:custGeom>
              <a:avLst/>
              <a:gdLst/>
              <a:ahLst/>
              <a:cxnLst/>
              <a:rect l="l" t="t" r="r" b="b"/>
              <a:pathLst>
                <a:path w="793" h="793" extrusionOk="0">
                  <a:moveTo>
                    <a:pt x="412" y="1"/>
                  </a:moveTo>
                  <a:cubicBezTo>
                    <a:pt x="191" y="1"/>
                    <a:pt x="1" y="159"/>
                    <a:pt x="1" y="381"/>
                  </a:cubicBezTo>
                  <a:cubicBezTo>
                    <a:pt x="1" y="603"/>
                    <a:pt x="191" y="793"/>
                    <a:pt x="412" y="793"/>
                  </a:cubicBezTo>
                  <a:cubicBezTo>
                    <a:pt x="634" y="793"/>
                    <a:pt x="792" y="603"/>
                    <a:pt x="792" y="381"/>
                  </a:cubicBezTo>
                  <a:cubicBezTo>
                    <a:pt x="792" y="159"/>
                    <a:pt x="634" y="1"/>
                    <a:pt x="4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6"/>
            <p:cNvSpPr/>
            <p:nvPr/>
          </p:nvSpPr>
          <p:spPr>
            <a:xfrm>
              <a:off x="7793550" y="1735200"/>
              <a:ext cx="19800" cy="19825"/>
            </a:xfrm>
            <a:custGeom>
              <a:avLst/>
              <a:gdLst/>
              <a:ahLst/>
              <a:cxnLst/>
              <a:rect l="l" t="t" r="r" b="b"/>
              <a:pathLst>
                <a:path w="792" h="793" extrusionOk="0">
                  <a:moveTo>
                    <a:pt x="412" y="1"/>
                  </a:moveTo>
                  <a:cubicBezTo>
                    <a:pt x="190" y="1"/>
                    <a:pt x="0" y="159"/>
                    <a:pt x="0" y="381"/>
                  </a:cubicBezTo>
                  <a:cubicBezTo>
                    <a:pt x="0" y="602"/>
                    <a:pt x="190" y="793"/>
                    <a:pt x="412" y="793"/>
                  </a:cubicBezTo>
                  <a:cubicBezTo>
                    <a:pt x="633" y="793"/>
                    <a:pt x="792" y="602"/>
                    <a:pt x="792" y="381"/>
                  </a:cubicBezTo>
                  <a:cubicBezTo>
                    <a:pt x="792" y="159"/>
                    <a:pt x="633" y="1"/>
                    <a:pt x="4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6"/>
            <p:cNvSpPr/>
            <p:nvPr/>
          </p:nvSpPr>
          <p:spPr>
            <a:xfrm>
              <a:off x="7793550" y="1667900"/>
              <a:ext cx="19800" cy="19825"/>
            </a:xfrm>
            <a:custGeom>
              <a:avLst/>
              <a:gdLst/>
              <a:ahLst/>
              <a:cxnLst/>
              <a:rect l="l" t="t" r="r" b="b"/>
              <a:pathLst>
                <a:path w="792" h="793" extrusionOk="0">
                  <a:moveTo>
                    <a:pt x="412" y="1"/>
                  </a:moveTo>
                  <a:cubicBezTo>
                    <a:pt x="190" y="1"/>
                    <a:pt x="0" y="159"/>
                    <a:pt x="0" y="381"/>
                  </a:cubicBezTo>
                  <a:cubicBezTo>
                    <a:pt x="0" y="603"/>
                    <a:pt x="190" y="793"/>
                    <a:pt x="412" y="793"/>
                  </a:cubicBezTo>
                  <a:cubicBezTo>
                    <a:pt x="633" y="793"/>
                    <a:pt x="792" y="603"/>
                    <a:pt x="792" y="381"/>
                  </a:cubicBezTo>
                  <a:cubicBezTo>
                    <a:pt x="792" y="159"/>
                    <a:pt x="633" y="1"/>
                    <a:pt x="4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46"/>
          <p:cNvGrpSpPr/>
          <p:nvPr/>
        </p:nvGrpSpPr>
        <p:grpSpPr>
          <a:xfrm>
            <a:off x="4443701" y="1360727"/>
            <a:ext cx="256597" cy="540009"/>
            <a:chOff x="7780100" y="2287825"/>
            <a:chExt cx="239900" cy="507575"/>
          </a:xfrm>
        </p:grpSpPr>
        <p:sp>
          <p:nvSpPr>
            <p:cNvPr id="907" name="Google Shape;907;p46"/>
            <p:cNvSpPr/>
            <p:nvPr/>
          </p:nvSpPr>
          <p:spPr>
            <a:xfrm>
              <a:off x="7846600" y="2287825"/>
              <a:ext cx="104525" cy="175000"/>
            </a:xfrm>
            <a:custGeom>
              <a:avLst/>
              <a:gdLst/>
              <a:ahLst/>
              <a:cxnLst/>
              <a:rect l="l" t="t" r="r" b="b"/>
              <a:pathLst>
                <a:path w="4181" h="7000" extrusionOk="0">
                  <a:moveTo>
                    <a:pt x="1584" y="1"/>
                  </a:moveTo>
                  <a:cubicBezTo>
                    <a:pt x="1457" y="1"/>
                    <a:pt x="1331" y="64"/>
                    <a:pt x="1299" y="191"/>
                  </a:cubicBezTo>
                  <a:lnTo>
                    <a:pt x="64" y="4118"/>
                  </a:lnTo>
                  <a:cubicBezTo>
                    <a:pt x="0" y="4308"/>
                    <a:pt x="0" y="4561"/>
                    <a:pt x="0" y="4751"/>
                  </a:cubicBezTo>
                  <a:lnTo>
                    <a:pt x="0" y="6999"/>
                  </a:lnTo>
                  <a:lnTo>
                    <a:pt x="4181" y="6999"/>
                  </a:lnTo>
                  <a:lnTo>
                    <a:pt x="4181" y="4751"/>
                  </a:lnTo>
                  <a:cubicBezTo>
                    <a:pt x="4181" y="4561"/>
                    <a:pt x="4149" y="4308"/>
                    <a:pt x="4117" y="4118"/>
                  </a:cubicBezTo>
                  <a:lnTo>
                    <a:pt x="2882" y="191"/>
                  </a:lnTo>
                  <a:cubicBezTo>
                    <a:pt x="2882" y="64"/>
                    <a:pt x="2787" y="1"/>
                    <a:pt x="2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6"/>
            <p:cNvSpPr/>
            <p:nvPr/>
          </p:nvSpPr>
          <p:spPr>
            <a:xfrm>
              <a:off x="7893300" y="2287825"/>
              <a:ext cx="59425" cy="175000"/>
            </a:xfrm>
            <a:custGeom>
              <a:avLst/>
              <a:gdLst/>
              <a:ahLst/>
              <a:cxnLst/>
              <a:rect l="l" t="t" r="r" b="b"/>
              <a:pathLst>
                <a:path w="2377" h="7000" extrusionOk="0">
                  <a:moveTo>
                    <a:pt x="1" y="1"/>
                  </a:moveTo>
                  <a:cubicBezTo>
                    <a:pt x="96" y="1"/>
                    <a:pt x="223" y="64"/>
                    <a:pt x="286" y="191"/>
                  </a:cubicBezTo>
                  <a:lnTo>
                    <a:pt x="1489" y="4118"/>
                  </a:lnTo>
                  <a:cubicBezTo>
                    <a:pt x="1584" y="4308"/>
                    <a:pt x="1584" y="4561"/>
                    <a:pt x="1584" y="4751"/>
                  </a:cubicBezTo>
                  <a:lnTo>
                    <a:pt x="1584" y="6999"/>
                  </a:lnTo>
                  <a:lnTo>
                    <a:pt x="2344" y="6999"/>
                  </a:lnTo>
                  <a:lnTo>
                    <a:pt x="2344" y="4751"/>
                  </a:lnTo>
                  <a:cubicBezTo>
                    <a:pt x="2376" y="4561"/>
                    <a:pt x="2344" y="4339"/>
                    <a:pt x="2249" y="4118"/>
                  </a:cubicBezTo>
                  <a:lnTo>
                    <a:pt x="1014" y="191"/>
                  </a:lnTo>
                  <a:cubicBezTo>
                    <a:pt x="983" y="64"/>
                    <a:pt x="856" y="1"/>
                    <a:pt x="729"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6"/>
            <p:cNvSpPr/>
            <p:nvPr/>
          </p:nvSpPr>
          <p:spPr>
            <a:xfrm>
              <a:off x="7892525" y="2287825"/>
              <a:ext cx="14275" cy="102150"/>
            </a:xfrm>
            <a:custGeom>
              <a:avLst/>
              <a:gdLst/>
              <a:ahLst/>
              <a:cxnLst/>
              <a:rect l="l" t="t" r="r" b="b"/>
              <a:pathLst>
                <a:path w="571" h="4086" extrusionOk="0">
                  <a:moveTo>
                    <a:pt x="0" y="1"/>
                  </a:moveTo>
                  <a:lnTo>
                    <a:pt x="0" y="4086"/>
                  </a:lnTo>
                  <a:lnTo>
                    <a:pt x="570" y="4086"/>
                  </a:lnTo>
                  <a:lnTo>
                    <a:pt x="5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6"/>
            <p:cNvSpPr/>
            <p:nvPr/>
          </p:nvSpPr>
          <p:spPr>
            <a:xfrm>
              <a:off x="7881425" y="2362250"/>
              <a:ext cx="37250" cy="37225"/>
            </a:xfrm>
            <a:custGeom>
              <a:avLst/>
              <a:gdLst/>
              <a:ahLst/>
              <a:cxnLst/>
              <a:rect l="l" t="t" r="r" b="b"/>
              <a:pathLst>
                <a:path w="1490" h="1489" extrusionOk="0">
                  <a:moveTo>
                    <a:pt x="761" y="0"/>
                  </a:moveTo>
                  <a:cubicBezTo>
                    <a:pt x="318" y="0"/>
                    <a:pt x="1" y="317"/>
                    <a:pt x="1" y="729"/>
                  </a:cubicBezTo>
                  <a:cubicBezTo>
                    <a:pt x="1" y="1141"/>
                    <a:pt x="318" y="1489"/>
                    <a:pt x="761" y="1489"/>
                  </a:cubicBezTo>
                  <a:cubicBezTo>
                    <a:pt x="1173" y="1489"/>
                    <a:pt x="1489" y="1141"/>
                    <a:pt x="1489" y="729"/>
                  </a:cubicBezTo>
                  <a:cubicBezTo>
                    <a:pt x="1489" y="317"/>
                    <a:pt x="1173"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6"/>
            <p:cNvSpPr/>
            <p:nvPr/>
          </p:nvSpPr>
          <p:spPr>
            <a:xfrm>
              <a:off x="7881425" y="2362250"/>
              <a:ext cx="37250" cy="37225"/>
            </a:xfrm>
            <a:custGeom>
              <a:avLst/>
              <a:gdLst/>
              <a:ahLst/>
              <a:cxnLst/>
              <a:rect l="l" t="t" r="r" b="b"/>
              <a:pathLst>
                <a:path w="1490" h="1489" extrusionOk="0">
                  <a:moveTo>
                    <a:pt x="919" y="0"/>
                  </a:moveTo>
                  <a:cubicBezTo>
                    <a:pt x="919" y="32"/>
                    <a:pt x="951" y="95"/>
                    <a:pt x="951" y="190"/>
                  </a:cubicBezTo>
                  <a:cubicBezTo>
                    <a:pt x="951" y="634"/>
                    <a:pt x="603" y="951"/>
                    <a:pt x="191" y="951"/>
                  </a:cubicBezTo>
                  <a:cubicBezTo>
                    <a:pt x="128" y="951"/>
                    <a:pt x="64" y="951"/>
                    <a:pt x="1" y="887"/>
                  </a:cubicBezTo>
                  <a:lnTo>
                    <a:pt x="1" y="887"/>
                  </a:lnTo>
                  <a:cubicBezTo>
                    <a:pt x="64" y="1267"/>
                    <a:pt x="381" y="1489"/>
                    <a:pt x="761" y="1489"/>
                  </a:cubicBezTo>
                  <a:cubicBezTo>
                    <a:pt x="1173" y="1489"/>
                    <a:pt x="1489" y="1141"/>
                    <a:pt x="1489" y="729"/>
                  </a:cubicBezTo>
                  <a:cubicBezTo>
                    <a:pt x="1489" y="349"/>
                    <a:pt x="1268" y="64"/>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6"/>
            <p:cNvSpPr/>
            <p:nvPr/>
          </p:nvSpPr>
          <p:spPr>
            <a:xfrm>
              <a:off x="7847400" y="2410550"/>
              <a:ext cx="105325" cy="104525"/>
            </a:xfrm>
            <a:custGeom>
              <a:avLst/>
              <a:gdLst/>
              <a:ahLst/>
              <a:cxnLst/>
              <a:rect l="l" t="t" r="r" b="b"/>
              <a:pathLst>
                <a:path w="4213" h="4181" extrusionOk="0">
                  <a:moveTo>
                    <a:pt x="2122" y="0"/>
                  </a:moveTo>
                  <a:cubicBezTo>
                    <a:pt x="950" y="0"/>
                    <a:pt x="0" y="919"/>
                    <a:pt x="0" y="2090"/>
                  </a:cubicBezTo>
                  <a:cubicBezTo>
                    <a:pt x="0" y="3262"/>
                    <a:pt x="950" y="4181"/>
                    <a:pt x="2122" y="4181"/>
                  </a:cubicBezTo>
                  <a:cubicBezTo>
                    <a:pt x="3262" y="4181"/>
                    <a:pt x="4212" y="3262"/>
                    <a:pt x="4212" y="2090"/>
                  </a:cubicBezTo>
                  <a:cubicBezTo>
                    <a:pt x="4212" y="919"/>
                    <a:pt x="3262" y="0"/>
                    <a:pt x="2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6"/>
            <p:cNvSpPr/>
            <p:nvPr/>
          </p:nvSpPr>
          <p:spPr>
            <a:xfrm>
              <a:off x="7856900" y="2419250"/>
              <a:ext cx="96600" cy="95825"/>
            </a:xfrm>
            <a:custGeom>
              <a:avLst/>
              <a:gdLst/>
              <a:ahLst/>
              <a:cxnLst/>
              <a:rect l="l" t="t" r="r" b="b"/>
              <a:pathLst>
                <a:path w="3864" h="3833" extrusionOk="0">
                  <a:moveTo>
                    <a:pt x="2882" y="1"/>
                  </a:moveTo>
                  <a:cubicBezTo>
                    <a:pt x="3072" y="317"/>
                    <a:pt x="3230" y="729"/>
                    <a:pt x="3230" y="1141"/>
                  </a:cubicBezTo>
                  <a:cubicBezTo>
                    <a:pt x="3230" y="2312"/>
                    <a:pt x="2280" y="3263"/>
                    <a:pt x="1140" y="3263"/>
                  </a:cubicBezTo>
                  <a:cubicBezTo>
                    <a:pt x="697" y="3263"/>
                    <a:pt x="317" y="3136"/>
                    <a:pt x="0" y="2882"/>
                  </a:cubicBezTo>
                  <a:lnTo>
                    <a:pt x="0" y="2882"/>
                  </a:lnTo>
                  <a:cubicBezTo>
                    <a:pt x="348" y="3484"/>
                    <a:pt x="1014" y="3833"/>
                    <a:pt x="1774" y="3833"/>
                  </a:cubicBezTo>
                  <a:cubicBezTo>
                    <a:pt x="2914" y="3833"/>
                    <a:pt x="3864" y="2882"/>
                    <a:pt x="3864" y="1742"/>
                  </a:cubicBezTo>
                  <a:cubicBezTo>
                    <a:pt x="3832" y="1046"/>
                    <a:pt x="3420" y="349"/>
                    <a:pt x="2882"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6"/>
            <p:cNvSpPr/>
            <p:nvPr/>
          </p:nvSpPr>
          <p:spPr>
            <a:xfrm>
              <a:off x="7885400" y="2447750"/>
              <a:ext cx="29300" cy="30125"/>
            </a:xfrm>
            <a:custGeom>
              <a:avLst/>
              <a:gdLst/>
              <a:ahLst/>
              <a:cxnLst/>
              <a:rect l="l" t="t" r="r" b="b"/>
              <a:pathLst>
                <a:path w="1172" h="1205" extrusionOk="0">
                  <a:moveTo>
                    <a:pt x="602" y="1"/>
                  </a:moveTo>
                  <a:cubicBezTo>
                    <a:pt x="254" y="1"/>
                    <a:pt x="0" y="286"/>
                    <a:pt x="0" y="602"/>
                  </a:cubicBezTo>
                  <a:cubicBezTo>
                    <a:pt x="0" y="919"/>
                    <a:pt x="254" y="1204"/>
                    <a:pt x="602" y="1204"/>
                  </a:cubicBezTo>
                  <a:cubicBezTo>
                    <a:pt x="919" y="1204"/>
                    <a:pt x="1172" y="919"/>
                    <a:pt x="1172" y="602"/>
                  </a:cubicBezTo>
                  <a:cubicBezTo>
                    <a:pt x="1172" y="286"/>
                    <a:pt x="919" y="1"/>
                    <a:pt x="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6"/>
            <p:cNvSpPr/>
            <p:nvPr/>
          </p:nvSpPr>
          <p:spPr>
            <a:xfrm>
              <a:off x="7886175" y="2449350"/>
              <a:ext cx="28525" cy="28525"/>
            </a:xfrm>
            <a:custGeom>
              <a:avLst/>
              <a:gdLst/>
              <a:ahLst/>
              <a:cxnLst/>
              <a:rect l="l" t="t" r="r" b="b"/>
              <a:pathLst>
                <a:path w="1141" h="1141" extrusionOk="0">
                  <a:moveTo>
                    <a:pt x="793" y="0"/>
                  </a:moveTo>
                  <a:lnTo>
                    <a:pt x="793" y="0"/>
                  </a:lnTo>
                  <a:cubicBezTo>
                    <a:pt x="824" y="63"/>
                    <a:pt x="824" y="158"/>
                    <a:pt x="824" y="222"/>
                  </a:cubicBezTo>
                  <a:cubicBezTo>
                    <a:pt x="824" y="538"/>
                    <a:pt x="571" y="823"/>
                    <a:pt x="254" y="823"/>
                  </a:cubicBezTo>
                  <a:cubicBezTo>
                    <a:pt x="159" y="823"/>
                    <a:pt x="96" y="823"/>
                    <a:pt x="1" y="792"/>
                  </a:cubicBezTo>
                  <a:lnTo>
                    <a:pt x="1" y="792"/>
                  </a:lnTo>
                  <a:cubicBezTo>
                    <a:pt x="96" y="1013"/>
                    <a:pt x="318" y="1140"/>
                    <a:pt x="571" y="1140"/>
                  </a:cubicBezTo>
                  <a:cubicBezTo>
                    <a:pt x="856" y="1140"/>
                    <a:pt x="1141" y="855"/>
                    <a:pt x="1141" y="538"/>
                  </a:cubicBezTo>
                  <a:cubicBezTo>
                    <a:pt x="1141" y="317"/>
                    <a:pt x="983" y="95"/>
                    <a:pt x="793"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6"/>
            <p:cNvSpPr/>
            <p:nvPr/>
          </p:nvSpPr>
          <p:spPr>
            <a:xfrm>
              <a:off x="7780100" y="2521375"/>
              <a:ext cx="88700" cy="273250"/>
            </a:xfrm>
            <a:custGeom>
              <a:avLst/>
              <a:gdLst/>
              <a:ahLst/>
              <a:cxnLst/>
              <a:rect l="l" t="t" r="r" b="b"/>
              <a:pathLst>
                <a:path w="3548" h="10930" extrusionOk="0">
                  <a:moveTo>
                    <a:pt x="1425" y="1"/>
                  </a:moveTo>
                  <a:lnTo>
                    <a:pt x="950" y="539"/>
                  </a:lnTo>
                  <a:lnTo>
                    <a:pt x="1267" y="793"/>
                  </a:lnTo>
                  <a:cubicBezTo>
                    <a:pt x="1520" y="1014"/>
                    <a:pt x="1584" y="1331"/>
                    <a:pt x="1489" y="1648"/>
                  </a:cubicBezTo>
                  <a:lnTo>
                    <a:pt x="887" y="2978"/>
                  </a:lnTo>
                  <a:cubicBezTo>
                    <a:pt x="159" y="4625"/>
                    <a:pt x="0" y="6461"/>
                    <a:pt x="412" y="8140"/>
                  </a:cubicBezTo>
                  <a:lnTo>
                    <a:pt x="855" y="10040"/>
                  </a:lnTo>
                  <a:cubicBezTo>
                    <a:pt x="991" y="10554"/>
                    <a:pt x="1426" y="10929"/>
                    <a:pt x="1945" y="10929"/>
                  </a:cubicBezTo>
                  <a:cubicBezTo>
                    <a:pt x="2033" y="10929"/>
                    <a:pt x="2125" y="10918"/>
                    <a:pt x="2217" y="10895"/>
                  </a:cubicBezTo>
                  <a:cubicBezTo>
                    <a:pt x="2819" y="10737"/>
                    <a:pt x="3230" y="10135"/>
                    <a:pt x="3072" y="9502"/>
                  </a:cubicBezTo>
                  <a:lnTo>
                    <a:pt x="2629" y="7601"/>
                  </a:lnTo>
                  <a:cubicBezTo>
                    <a:pt x="2344" y="6366"/>
                    <a:pt x="2470" y="5036"/>
                    <a:pt x="2977" y="3865"/>
                  </a:cubicBezTo>
                  <a:lnTo>
                    <a:pt x="3230" y="3358"/>
                  </a:lnTo>
                  <a:lnTo>
                    <a:pt x="3547" y="1869"/>
                  </a:lnTo>
                  <a:lnTo>
                    <a:pt x="1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6"/>
            <p:cNvSpPr/>
            <p:nvPr/>
          </p:nvSpPr>
          <p:spPr>
            <a:xfrm>
              <a:off x="7816500" y="2554625"/>
              <a:ext cx="50700" cy="240225"/>
            </a:xfrm>
            <a:custGeom>
              <a:avLst/>
              <a:gdLst/>
              <a:ahLst/>
              <a:cxnLst/>
              <a:rect l="l" t="t" r="r" b="b"/>
              <a:pathLst>
                <a:path w="2028" h="9609" extrusionOk="0">
                  <a:moveTo>
                    <a:pt x="1711" y="1"/>
                  </a:moveTo>
                  <a:cubicBezTo>
                    <a:pt x="1711" y="1"/>
                    <a:pt x="1553" y="444"/>
                    <a:pt x="1489" y="634"/>
                  </a:cubicBezTo>
                  <a:lnTo>
                    <a:pt x="634" y="2503"/>
                  </a:lnTo>
                  <a:cubicBezTo>
                    <a:pt x="128" y="3675"/>
                    <a:pt x="1" y="5005"/>
                    <a:pt x="286" y="6271"/>
                  </a:cubicBezTo>
                  <a:lnTo>
                    <a:pt x="761" y="8172"/>
                  </a:lnTo>
                  <a:cubicBezTo>
                    <a:pt x="888" y="8710"/>
                    <a:pt x="603" y="9280"/>
                    <a:pt x="96" y="9502"/>
                  </a:cubicBezTo>
                  <a:cubicBezTo>
                    <a:pt x="286" y="9573"/>
                    <a:pt x="458" y="9609"/>
                    <a:pt x="626" y="9609"/>
                  </a:cubicBezTo>
                  <a:cubicBezTo>
                    <a:pt x="682" y="9609"/>
                    <a:pt x="737" y="9605"/>
                    <a:pt x="793" y="9597"/>
                  </a:cubicBezTo>
                  <a:cubicBezTo>
                    <a:pt x="1426" y="9438"/>
                    <a:pt x="1806" y="8837"/>
                    <a:pt x="1648" y="8203"/>
                  </a:cubicBezTo>
                  <a:lnTo>
                    <a:pt x="1204" y="6303"/>
                  </a:lnTo>
                  <a:cubicBezTo>
                    <a:pt x="888" y="5068"/>
                    <a:pt x="1046" y="3770"/>
                    <a:pt x="1553" y="2566"/>
                  </a:cubicBezTo>
                  <a:lnTo>
                    <a:pt x="1806" y="2059"/>
                  </a:lnTo>
                  <a:lnTo>
                    <a:pt x="2028" y="888"/>
                  </a:lnTo>
                  <a:lnTo>
                    <a:pt x="1711"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6"/>
            <p:cNvSpPr/>
            <p:nvPr/>
          </p:nvSpPr>
          <p:spPr>
            <a:xfrm>
              <a:off x="7791975" y="2487350"/>
              <a:ext cx="95825" cy="118775"/>
            </a:xfrm>
            <a:custGeom>
              <a:avLst/>
              <a:gdLst/>
              <a:ahLst/>
              <a:cxnLst/>
              <a:rect l="l" t="t" r="r" b="b"/>
              <a:pathLst>
                <a:path w="3833" h="4751" extrusionOk="0">
                  <a:moveTo>
                    <a:pt x="1774" y="0"/>
                  </a:moveTo>
                  <a:cubicBezTo>
                    <a:pt x="1679" y="0"/>
                    <a:pt x="1552" y="127"/>
                    <a:pt x="1552" y="253"/>
                  </a:cubicBezTo>
                  <a:lnTo>
                    <a:pt x="1552" y="950"/>
                  </a:lnTo>
                  <a:cubicBezTo>
                    <a:pt x="1552" y="1045"/>
                    <a:pt x="1520" y="1077"/>
                    <a:pt x="1425" y="1077"/>
                  </a:cubicBezTo>
                  <a:lnTo>
                    <a:pt x="380" y="1077"/>
                  </a:lnTo>
                  <a:cubicBezTo>
                    <a:pt x="159" y="1077"/>
                    <a:pt x="0" y="1235"/>
                    <a:pt x="0" y="1489"/>
                  </a:cubicBezTo>
                  <a:cubicBezTo>
                    <a:pt x="0" y="1520"/>
                    <a:pt x="64" y="1584"/>
                    <a:pt x="127" y="1679"/>
                  </a:cubicBezTo>
                  <a:lnTo>
                    <a:pt x="444" y="1964"/>
                  </a:lnTo>
                  <a:lnTo>
                    <a:pt x="665" y="1964"/>
                  </a:lnTo>
                  <a:cubicBezTo>
                    <a:pt x="1520" y="1964"/>
                    <a:pt x="2217" y="2534"/>
                    <a:pt x="2407" y="3325"/>
                  </a:cubicBezTo>
                  <a:lnTo>
                    <a:pt x="2724" y="4750"/>
                  </a:lnTo>
                  <a:lnTo>
                    <a:pt x="3326" y="3452"/>
                  </a:lnTo>
                  <a:cubicBezTo>
                    <a:pt x="3642" y="2692"/>
                    <a:pt x="3832" y="1900"/>
                    <a:pt x="3832" y="1077"/>
                  </a:cubicBezTo>
                  <a:lnTo>
                    <a:pt x="3832" y="253"/>
                  </a:lnTo>
                  <a:cubicBezTo>
                    <a:pt x="3832" y="127"/>
                    <a:pt x="3737" y="0"/>
                    <a:pt x="36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6"/>
            <p:cNvSpPr/>
            <p:nvPr/>
          </p:nvSpPr>
          <p:spPr>
            <a:xfrm>
              <a:off x="7852925" y="2486550"/>
              <a:ext cx="34875" cy="119575"/>
            </a:xfrm>
            <a:custGeom>
              <a:avLst/>
              <a:gdLst/>
              <a:ahLst/>
              <a:cxnLst/>
              <a:rect l="l" t="t" r="r" b="b"/>
              <a:pathLst>
                <a:path w="1395" h="4783" extrusionOk="0">
                  <a:moveTo>
                    <a:pt x="507" y="0"/>
                  </a:moveTo>
                  <a:lnTo>
                    <a:pt x="507" y="951"/>
                  </a:lnTo>
                  <a:cubicBezTo>
                    <a:pt x="507" y="1774"/>
                    <a:pt x="349" y="2566"/>
                    <a:pt x="1" y="3357"/>
                  </a:cubicBezTo>
                  <a:lnTo>
                    <a:pt x="317" y="4782"/>
                  </a:lnTo>
                  <a:lnTo>
                    <a:pt x="888" y="3484"/>
                  </a:lnTo>
                  <a:cubicBezTo>
                    <a:pt x="1204" y="2724"/>
                    <a:pt x="1394" y="1932"/>
                    <a:pt x="1394" y="1109"/>
                  </a:cubicBezTo>
                  <a:lnTo>
                    <a:pt x="1394" y="285"/>
                  </a:lnTo>
                  <a:cubicBezTo>
                    <a:pt x="1394" y="127"/>
                    <a:pt x="1299"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6"/>
            <p:cNvSpPr/>
            <p:nvPr/>
          </p:nvSpPr>
          <p:spPr>
            <a:xfrm>
              <a:off x="7910725" y="2484975"/>
              <a:ext cx="109275" cy="307300"/>
            </a:xfrm>
            <a:custGeom>
              <a:avLst/>
              <a:gdLst/>
              <a:ahLst/>
              <a:cxnLst/>
              <a:rect l="l" t="t" r="r" b="b"/>
              <a:pathLst>
                <a:path w="4371" h="12292" extrusionOk="0">
                  <a:moveTo>
                    <a:pt x="254" y="0"/>
                  </a:moveTo>
                  <a:cubicBezTo>
                    <a:pt x="127" y="0"/>
                    <a:pt x="1" y="95"/>
                    <a:pt x="1" y="222"/>
                  </a:cubicBezTo>
                  <a:lnTo>
                    <a:pt x="1" y="1045"/>
                  </a:lnTo>
                  <a:cubicBezTo>
                    <a:pt x="1" y="1869"/>
                    <a:pt x="159" y="2660"/>
                    <a:pt x="507" y="3420"/>
                  </a:cubicBezTo>
                  <a:lnTo>
                    <a:pt x="1362" y="5257"/>
                  </a:lnTo>
                  <a:cubicBezTo>
                    <a:pt x="1869" y="6397"/>
                    <a:pt x="1996" y="7759"/>
                    <a:pt x="1711" y="8962"/>
                  </a:cubicBezTo>
                  <a:lnTo>
                    <a:pt x="1267" y="10863"/>
                  </a:lnTo>
                  <a:cubicBezTo>
                    <a:pt x="1109" y="11496"/>
                    <a:pt x="1521" y="12098"/>
                    <a:pt x="2091" y="12256"/>
                  </a:cubicBezTo>
                  <a:cubicBezTo>
                    <a:pt x="2183" y="12280"/>
                    <a:pt x="2277" y="12292"/>
                    <a:pt x="2369" y="12292"/>
                  </a:cubicBezTo>
                  <a:cubicBezTo>
                    <a:pt x="2876" y="12292"/>
                    <a:pt x="3350" y="11942"/>
                    <a:pt x="3484" y="11433"/>
                  </a:cubicBezTo>
                  <a:lnTo>
                    <a:pt x="3928" y="9532"/>
                  </a:lnTo>
                  <a:cubicBezTo>
                    <a:pt x="4371" y="7917"/>
                    <a:pt x="4213" y="6081"/>
                    <a:pt x="3453" y="4434"/>
                  </a:cubicBezTo>
                  <a:lnTo>
                    <a:pt x="2851" y="3104"/>
                  </a:lnTo>
                  <a:cubicBezTo>
                    <a:pt x="2756" y="2787"/>
                    <a:pt x="2819" y="2470"/>
                    <a:pt x="3041" y="2249"/>
                  </a:cubicBezTo>
                  <a:lnTo>
                    <a:pt x="3706" y="1742"/>
                  </a:lnTo>
                  <a:cubicBezTo>
                    <a:pt x="3769" y="1647"/>
                    <a:pt x="3833" y="1584"/>
                    <a:pt x="3833" y="1457"/>
                  </a:cubicBezTo>
                  <a:cubicBezTo>
                    <a:pt x="3833" y="1267"/>
                    <a:pt x="3706" y="1045"/>
                    <a:pt x="3484" y="1045"/>
                  </a:cubicBezTo>
                  <a:lnTo>
                    <a:pt x="2407" y="1045"/>
                  </a:lnTo>
                  <a:cubicBezTo>
                    <a:pt x="2344" y="1045"/>
                    <a:pt x="2312" y="1014"/>
                    <a:pt x="2312" y="950"/>
                  </a:cubicBezTo>
                  <a:lnTo>
                    <a:pt x="2312" y="222"/>
                  </a:lnTo>
                  <a:cubicBezTo>
                    <a:pt x="2312" y="95"/>
                    <a:pt x="2186" y="0"/>
                    <a:pt x="20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6"/>
            <p:cNvSpPr/>
            <p:nvPr/>
          </p:nvSpPr>
          <p:spPr>
            <a:xfrm>
              <a:off x="7934475" y="2526125"/>
              <a:ext cx="85525" cy="269275"/>
            </a:xfrm>
            <a:custGeom>
              <a:avLst/>
              <a:gdLst/>
              <a:ahLst/>
              <a:cxnLst/>
              <a:rect l="l" t="t" r="r" b="b"/>
              <a:pathLst>
                <a:path w="3421" h="10771" extrusionOk="0">
                  <a:moveTo>
                    <a:pt x="982" y="1"/>
                  </a:moveTo>
                  <a:lnTo>
                    <a:pt x="1" y="2376"/>
                  </a:lnTo>
                  <a:lnTo>
                    <a:pt x="159" y="3199"/>
                  </a:lnTo>
                  <a:lnTo>
                    <a:pt x="412" y="3738"/>
                  </a:lnTo>
                  <a:cubicBezTo>
                    <a:pt x="919" y="4878"/>
                    <a:pt x="1046" y="6208"/>
                    <a:pt x="761" y="7443"/>
                  </a:cubicBezTo>
                  <a:lnTo>
                    <a:pt x="317" y="9343"/>
                  </a:lnTo>
                  <a:cubicBezTo>
                    <a:pt x="159" y="9977"/>
                    <a:pt x="571" y="10578"/>
                    <a:pt x="1141" y="10737"/>
                  </a:cubicBezTo>
                  <a:cubicBezTo>
                    <a:pt x="1234" y="10760"/>
                    <a:pt x="1326" y="10771"/>
                    <a:pt x="1416" y="10771"/>
                  </a:cubicBezTo>
                  <a:cubicBezTo>
                    <a:pt x="1941" y="10771"/>
                    <a:pt x="2399" y="10400"/>
                    <a:pt x="2534" y="9913"/>
                  </a:cubicBezTo>
                  <a:lnTo>
                    <a:pt x="2978" y="8013"/>
                  </a:lnTo>
                  <a:cubicBezTo>
                    <a:pt x="3421" y="6271"/>
                    <a:pt x="3263" y="4435"/>
                    <a:pt x="2503" y="2788"/>
                  </a:cubicBezTo>
                  <a:lnTo>
                    <a:pt x="1901" y="1458"/>
                  </a:lnTo>
                  <a:cubicBezTo>
                    <a:pt x="1806" y="1141"/>
                    <a:pt x="1869" y="824"/>
                    <a:pt x="2091" y="603"/>
                  </a:cubicBezTo>
                  <a:lnTo>
                    <a:pt x="2408" y="349"/>
                  </a:lnTo>
                  <a:lnTo>
                    <a:pt x="9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6"/>
            <p:cNvSpPr/>
            <p:nvPr/>
          </p:nvSpPr>
          <p:spPr>
            <a:xfrm>
              <a:off x="7957450" y="2528000"/>
              <a:ext cx="62550" cy="267400"/>
            </a:xfrm>
            <a:custGeom>
              <a:avLst/>
              <a:gdLst/>
              <a:ahLst/>
              <a:cxnLst/>
              <a:rect l="l" t="t" r="r" b="b"/>
              <a:pathLst>
                <a:path w="2502" h="10696" extrusionOk="0">
                  <a:moveTo>
                    <a:pt x="1184" y="0"/>
                  </a:moveTo>
                  <a:cubicBezTo>
                    <a:pt x="1104" y="0"/>
                    <a:pt x="1023" y="12"/>
                    <a:pt x="982" y="53"/>
                  </a:cubicBezTo>
                  <a:lnTo>
                    <a:pt x="348" y="559"/>
                  </a:lnTo>
                  <a:cubicBezTo>
                    <a:pt x="63" y="749"/>
                    <a:pt x="0" y="1129"/>
                    <a:pt x="158" y="1446"/>
                  </a:cubicBezTo>
                  <a:lnTo>
                    <a:pt x="760" y="2744"/>
                  </a:lnTo>
                  <a:cubicBezTo>
                    <a:pt x="1457" y="4360"/>
                    <a:pt x="1615" y="6196"/>
                    <a:pt x="1235" y="7938"/>
                  </a:cubicBezTo>
                  <a:lnTo>
                    <a:pt x="792" y="9838"/>
                  </a:lnTo>
                  <a:cubicBezTo>
                    <a:pt x="697" y="10187"/>
                    <a:pt x="443" y="10503"/>
                    <a:pt x="127" y="10630"/>
                  </a:cubicBezTo>
                  <a:cubicBezTo>
                    <a:pt x="158" y="10662"/>
                    <a:pt x="222" y="10662"/>
                    <a:pt x="285" y="10662"/>
                  </a:cubicBezTo>
                  <a:cubicBezTo>
                    <a:pt x="378" y="10685"/>
                    <a:pt x="470" y="10696"/>
                    <a:pt x="559" y="10696"/>
                  </a:cubicBezTo>
                  <a:cubicBezTo>
                    <a:pt x="1077" y="10696"/>
                    <a:pt x="1512" y="10325"/>
                    <a:pt x="1647" y="9838"/>
                  </a:cubicBezTo>
                  <a:lnTo>
                    <a:pt x="2090" y="7938"/>
                  </a:lnTo>
                  <a:cubicBezTo>
                    <a:pt x="2502" y="6196"/>
                    <a:pt x="2344" y="4360"/>
                    <a:pt x="1584" y="2713"/>
                  </a:cubicBezTo>
                  <a:lnTo>
                    <a:pt x="982" y="1383"/>
                  </a:lnTo>
                  <a:cubicBezTo>
                    <a:pt x="887" y="1066"/>
                    <a:pt x="950" y="749"/>
                    <a:pt x="1172" y="528"/>
                  </a:cubicBezTo>
                  <a:lnTo>
                    <a:pt x="1489" y="274"/>
                  </a:lnTo>
                  <a:lnTo>
                    <a:pt x="1394" y="21"/>
                  </a:lnTo>
                  <a:cubicBezTo>
                    <a:pt x="1394" y="21"/>
                    <a:pt x="1290" y="0"/>
                    <a:pt x="118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6"/>
            <p:cNvSpPr/>
            <p:nvPr/>
          </p:nvSpPr>
          <p:spPr>
            <a:xfrm>
              <a:off x="7910725" y="2487350"/>
              <a:ext cx="97400" cy="118775"/>
            </a:xfrm>
            <a:custGeom>
              <a:avLst/>
              <a:gdLst/>
              <a:ahLst/>
              <a:cxnLst/>
              <a:rect l="l" t="t" r="r" b="b"/>
              <a:pathLst>
                <a:path w="3896" h="4751" extrusionOk="0">
                  <a:moveTo>
                    <a:pt x="254" y="0"/>
                  </a:moveTo>
                  <a:cubicBezTo>
                    <a:pt x="127" y="0"/>
                    <a:pt x="1" y="127"/>
                    <a:pt x="1" y="253"/>
                  </a:cubicBezTo>
                  <a:lnTo>
                    <a:pt x="1" y="1077"/>
                  </a:lnTo>
                  <a:cubicBezTo>
                    <a:pt x="1" y="1900"/>
                    <a:pt x="222" y="2692"/>
                    <a:pt x="539" y="3452"/>
                  </a:cubicBezTo>
                  <a:lnTo>
                    <a:pt x="1109" y="4750"/>
                  </a:lnTo>
                  <a:lnTo>
                    <a:pt x="1426" y="3325"/>
                  </a:lnTo>
                  <a:cubicBezTo>
                    <a:pt x="1647" y="2534"/>
                    <a:pt x="2344" y="1964"/>
                    <a:pt x="3168" y="1964"/>
                  </a:cubicBezTo>
                  <a:lnTo>
                    <a:pt x="3421" y="1964"/>
                  </a:lnTo>
                  <a:lnTo>
                    <a:pt x="3738" y="1679"/>
                  </a:lnTo>
                  <a:cubicBezTo>
                    <a:pt x="3801" y="1584"/>
                    <a:pt x="3896" y="1520"/>
                    <a:pt x="3864" y="1489"/>
                  </a:cubicBezTo>
                  <a:cubicBezTo>
                    <a:pt x="3864" y="1235"/>
                    <a:pt x="3706" y="1077"/>
                    <a:pt x="3484" y="1077"/>
                  </a:cubicBezTo>
                  <a:lnTo>
                    <a:pt x="2439" y="1077"/>
                  </a:lnTo>
                  <a:cubicBezTo>
                    <a:pt x="2344" y="1077"/>
                    <a:pt x="2312" y="1045"/>
                    <a:pt x="2312" y="950"/>
                  </a:cubicBezTo>
                  <a:lnTo>
                    <a:pt x="2312" y="253"/>
                  </a:lnTo>
                  <a:cubicBezTo>
                    <a:pt x="2312" y="127"/>
                    <a:pt x="2186" y="0"/>
                    <a:pt x="20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6"/>
            <p:cNvSpPr/>
            <p:nvPr/>
          </p:nvSpPr>
          <p:spPr>
            <a:xfrm>
              <a:off x="7947150" y="2486550"/>
              <a:ext cx="25350" cy="26950"/>
            </a:xfrm>
            <a:custGeom>
              <a:avLst/>
              <a:gdLst/>
              <a:ahLst/>
              <a:cxnLst/>
              <a:rect l="l" t="t" r="r" b="b"/>
              <a:pathLst>
                <a:path w="1014" h="1078" extrusionOk="0">
                  <a:moveTo>
                    <a:pt x="32" y="0"/>
                  </a:moveTo>
                  <a:lnTo>
                    <a:pt x="32" y="919"/>
                  </a:lnTo>
                  <a:cubicBezTo>
                    <a:pt x="0" y="982"/>
                    <a:pt x="95" y="1077"/>
                    <a:pt x="127" y="1077"/>
                  </a:cubicBezTo>
                  <a:lnTo>
                    <a:pt x="1014" y="1077"/>
                  </a:lnTo>
                  <a:cubicBezTo>
                    <a:pt x="919" y="1077"/>
                    <a:pt x="887" y="1046"/>
                    <a:pt x="887" y="951"/>
                  </a:cubicBezTo>
                  <a:lnTo>
                    <a:pt x="887" y="222"/>
                  </a:lnTo>
                  <a:cubicBezTo>
                    <a:pt x="887" y="127"/>
                    <a:pt x="760" y="0"/>
                    <a:pt x="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6"/>
            <p:cNvSpPr/>
            <p:nvPr/>
          </p:nvSpPr>
          <p:spPr>
            <a:xfrm>
              <a:off x="7964575" y="2513475"/>
              <a:ext cx="43550" cy="31675"/>
            </a:xfrm>
            <a:custGeom>
              <a:avLst/>
              <a:gdLst/>
              <a:ahLst/>
              <a:cxnLst/>
              <a:rect l="l" t="t" r="r" b="b"/>
              <a:pathLst>
                <a:path w="1742" h="1267" extrusionOk="0">
                  <a:moveTo>
                    <a:pt x="507" y="0"/>
                  </a:moveTo>
                  <a:cubicBezTo>
                    <a:pt x="697" y="0"/>
                    <a:pt x="855" y="159"/>
                    <a:pt x="855" y="380"/>
                  </a:cubicBezTo>
                  <a:cubicBezTo>
                    <a:pt x="855" y="507"/>
                    <a:pt x="792" y="602"/>
                    <a:pt x="697" y="665"/>
                  </a:cubicBezTo>
                  <a:lnTo>
                    <a:pt x="63" y="1172"/>
                  </a:lnTo>
                  <a:cubicBezTo>
                    <a:pt x="32" y="1235"/>
                    <a:pt x="0" y="1235"/>
                    <a:pt x="0" y="1267"/>
                  </a:cubicBezTo>
                  <a:cubicBezTo>
                    <a:pt x="253" y="1077"/>
                    <a:pt x="633" y="950"/>
                    <a:pt x="1014" y="950"/>
                  </a:cubicBezTo>
                  <a:lnTo>
                    <a:pt x="1267" y="950"/>
                  </a:lnTo>
                  <a:lnTo>
                    <a:pt x="1584" y="665"/>
                  </a:lnTo>
                  <a:cubicBezTo>
                    <a:pt x="1647" y="602"/>
                    <a:pt x="1742" y="507"/>
                    <a:pt x="1742" y="380"/>
                  </a:cubicBezTo>
                  <a:cubicBezTo>
                    <a:pt x="1742" y="159"/>
                    <a:pt x="1584"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6"/>
          <p:cNvGrpSpPr/>
          <p:nvPr/>
        </p:nvGrpSpPr>
        <p:grpSpPr>
          <a:xfrm>
            <a:off x="4468598" y="3034203"/>
            <a:ext cx="206805" cy="648004"/>
            <a:chOff x="7752400" y="2962350"/>
            <a:chExt cx="160725" cy="507125"/>
          </a:xfrm>
        </p:grpSpPr>
        <p:sp>
          <p:nvSpPr>
            <p:cNvPr id="927" name="Google Shape;927;p46"/>
            <p:cNvSpPr/>
            <p:nvPr/>
          </p:nvSpPr>
          <p:spPr>
            <a:xfrm>
              <a:off x="7815725" y="3081100"/>
              <a:ext cx="34875" cy="171050"/>
            </a:xfrm>
            <a:custGeom>
              <a:avLst/>
              <a:gdLst/>
              <a:ahLst/>
              <a:cxnLst/>
              <a:rect l="l" t="t" r="r" b="b"/>
              <a:pathLst>
                <a:path w="1395" h="6842" extrusionOk="0">
                  <a:moveTo>
                    <a:pt x="1" y="1"/>
                  </a:moveTo>
                  <a:lnTo>
                    <a:pt x="1" y="6240"/>
                  </a:lnTo>
                  <a:lnTo>
                    <a:pt x="159" y="6841"/>
                  </a:lnTo>
                  <a:lnTo>
                    <a:pt x="1267" y="6841"/>
                  </a:lnTo>
                  <a:lnTo>
                    <a:pt x="1394" y="6240"/>
                  </a:lnTo>
                  <a:lnTo>
                    <a:pt x="13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6"/>
            <p:cNvSpPr/>
            <p:nvPr/>
          </p:nvSpPr>
          <p:spPr>
            <a:xfrm>
              <a:off x="7833150" y="3081100"/>
              <a:ext cx="17450" cy="171050"/>
            </a:xfrm>
            <a:custGeom>
              <a:avLst/>
              <a:gdLst/>
              <a:ahLst/>
              <a:cxnLst/>
              <a:rect l="l" t="t" r="r" b="b"/>
              <a:pathLst>
                <a:path w="698" h="6842" extrusionOk="0">
                  <a:moveTo>
                    <a:pt x="0" y="1"/>
                  </a:moveTo>
                  <a:lnTo>
                    <a:pt x="0" y="6841"/>
                  </a:lnTo>
                  <a:lnTo>
                    <a:pt x="570" y="6841"/>
                  </a:lnTo>
                  <a:lnTo>
                    <a:pt x="697" y="6240"/>
                  </a:lnTo>
                  <a:lnTo>
                    <a:pt x="697"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6"/>
            <p:cNvSpPr/>
            <p:nvPr/>
          </p:nvSpPr>
          <p:spPr>
            <a:xfrm>
              <a:off x="7772175" y="2962350"/>
              <a:ext cx="124325" cy="128275"/>
            </a:xfrm>
            <a:custGeom>
              <a:avLst/>
              <a:gdLst/>
              <a:ahLst/>
              <a:cxnLst/>
              <a:rect l="l" t="t" r="r" b="b"/>
              <a:pathLst>
                <a:path w="4973" h="5131" extrusionOk="0">
                  <a:moveTo>
                    <a:pt x="3706" y="1141"/>
                  </a:moveTo>
                  <a:cubicBezTo>
                    <a:pt x="3769" y="1141"/>
                    <a:pt x="3674" y="1331"/>
                    <a:pt x="3738" y="1426"/>
                  </a:cubicBezTo>
                  <a:cubicBezTo>
                    <a:pt x="3738" y="1869"/>
                    <a:pt x="3579" y="2249"/>
                    <a:pt x="3294" y="2534"/>
                  </a:cubicBezTo>
                  <a:cubicBezTo>
                    <a:pt x="3104" y="2724"/>
                    <a:pt x="2788" y="2882"/>
                    <a:pt x="2503" y="2882"/>
                  </a:cubicBezTo>
                  <a:lnTo>
                    <a:pt x="2439" y="2882"/>
                  </a:lnTo>
                  <a:cubicBezTo>
                    <a:pt x="2123" y="2882"/>
                    <a:pt x="1838" y="2756"/>
                    <a:pt x="1648" y="2534"/>
                  </a:cubicBezTo>
                  <a:cubicBezTo>
                    <a:pt x="1363" y="2217"/>
                    <a:pt x="1204" y="1806"/>
                    <a:pt x="1204" y="1426"/>
                  </a:cubicBezTo>
                  <a:cubicBezTo>
                    <a:pt x="1204" y="1331"/>
                    <a:pt x="1173" y="1141"/>
                    <a:pt x="1268" y="1141"/>
                  </a:cubicBezTo>
                  <a:close/>
                  <a:moveTo>
                    <a:pt x="2439" y="3674"/>
                  </a:moveTo>
                  <a:cubicBezTo>
                    <a:pt x="2598" y="3674"/>
                    <a:pt x="2693" y="3801"/>
                    <a:pt x="2693" y="3959"/>
                  </a:cubicBezTo>
                  <a:cubicBezTo>
                    <a:pt x="2693" y="4118"/>
                    <a:pt x="2598" y="4244"/>
                    <a:pt x="2439" y="4244"/>
                  </a:cubicBezTo>
                  <a:cubicBezTo>
                    <a:pt x="2281" y="4244"/>
                    <a:pt x="2154" y="4118"/>
                    <a:pt x="2154" y="3959"/>
                  </a:cubicBezTo>
                  <a:cubicBezTo>
                    <a:pt x="2154" y="3801"/>
                    <a:pt x="2281" y="3674"/>
                    <a:pt x="2439" y="3674"/>
                  </a:cubicBezTo>
                  <a:close/>
                  <a:moveTo>
                    <a:pt x="1236" y="1"/>
                  </a:moveTo>
                  <a:cubicBezTo>
                    <a:pt x="571" y="1"/>
                    <a:pt x="1" y="539"/>
                    <a:pt x="1" y="1236"/>
                  </a:cubicBezTo>
                  <a:lnTo>
                    <a:pt x="1" y="1426"/>
                  </a:lnTo>
                  <a:cubicBezTo>
                    <a:pt x="1" y="2122"/>
                    <a:pt x="286" y="2819"/>
                    <a:pt x="761" y="3357"/>
                  </a:cubicBezTo>
                  <a:lnTo>
                    <a:pt x="1173" y="3769"/>
                  </a:lnTo>
                  <a:cubicBezTo>
                    <a:pt x="1394" y="3991"/>
                    <a:pt x="1553" y="4308"/>
                    <a:pt x="1648" y="4656"/>
                  </a:cubicBezTo>
                  <a:lnTo>
                    <a:pt x="1711" y="5068"/>
                  </a:lnTo>
                  <a:cubicBezTo>
                    <a:pt x="1711" y="5099"/>
                    <a:pt x="1743" y="5131"/>
                    <a:pt x="1838" y="5131"/>
                  </a:cubicBezTo>
                  <a:lnTo>
                    <a:pt x="3136" y="5131"/>
                  </a:lnTo>
                  <a:cubicBezTo>
                    <a:pt x="3168" y="5131"/>
                    <a:pt x="3263" y="5099"/>
                    <a:pt x="3263" y="5068"/>
                  </a:cubicBezTo>
                  <a:lnTo>
                    <a:pt x="3326" y="4656"/>
                  </a:lnTo>
                  <a:cubicBezTo>
                    <a:pt x="3389" y="4308"/>
                    <a:pt x="3579" y="3991"/>
                    <a:pt x="3801" y="3769"/>
                  </a:cubicBezTo>
                  <a:lnTo>
                    <a:pt x="4213" y="3357"/>
                  </a:lnTo>
                  <a:cubicBezTo>
                    <a:pt x="4719" y="2851"/>
                    <a:pt x="4973" y="2186"/>
                    <a:pt x="4973" y="1426"/>
                  </a:cubicBezTo>
                  <a:lnTo>
                    <a:pt x="4878" y="1236"/>
                  </a:lnTo>
                  <a:cubicBezTo>
                    <a:pt x="4878" y="539"/>
                    <a:pt x="4308" y="1"/>
                    <a:pt x="3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6"/>
            <p:cNvSpPr/>
            <p:nvPr/>
          </p:nvSpPr>
          <p:spPr>
            <a:xfrm>
              <a:off x="7752400" y="3275875"/>
              <a:ext cx="158350" cy="193600"/>
            </a:xfrm>
            <a:custGeom>
              <a:avLst/>
              <a:gdLst/>
              <a:ahLst/>
              <a:cxnLst/>
              <a:rect l="l" t="t" r="r" b="b"/>
              <a:pathLst>
                <a:path w="6334" h="7744" extrusionOk="0">
                  <a:moveTo>
                    <a:pt x="412" y="0"/>
                  </a:moveTo>
                  <a:cubicBezTo>
                    <a:pt x="317" y="0"/>
                    <a:pt x="285" y="95"/>
                    <a:pt x="285" y="159"/>
                  </a:cubicBezTo>
                  <a:cubicBezTo>
                    <a:pt x="475" y="1077"/>
                    <a:pt x="475" y="1996"/>
                    <a:pt x="317" y="2882"/>
                  </a:cubicBezTo>
                  <a:lnTo>
                    <a:pt x="158" y="3832"/>
                  </a:lnTo>
                  <a:cubicBezTo>
                    <a:pt x="0" y="4719"/>
                    <a:pt x="380" y="5638"/>
                    <a:pt x="1077" y="6144"/>
                  </a:cubicBezTo>
                  <a:lnTo>
                    <a:pt x="3072" y="7696"/>
                  </a:lnTo>
                  <a:cubicBezTo>
                    <a:pt x="3104" y="7728"/>
                    <a:pt x="3151" y="7744"/>
                    <a:pt x="3199" y="7744"/>
                  </a:cubicBezTo>
                  <a:cubicBezTo>
                    <a:pt x="3246" y="7744"/>
                    <a:pt x="3294" y="7728"/>
                    <a:pt x="3325" y="7696"/>
                  </a:cubicBezTo>
                  <a:lnTo>
                    <a:pt x="5320" y="6144"/>
                  </a:lnTo>
                  <a:cubicBezTo>
                    <a:pt x="6017" y="5574"/>
                    <a:pt x="6334" y="4719"/>
                    <a:pt x="6239" y="3832"/>
                  </a:cubicBezTo>
                  <a:lnTo>
                    <a:pt x="6049" y="2819"/>
                  </a:lnTo>
                  <a:cubicBezTo>
                    <a:pt x="5891" y="1932"/>
                    <a:pt x="5954" y="1077"/>
                    <a:pt x="6049" y="254"/>
                  </a:cubicBezTo>
                  <a:lnTo>
                    <a:pt x="6049" y="159"/>
                  </a:lnTo>
                  <a:cubicBezTo>
                    <a:pt x="6144" y="32"/>
                    <a:pt x="6049"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6"/>
            <p:cNvSpPr/>
            <p:nvPr/>
          </p:nvSpPr>
          <p:spPr>
            <a:xfrm>
              <a:off x="7810975" y="3275075"/>
              <a:ext cx="102150" cy="194400"/>
            </a:xfrm>
            <a:custGeom>
              <a:avLst/>
              <a:gdLst/>
              <a:ahLst/>
              <a:cxnLst/>
              <a:rect l="l" t="t" r="r" b="b"/>
              <a:pathLst>
                <a:path w="4086" h="7776" extrusionOk="0">
                  <a:moveTo>
                    <a:pt x="2502" y="1"/>
                  </a:moveTo>
                  <a:cubicBezTo>
                    <a:pt x="2376" y="793"/>
                    <a:pt x="2376" y="1584"/>
                    <a:pt x="2502" y="2376"/>
                  </a:cubicBezTo>
                  <a:lnTo>
                    <a:pt x="2692" y="3453"/>
                  </a:lnTo>
                  <a:cubicBezTo>
                    <a:pt x="2851" y="4308"/>
                    <a:pt x="2502" y="5226"/>
                    <a:pt x="1774" y="5733"/>
                  </a:cubicBezTo>
                  <a:lnTo>
                    <a:pt x="1" y="7126"/>
                  </a:lnTo>
                  <a:lnTo>
                    <a:pt x="761" y="7728"/>
                  </a:lnTo>
                  <a:cubicBezTo>
                    <a:pt x="792" y="7760"/>
                    <a:pt x="840" y="7776"/>
                    <a:pt x="891" y="7776"/>
                  </a:cubicBezTo>
                  <a:cubicBezTo>
                    <a:pt x="943" y="7776"/>
                    <a:pt x="998" y="7760"/>
                    <a:pt x="1046" y="7728"/>
                  </a:cubicBezTo>
                  <a:lnTo>
                    <a:pt x="3009" y="6176"/>
                  </a:lnTo>
                  <a:cubicBezTo>
                    <a:pt x="3706" y="5606"/>
                    <a:pt x="4086" y="4751"/>
                    <a:pt x="3928" y="3833"/>
                  </a:cubicBezTo>
                  <a:lnTo>
                    <a:pt x="3769" y="2819"/>
                  </a:lnTo>
                  <a:cubicBezTo>
                    <a:pt x="3611" y="1933"/>
                    <a:pt x="3643" y="1078"/>
                    <a:pt x="3769" y="222"/>
                  </a:cubicBezTo>
                  <a:lnTo>
                    <a:pt x="3769" y="159"/>
                  </a:lnTo>
                  <a:cubicBezTo>
                    <a:pt x="3769" y="64"/>
                    <a:pt x="3706" y="1"/>
                    <a:pt x="3643"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6"/>
            <p:cNvSpPr/>
            <p:nvPr/>
          </p:nvSpPr>
          <p:spPr>
            <a:xfrm>
              <a:off x="7832350" y="2962350"/>
              <a:ext cx="61775" cy="128275"/>
            </a:xfrm>
            <a:custGeom>
              <a:avLst/>
              <a:gdLst/>
              <a:ahLst/>
              <a:cxnLst/>
              <a:rect l="l" t="t" r="r" b="b"/>
              <a:pathLst>
                <a:path w="2471" h="5131" extrusionOk="0">
                  <a:moveTo>
                    <a:pt x="602" y="1"/>
                  </a:moveTo>
                  <a:cubicBezTo>
                    <a:pt x="1299" y="1"/>
                    <a:pt x="1837" y="539"/>
                    <a:pt x="1837" y="1236"/>
                  </a:cubicBezTo>
                  <a:lnTo>
                    <a:pt x="1837" y="1426"/>
                  </a:lnTo>
                  <a:cubicBezTo>
                    <a:pt x="1837" y="2122"/>
                    <a:pt x="1552" y="2819"/>
                    <a:pt x="1077" y="3357"/>
                  </a:cubicBezTo>
                  <a:lnTo>
                    <a:pt x="697" y="3769"/>
                  </a:lnTo>
                  <a:cubicBezTo>
                    <a:pt x="444" y="3991"/>
                    <a:pt x="286" y="4308"/>
                    <a:pt x="222" y="4656"/>
                  </a:cubicBezTo>
                  <a:lnTo>
                    <a:pt x="127" y="5068"/>
                  </a:lnTo>
                  <a:cubicBezTo>
                    <a:pt x="127" y="5099"/>
                    <a:pt x="96" y="5131"/>
                    <a:pt x="1" y="5131"/>
                  </a:cubicBezTo>
                  <a:lnTo>
                    <a:pt x="634" y="5131"/>
                  </a:lnTo>
                  <a:cubicBezTo>
                    <a:pt x="697" y="5131"/>
                    <a:pt x="761" y="5099"/>
                    <a:pt x="761" y="5068"/>
                  </a:cubicBezTo>
                  <a:lnTo>
                    <a:pt x="856" y="4656"/>
                  </a:lnTo>
                  <a:cubicBezTo>
                    <a:pt x="887" y="4308"/>
                    <a:pt x="1077" y="3991"/>
                    <a:pt x="1331" y="3769"/>
                  </a:cubicBezTo>
                  <a:lnTo>
                    <a:pt x="1711" y="3357"/>
                  </a:lnTo>
                  <a:cubicBezTo>
                    <a:pt x="2217" y="2851"/>
                    <a:pt x="2471" y="2186"/>
                    <a:pt x="2471" y="1426"/>
                  </a:cubicBezTo>
                  <a:lnTo>
                    <a:pt x="2471" y="1236"/>
                  </a:lnTo>
                  <a:cubicBezTo>
                    <a:pt x="2471" y="539"/>
                    <a:pt x="1901" y="1"/>
                    <a:pt x="1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6"/>
            <p:cNvSpPr/>
            <p:nvPr/>
          </p:nvSpPr>
          <p:spPr>
            <a:xfrm>
              <a:off x="7803050" y="3237075"/>
              <a:ext cx="61800" cy="120175"/>
            </a:xfrm>
            <a:custGeom>
              <a:avLst/>
              <a:gdLst/>
              <a:ahLst/>
              <a:cxnLst/>
              <a:rect l="l" t="t" r="r" b="b"/>
              <a:pathLst>
                <a:path w="2472" h="4807" extrusionOk="0">
                  <a:moveTo>
                    <a:pt x="508" y="1"/>
                  </a:moveTo>
                  <a:lnTo>
                    <a:pt x="508" y="1014"/>
                  </a:lnTo>
                  <a:cubicBezTo>
                    <a:pt x="508" y="1267"/>
                    <a:pt x="286" y="1521"/>
                    <a:pt x="1" y="1521"/>
                  </a:cubicBezTo>
                  <a:lnTo>
                    <a:pt x="951" y="4593"/>
                  </a:lnTo>
                  <a:cubicBezTo>
                    <a:pt x="998" y="4735"/>
                    <a:pt x="1117" y="4806"/>
                    <a:pt x="1236" y="4806"/>
                  </a:cubicBezTo>
                  <a:cubicBezTo>
                    <a:pt x="1355" y="4806"/>
                    <a:pt x="1473" y="4735"/>
                    <a:pt x="1521" y="4593"/>
                  </a:cubicBezTo>
                  <a:lnTo>
                    <a:pt x="2471" y="1521"/>
                  </a:lnTo>
                  <a:lnTo>
                    <a:pt x="2471" y="1521"/>
                  </a:lnTo>
                  <a:cubicBezTo>
                    <a:pt x="2451" y="1523"/>
                    <a:pt x="2431" y="1524"/>
                    <a:pt x="2411" y="1524"/>
                  </a:cubicBezTo>
                  <a:cubicBezTo>
                    <a:pt x="2123" y="1524"/>
                    <a:pt x="1901" y="1311"/>
                    <a:pt x="1901" y="1014"/>
                  </a:cubicBezTo>
                  <a:lnTo>
                    <a:pt x="1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6"/>
            <p:cNvSpPr/>
            <p:nvPr/>
          </p:nvSpPr>
          <p:spPr>
            <a:xfrm>
              <a:off x="7823650" y="3237075"/>
              <a:ext cx="39600" cy="120175"/>
            </a:xfrm>
            <a:custGeom>
              <a:avLst/>
              <a:gdLst/>
              <a:ahLst/>
              <a:cxnLst/>
              <a:rect l="l" t="t" r="r" b="b"/>
              <a:pathLst>
                <a:path w="1584" h="4807" extrusionOk="0">
                  <a:moveTo>
                    <a:pt x="380" y="1"/>
                  </a:moveTo>
                  <a:lnTo>
                    <a:pt x="380" y="1014"/>
                  </a:lnTo>
                  <a:cubicBezTo>
                    <a:pt x="380" y="1204"/>
                    <a:pt x="475" y="1394"/>
                    <a:pt x="634" y="1489"/>
                  </a:cubicBezTo>
                  <a:cubicBezTo>
                    <a:pt x="760" y="1552"/>
                    <a:pt x="855" y="1711"/>
                    <a:pt x="792" y="1837"/>
                  </a:cubicBezTo>
                  <a:lnTo>
                    <a:pt x="0" y="4371"/>
                  </a:lnTo>
                  <a:lnTo>
                    <a:pt x="95" y="4593"/>
                  </a:lnTo>
                  <a:cubicBezTo>
                    <a:pt x="127" y="4735"/>
                    <a:pt x="246" y="4806"/>
                    <a:pt x="364" y="4806"/>
                  </a:cubicBezTo>
                  <a:cubicBezTo>
                    <a:pt x="483" y="4806"/>
                    <a:pt x="602" y="4735"/>
                    <a:pt x="634" y="4593"/>
                  </a:cubicBezTo>
                  <a:lnTo>
                    <a:pt x="1584" y="1521"/>
                  </a:lnTo>
                  <a:lnTo>
                    <a:pt x="1584" y="1521"/>
                  </a:lnTo>
                  <a:cubicBezTo>
                    <a:pt x="1568" y="1523"/>
                    <a:pt x="1551" y="1524"/>
                    <a:pt x="1535" y="1524"/>
                  </a:cubicBezTo>
                  <a:cubicBezTo>
                    <a:pt x="1299" y="1524"/>
                    <a:pt x="1077" y="1311"/>
                    <a:pt x="1077" y="1014"/>
                  </a:cubicBez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6"/>
          <p:cNvGrpSpPr/>
          <p:nvPr/>
        </p:nvGrpSpPr>
        <p:grpSpPr>
          <a:xfrm>
            <a:off x="6976795" y="3250224"/>
            <a:ext cx="648000" cy="431984"/>
            <a:chOff x="7585350" y="3750800"/>
            <a:chExt cx="506725" cy="339050"/>
          </a:xfrm>
        </p:grpSpPr>
        <p:sp>
          <p:nvSpPr>
            <p:cNvPr id="936" name="Google Shape;936;p46"/>
            <p:cNvSpPr/>
            <p:nvPr/>
          </p:nvSpPr>
          <p:spPr>
            <a:xfrm>
              <a:off x="7629675" y="3788950"/>
              <a:ext cx="14275" cy="203500"/>
            </a:xfrm>
            <a:custGeom>
              <a:avLst/>
              <a:gdLst/>
              <a:ahLst/>
              <a:cxnLst/>
              <a:rect l="l" t="t" r="r" b="b"/>
              <a:pathLst>
                <a:path w="571" h="8140" extrusionOk="0">
                  <a:moveTo>
                    <a:pt x="286" y="1"/>
                  </a:moveTo>
                  <a:cubicBezTo>
                    <a:pt x="127" y="1"/>
                    <a:pt x="1" y="96"/>
                    <a:pt x="1" y="254"/>
                  </a:cubicBezTo>
                  <a:lnTo>
                    <a:pt x="1" y="7855"/>
                  </a:lnTo>
                  <a:cubicBezTo>
                    <a:pt x="1" y="8013"/>
                    <a:pt x="127" y="8140"/>
                    <a:pt x="286" y="8140"/>
                  </a:cubicBezTo>
                  <a:cubicBezTo>
                    <a:pt x="444" y="8140"/>
                    <a:pt x="571" y="8013"/>
                    <a:pt x="571" y="7855"/>
                  </a:cubicBezTo>
                  <a:lnTo>
                    <a:pt x="571" y="254"/>
                  </a:lnTo>
                  <a:cubicBezTo>
                    <a:pt x="571" y="96"/>
                    <a:pt x="44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6"/>
            <p:cNvSpPr/>
            <p:nvPr/>
          </p:nvSpPr>
          <p:spPr>
            <a:xfrm>
              <a:off x="7704100" y="3887925"/>
              <a:ext cx="256550" cy="79200"/>
            </a:xfrm>
            <a:custGeom>
              <a:avLst/>
              <a:gdLst/>
              <a:ahLst/>
              <a:cxnLst/>
              <a:rect l="l" t="t" r="r" b="b"/>
              <a:pathLst>
                <a:path w="10262" h="3168" extrusionOk="0">
                  <a:moveTo>
                    <a:pt x="0" y="0"/>
                  </a:moveTo>
                  <a:lnTo>
                    <a:pt x="0" y="3167"/>
                  </a:lnTo>
                  <a:lnTo>
                    <a:pt x="102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6"/>
            <p:cNvSpPr/>
            <p:nvPr/>
          </p:nvSpPr>
          <p:spPr>
            <a:xfrm>
              <a:off x="7618600" y="3759675"/>
              <a:ext cx="362625" cy="172350"/>
            </a:xfrm>
            <a:custGeom>
              <a:avLst/>
              <a:gdLst/>
              <a:ahLst/>
              <a:cxnLst/>
              <a:rect l="l" t="t" r="r" b="b"/>
              <a:pathLst>
                <a:path w="14505" h="6894" extrusionOk="0">
                  <a:moveTo>
                    <a:pt x="0" y="0"/>
                  </a:moveTo>
                  <a:lnTo>
                    <a:pt x="380" y="1520"/>
                  </a:lnTo>
                  <a:cubicBezTo>
                    <a:pt x="919" y="3705"/>
                    <a:pt x="2344" y="5542"/>
                    <a:pt x="4371" y="6619"/>
                  </a:cubicBezTo>
                  <a:cubicBezTo>
                    <a:pt x="4717" y="6802"/>
                    <a:pt x="5102" y="6894"/>
                    <a:pt x="5493" y="6894"/>
                  </a:cubicBezTo>
                  <a:cubicBezTo>
                    <a:pt x="5710" y="6894"/>
                    <a:pt x="5929" y="6865"/>
                    <a:pt x="6144" y="6809"/>
                  </a:cubicBezTo>
                  <a:lnTo>
                    <a:pt x="13396" y="5004"/>
                  </a:lnTo>
                  <a:cubicBezTo>
                    <a:pt x="13840" y="4877"/>
                    <a:pt x="14188" y="4529"/>
                    <a:pt x="14220" y="4054"/>
                  </a:cubicBezTo>
                  <a:lnTo>
                    <a:pt x="14505" y="1742"/>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6"/>
            <p:cNvSpPr/>
            <p:nvPr/>
          </p:nvSpPr>
          <p:spPr>
            <a:xfrm>
              <a:off x="7674800" y="3798450"/>
              <a:ext cx="306425" cy="134950"/>
            </a:xfrm>
            <a:custGeom>
              <a:avLst/>
              <a:gdLst/>
              <a:ahLst/>
              <a:cxnLst/>
              <a:rect l="l" t="t" r="r" b="b"/>
              <a:pathLst>
                <a:path w="12257" h="5398" extrusionOk="0">
                  <a:moveTo>
                    <a:pt x="10388" y="1"/>
                  </a:moveTo>
                  <a:lnTo>
                    <a:pt x="10261" y="1141"/>
                  </a:lnTo>
                  <a:cubicBezTo>
                    <a:pt x="10230" y="1616"/>
                    <a:pt x="9881" y="1996"/>
                    <a:pt x="9438" y="2091"/>
                  </a:cubicBezTo>
                  <a:lnTo>
                    <a:pt x="2186" y="3928"/>
                  </a:lnTo>
                  <a:cubicBezTo>
                    <a:pt x="1985" y="3981"/>
                    <a:pt x="1781" y="4005"/>
                    <a:pt x="1578" y="4005"/>
                  </a:cubicBezTo>
                  <a:cubicBezTo>
                    <a:pt x="1172" y="4005"/>
                    <a:pt x="771" y="3907"/>
                    <a:pt x="412" y="3738"/>
                  </a:cubicBezTo>
                  <a:cubicBezTo>
                    <a:pt x="286" y="3643"/>
                    <a:pt x="127" y="3579"/>
                    <a:pt x="1" y="3484"/>
                  </a:cubicBezTo>
                  <a:lnTo>
                    <a:pt x="1" y="3484"/>
                  </a:lnTo>
                  <a:cubicBezTo>
                    <a:pt x="602" y="4118"/>
                    <a:pt x="1331" y="4688"/>
                    <a:pt x="2123" y="5100"/>
                  </a:cubicBezTo>
                  <a:cubicBezTo>
                    <a:pt x="2486" y="5292"/>
                    <a:pt x="2892" y="5398"/>
                    <a:pt x="3302" y="5398"/>
                  </a:cubicBezTo>
                  <a:cubicBezTo>
                    <a:pt x="3501" y="5398"/>
                    <a:pt x="3700" y="5373"/>
                    <a:pt x="3896" y="5321"/>
                  </a:cubicBezTo>
                  <a:lnTo>
                    <a:pt x="11148" y="3484"/>
                  </a:lnTo>
                  <a:cubicBezTo>
                    <a:pt x="11592" y="3358"/>
                    <a:pt x="11940" y="3009"/>
                    <a:pt x="11972" y="2534"/>
                  </a:cubicBezTo>
                  <a:lnTo>
                    <a:pt x="12257" y="223"/>
                  </a:lnTo>
                  <a:lnTo>
                    <a:pt x="10388"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6"/>
            <p:cNvSpPr/>
            <p:nvPr/>
          </p:nvSpPr>
          <p:spPr>
            <a:xfrm>
              <a:off x="7749225" y="3913250"/>
              <a:ext cx="178175" cy="163125"/>
            </a:xfrm>
            <a:custGeom>
              <a:avLst/>
              <a:gdLst/>
              <a:ahLst/>
              <a:cxnLst/>
              <a:rect l="l" t="t" r="r" b="b"/>
              <a:pathLst>
                <a:path w="7127" h="6525" extrusionOk="0">
                  <a:moveTo>
                    <a:pt x="6778" y="1"/>
                  </a:moveTo>
                  <a:cubicBezTo>
                    <a:pt x="6619" y="1"/>
                    <a:pt x="6493" y="128"/>
                    <a:pt x="6493" y="286"/>
                  </a:cubicBezTo>
                  <a:lnTo>
                    <a:pt x="6493" y="4435"/>
                  </a:lnTo>
                  <a:cubicBezTo>
                    <a:pt x="6493" y="5258"/>
                    <a:pt x="5828" y="5923"/>
                    <a:pt x="5004" y="5923"/>
                  </a:cubicBezTo>
                  <a:cubicBezTo>
                    <a:pt x="4593" y="5923"/>
                    <a:pt x="4213" y="5765"/>
                    <a:pt x="3928" y="5511"/>
                  </a:cubicBezTo>
                  <a:lnTo>
                    <a:pt x="1806" y="3358"/>
                  </a:lnTo>
                  <a:cubicBezTo>
                    <a:pt x="1521" y="3041"/>
                    <a:pt x="1077" y="2883"/>
                    <a:pt x="634" y="2883"/>
                  </a:cubicBezTo>
                  <a:lnTo>
                    <a:pt x="286" y="2883"/>
                  </a:lnTo>
                  <a:cubicBezTo>
                    <a:pt x="127" y="2883"/>
                    <a:pt x="1" y="3009"/>
                    <a:pt x="1" y="3168"/>
                  </a:cubicBezTo>
                  <a:cubicBezTo>
                    <a:pt x="1" y="3326"/>
                    <a:pt x="127" y="3453"/>
                    <a:pt x="286" y="3453"/>
                  </a:cubicBezTo>
                  <a:lnTo>
                    <a:pt x="634" y="3453"/>
                  </a:lnTo>
                  <a:cubicBezTo>
                    <a:pt x="919" y="3453"/>
                    <a:pt x="1204" y="3548"/>
                    <a:pt x="1394" y="3769"/>
                  </a:cubicBezTo>
                  <a:lnTo>
                    <a:pt x="3548" y="5891"/>
                  </a:lnTo>
                  <a:cubicBezTo>
                    <a:pt x="3928" y="6303"/>
                    <a:pt x="4498" y="6525"/>
                    <a:pt x="5036" y="6525"/>
                  </a:cubicBezTo>
                  <a:cubicBezTo>
                    <a:pt x="6176" y="6525"/>
                    <a:pt x="7126" y="5575"/>
                    <a:pt x="7063" y="4435"/>
                  </a:cubicBezTo>
                  <a:lnTo>
                    <a:pt x="7063" y="286"/>
                  </a:lnTo>
                  <a:cubicBezTo>
                    <a:pt x="7063" y="128"/>
                    <a:pt x="6936" y="1"/>
                    <a:pt x="6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6"/>
            <p:cNvSpPr/>
            <p:nvPr/>
          </p:nvSpPr>
          <p:spPr>
            <a:xfrm>
              <a:off x="7605125" y="3917225"/>
              <a:ext cx="171825" cy="172625"/>
            </a:xfrm>
            <a:custGeom>
              <a:avLst/>
              <a:gdLst/>
              <a:ahLst/>
              <a:cxnLst/>
              <a:rect l="l" t="t" r="r" b="b"/>
              <a:pathLst>
                <a:path w="6873" h="6905" extrusionOk="0">
                  <a:moveTo>
                    <a:pt x="3421" y="0"/>
                  </a:moveTo>
                  <a:cubicBezTo>
                    <a:pt x="1521" y="0"/>
                    <a:pt x="1" y="1552"/>
                    <a:pt x="1" y="3452"/>
                  </a:cubicBezTo>
                  <a:cubicBezTo>
                    <a:pt x="1" y="5352"/>
                    <a:pt x="1521" y="6904"/>
                    <a:pt x="3421" y="6904"/>
                  </a:cubicBezTo>
                  <a:cubicBezTo>
                    <a:pt x="5353" y="6904"/>
                    <a:pt x="6873" y="5352"/>
                    <a:pt x="6873" y="3452"/>
                  </a:cubicBezTo>
                  <a:cubicBezTo>
                    <a:pt x="6873" y="1552"/>
                    <a:pt x="5353" y="0"/>
                    <a:pt x="34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6"/>
            <p:cNvSpPr/>
            <p:nvPr/>
          </p:nvSpPr>
          <p:spPr>
            <a:xfrm>
              <a:off x="7644725" y="3956800"/>
              <a:ext cx="92650" cy="93450"/>
            </a:xfrm>
            <a:custGeom>
              <a:avLst/>
              <a:gdLst/>
              <a:ahLst/>
              <a:cxnLst/>
              <a:rect l="l" t="t" r="r" b="b"/>
              <a:pathLst>
                <a:path w="3706" h="3738" extrusionOk="0">
                  <a:moveTo>
                    <a:pt x="1837" y="1"/>
                  </a:moveTo>
                  <a:cubicBezTo>
                    <a:pt x="824" y="1"/>
                    <a:pt x="0" y="824"/>
                    <a:pt x="0" y="1869"/>
                  </a:cubicBezTo>
                  <a:cubicBezTo>
                    <a:pt x="0" y="2883"/>
                    <a:pt x="824" y="3738"/>
                    <a:pt x="1837" y="3738"/>
                  </a:cubicBezTo>
                  <a:cubicBezTo>
                    <a:pt x="2882" y="3738"/>
                    <a:pt x="3706" y="2883"/>
                    <a:pt x="3706" y="1869"/>
                  </a:cubicBezTo>
                  <a:cubicBezTo>
                    <a:pt x="3706" y="824"/>
                    <a:pt x="2882" y="1"/>
                    <a:pt x="18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6"/>
            <p:cNvSpPr/>
            <p:nvPr/>
          </p:nvSpPr>
          <p:spPr>
            <a:xfrm>
              <a:off x="7677175" y="3989275"/>
              <a:ext cx="27750" cy="27725"/>
            </a:xfrm>
            <a:custGeom>
              <a:avLst/>
              <a:gdLst/>
              <a:ahLst/>
              <a:cxnLst/>
              <a:rect l="l" t="t" r="r" b="b"/>
              <a:pathLst>
                <a:path w="1110" h="1109" extrusionOk="0">
                  <a:moveTo>
                    <a:pt x="539" y="0"/>
                  </a:moveTo>
                  <a:cubicBezTo>
                    <a:pt x="254" y="0"/>
                    <a:pt x="1" y="253"/>
                    <a:pt x="1" y="570"/>
                  </a:cubicBezTo>
                  <a:cubicBezTo>
                    <a:pt x="1" y="855"/>
                    <a:pt x="254" y="1108"/>
                    <a:pt x="539" y="1108"/>
                  </a:cubicBezTo>
                  <a:cubicBezTo>
                    <a:pt x="856" y="1108"/>
                    <a:pt x="1109" y="855"/>
                    <a:pt x="1109" y="570"/>
                  </a:cubicBezTo>
                  <a:cubicBezTo>
                    <a:pt x="1109" y="253"/>
                    <a:pt x="856"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p:nvPr/>
          </p:nvSpPr>
          <p:spPr>
            <a:xfrm>
              <a:off x="7650250" y="3962350"/>
              <a:ext cx="87125" cy="87900"/>
            </a:xfrm>
            <a:custGeom>
              <a:avLst/>
              <a:gdLst/>
              <a:ahLst/>
              <a:cxnLst/>
              <a:rect l="l" t="t" r="r" b="b"/>
              <a:pathLst>
                <a:path w="3485" h="3516" extrusionOk="0">
                  <a:moveTo>
                    <a:pt x="2534" y="0"/>
                  </a:moveTo>
                  <a:lnTo>
                    <a:pt x="2534" y="0"/>
                  </a:lnTo>
                  <a:cubicBezTo>
                    <a:pt x="2693" y="285"/>
                    <a:pt x="2788" y="602"/>
                    <a:pt x="2788" y="919"/>
                  </a:cubicBezTo>
                  <a:cubicBezTo>
                    <a:pt x="2788" y="1964"/>
                    <a:pt x="1964" y="2787"/>
                    <a:pt x="919" y="2787"/>
                  </a:cubicBezTo>
                  <a:cubicBezTo>
                    <a:pt x="571" y="2787"/>
                    <a:pt x="254" y="2724"/>
                    <a:pt x="1" y="2566"/>
                  </a:cubicBezTo>
                  <a:lnTo>
                    <a:pt x="1" y="2566"/>
                  </a:lnTo>
                  <a:cubicBezTo>
                    <a:pt x="318" y="3104"/>
                    <a:pt x="919" y="3516"/>
                    <a:pt x="1648" y="3516"/>
                  </a:cubicBezTo>
                  <a:cubicBezTo>
                    <a:pt x="2661" y="3516"/>
                    <a:pt x="3485" y="2661"/>
                    <a:pt x="3485" y="1647"/>
                  </a:cubicBezTo>
                  <a:cubicBezTo>
                    <a:pt x="3485" y="982"/>
                    <a:pt x="3105" y="349"/>
                    <a:pt x="253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6"/>
            <p:cNvSpPr/>
            <p:nvPr/>
          </p:nvSpPr>
          <p:spPr>
            <a:xfrm>
              <a:off x="7617800" y="3931475"/>
              <a:ext cx="158375" cy="157575"/>
            </a:xfrm>
            <a:custGeom>
              <a:avLst/>
              <a:gdLst/>
              <a:ahLst/>
              <a:cxnLst/>
              <a:rect l="l" t="t" r="r" b="b"/>
              <a:pathLst>
                <a:path w="6335" h="6303" extrusionOk="0">
                  <a:moveTo>
                    <a:pt x="4751" y="0"/>
                  </a:moveTo>
                  <a:lnTo>
                    <a:pt x="4751" y="0"/>
                  </a:lnTo>
                  <a:cubicBezTo>
                    <a:pt x="5099" y="507"/>
                    <a:pt x="5321" y="1140"/>
                    <a:pt x="5321" y="1837"/>
                  </a:cubicBezTo>
                  <a:cubicBezTo>
                    <a:pt x="5321" y="3737"/>
                    <a:pt x="3769" y="5289"/>
                    <a:pt x="1869" y="5289"/>
                  </a:cubicBezTo>
                  <a:cubicBezTo>
                    <a:pt x="1204" y="5289"/>
                    <a:pt x="571" y="5099"/>
                    <a:pt x="1" y="4719"/>
                  </a:cubicBezTo>
                  <a:lnTo>
                    <a:pt x="1" y="4719"/>
                  </a:lnTo>
                  <a:cubicBezTo>
                    <a:pt x="602" y="5669"/>
                    <a:pt x="1679" y="6302"/>
                    <a:pt x="2882" y="6302"/>
                  </a:cubicBezTo>
                  <a:cubicBezTo>
                    <a:pt x="4783" y="6302"/>
                    <a:pt x="6334" y="4782"/>
                    <a:pt x="6334" y="2882"/>
                  </a:cubicBezTo>
                  <a:cubicBezTo>
                    <a:pt x="6334" y="1647"/>
                    <a:pt x="5733" y="634"/>
                    <a:pt x="4751"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6"/>
            <p:cNvSpPr/>
            <p:nvPr/>
          </p:nvSpPr>
          <p:spPr>
            <a:xfrm>
              <a:off x="7590100" y="3750800"/>
              <a:ext cx="421225" cy="63525"/>
            </a:xfrm>
            <a:custGeom>
              <a:avLst/>
              <a:gdLst/>
              <a:ahLst/>
              <a:cxnLst/>
              <a:rect l="l" t="t" r="r" b="b"/>
              <a:pathLst>
                <a:path w="16849" h="2541" extrusionOk="0">
                  <a:moveTo>
                    <a:pt x="288" y="1"/>
                  </a:moveTo>
                  <a:cubicBezTo>
                    <a:pt x="152" y="1"/>
                    <a:pt x="32" y="94"/>
                    <a:pt x="32" y="260"/>
                  </a:cubicBezTo>
                  <a:cubicBezTo>
                    <a:pt x="0" y="387"/>
                    <a:pt x="127" y="545"/>
                    <a:pt x="285" y="545"/>
                  </a:cubicBezTo>
                  <a:lnTo>
                    <a:pt x="16563" y="2540"/>
                  </a:lnTo>
                  <a:cubicBezTo>
                    <a:pt x="16658" y="2540"/>
                    <a:pt x="16785" y="2414"/>
                    <a:pt x="16816" y="2319"/>
                  </a:cubicBezTo>
                  <a:cubicBezTo>
                    <a:pt x="16848" y="2129"/>
                    <a:pt x="16753" y="2002"/>
                    <a:pt x="16595" y="2002"/>
                  </a:cubicBezTo>
                  <a:lnTo>
                    <a:pt x="348" y="7"/>
                  </a:lnTo>
                  <a:cubicBezTo>
                    <a:pt x="328" y="3"/>
                    <a:pt x="308"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8012875" y="3855750"/>
              <a:ext cx="79200" cy="33775"/>
            </a:xfrm>
            <a:custGeom>
              <a:avLst/>
              <a:gdLst/>
              <a:ahLst/>
              <a:cxnLst/>
              <a:rect l="l" t="t" r="r" b="b"/>
              <a:pathLst>
                <a:path w="3168" h="1351" extrusionOk="0">
                  <a:moveTo>
                    <a:pt x="2856" y="1"/>
                  </a:moveTo>
                  <a:cubicBezTo>
                    <a:pt x="2823" y="1"/>
                    <a:pt x="2789" y="7"/>
                    <a:pt x="2756" y="21"/>
                  </a:cubicBezTo>
                  <a:lnTo>
                    <a:pt x="222" y="812"/>
                  </a:lnTo>
                  <a:cubicBezTo>
                    <a:pt x="64" y="844"/>
                    <a:pt x="0" y="1002"/>
                    <a:pt x="32" y="1161"/>
                  </a:cubicBezTo>
                  <a:cubicBezTo>
                    <a:pt x="64" y="1287"/>
                    <a:pt x="190" y="1351"/>
                    <a:pt x="317" y="1351"/>
                  </a:cubicBezTo>
                  <a:lnTo>
                    <a:pt x="380" y="1351"/>
                  </a:lnTo>
                  <a:lnTo>
                    <a:pt x="2914" y="559"/>
                  </a:lnTo>
                  <a:cubicBezTo>
                    <a:pt x="3072" y="527"/>
                    <a:pt x="3167" y="369"/>
                    <a:pt x="3104" y="211"/>
                  </a:cubicBezTo>
                  <a:cubicBezTo>
                    <a:pt x="3079" y="86"/>
                    <a:pt x="2976" y="1"/>
                    <a:pt x="28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7585350" y="3866400"/>
              <a:ext cx="440225" cy="165125"/>
            </a:xfrm>
            <a:custGeom>
              <a:avLst/>
              <a:gdLst/>
              <a:ahLst/>
              <a:cxnLst/>
              <a:rect l="l" t="t" r="r" b="b"/>
              <a:pathLst>
                <a:path w="17609" h="6605" extrusionOk="0">
                  <a:moveTo>
                    <a:pt x="17109" y="0"/>
                  </a:moveTo>
                  <a:cubicBezTo>
                    <a:pt x="17096" y="0"/>
                    <a:pt x="17083" y="2"/>
                    <a:pt x="17070" y="6"/>
                  </a:cubicBezTo>
                  <a:lnTo>
                    <a:pt x="158" y="5295"/>
                  </a:lnTo>
                  <a:cubicBezTo>
                    <a:pt x="63" y="5327"/>
                    <a:pt x="0" y="5390"/>
                    <a:pt x="32" y="5517"/>
                  </a:cubicBezTo>
                  <a:lnTo>
                    <a:pt x="317" y="6467"/>
                  </a:lnTo>
                  <a:cubicBezTo>
                    <a:pt x="341" y="6564"/>
                    <a:pt x="402" y="6605"/>
                    <a:pt x="472" y="6605"/>
                  </a:cubicBezTo>
                  <a:cubicBezTo>
                    <a:pt x="494" y="6605"/>
                    <a:pt x="516" y="6601"/>
                    <a:pt x="538" y="6594"/>
                  </a:cubicBezTo>
                  <a:lnTo>
                    <a:pt x="17450" y="1336"/>
                  </a:lnTo>
                  <a:cubicBezTo>
                    <a:pt x="17545" y="1273"/>
                    <a:pt x="17608" y="1210"/>
                    <a:pt x="17576" y="1083"/>
                  </a:cubicBezTo>
                  <a:lnTo>
                    <a:pt x="17291" y="133"/>
                  </a:lnTo>
                  <a:cubicBezTo>
                    <a:pt x="17264" y="78"/>
                    <a:pt x="17190" y="0"/>
                    <a:pt x="17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6"/>
            <p:cNvSpPr/>
            <p:nvPr/>
          </p:nvSpPr>
          <p:spPr>
            <a:xfrm>
              <a:off x="7590100" y="3867500"/>
              <a:ext cx="435475" cy="164825"/>
            </a:xfrm>
            <a:custGeom>
              <a:avLst/>
              <a:gdLst/>
              <a:ahLst/>
              <a:cxnLst/>
              <a:rect l="l" t="t" r="r" b="b"/>
              <a:pathLst>
                <a:path w="17419" h="6593" extrusionOk="0">
                  <a:moveTo>
                    <a:pt x="16944" y="0"/>
                  </a:moveTo>
                  <a:cubicBezTo>
                    <a:pt x="16920" y="0"/>
                    <a:pt x="16897" y="8"/>
                    <a:pt x="16880" y="26"/>
                  </a:cubicBezTo>
                  <a:lnTo>
                    <a:pt x="16405" y="184"/>
                  </a:lnTo>
                  <a:lnTo>
                    <a:pt x="16563" y="627"/>
                  </a:lnTo>
                  <a:cubicBezTo>
                    <a:pt x="16595" y="754"/>
                    <a:pt x="16500" y="849"/>
                    <a:pt x="16436" y="881"/>
                  </a:cubicBezTo>
                  <a:lnTo>
                    <a:pt x="0" y="5979"/>
                  </a:lnTo>
                  <a:lnTo>
                    <a:pt x="158" y="6455"/>
                  </a:lnTo>
                  <a:cubicBezTo>
                    <a:pt x="183" y="6551"/>
                    <a:pt x="262" y="6593"/>
                    <a:pt x="341" y="6593"/>
                  </a:cubicBezTo>
                  <a:cubicBezTo>
                    <a:pt x="365" y="6593"/>
                    <a:pt x="389" y="6589"/>
                    <a:pt x="412" y="6581"/>
                  </a:cubicBezTo>
                  <a:lnTo>
                    <a:pt x="17291" y="1324"/>
                  </a:lnTo>
                  <a:cubicBezTo>
                    <a:pt x="17355" y="1292"/>
                    <a:pt x="17418" y="1166"/>
                    <a:pt x="17386" y="1071"/>
                  </a:cubicBezTo>
                  <a:lnTo>
                    <a:pt x="17101" y="121"/>
                  </a:lnTo>
                  <a:cubicBezTo>
                    <a:pt x="17079" y="52"/>
                    <a:pt x="17006" y="0"/>
                    <a:pt x="16944"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6"/>
            <p:cNvSpPr/>
            <p:nvPr/>
          </p:nvSpPr>
          <p:spPr>
            <a:xfrm>
              <a:off x="7723100" y="3828550"/>
              <a:ext cx="152825" cy="23775"/>
            </a:xfrm>
            <a:custGeom>
              <a:avLst/>
              <a:gdLst/>
              <a:ahLst/>
              <a:cxnLst/>
              <a:rect l="l" t="t" r="r" b="b"/>
              <a:pathLst>
                <a:path w="6113" h="951" extrusionOk="0">
                  <a:moveTo>
                    <a:pt x="5859" y="0"/>
                  </a:moveTo>
                  <a:cubicBezTo>
                    <a:pt x="5574" y="0"/>
                    <a:pt x="5384" y="95"/>
                    <a:pt x="5258" y="190"/>
                  </a:cubicBezTo>
                  <a:cubicBezTo>
                    <a:pt x="5178" y="254"/>
                    <a:pt x="5060" y="285"/>
                    <a:pt x="4941" y="285"/>
                  </a:cubicBezTo>
                  <a:cubicBezTo>
                    <a:pt x="4822" y="285"/>
                    <a:pt x="4703" y="254"/>
                    <a:pt x="4624" y="190"/>
                  </a:cubicBezTo>
                  <a:cubicBezTo>
                    <a:pt x="4466" y="95"/>
                    <a:pt x="4308" y="32"/>
                    <a:pt x="3991" y="32"/>
                  </a:cubicBezTo>
                  <a:cubicBezTo>
                    <a:pt x="3706" y="32"/>
                    <a:pt x="3516" y="159"/>
                    <a:pt x="3389" y="222"/>
                  </a:cubicBezTo>
                  <a:cubicBezTo>
                    <a:pt x="3310" y="285"/>
                    <a:pt x="3191" y="317"/>
                    <a:pt x="3072" y="317"/>
                  </a:cubicBezTo>
                  <a:cubicBezTo>
                    <a:pt x="2954" y="317"/>
                    <a:pt x="2835" y="285"/>
                    <a:pt x="2756" y="222"/>
                  </a:cubicBezTo>
                  <a:cubicBezTo>
                    <a:pt x="2597" y="159"/>
                    <a:pt x="2439" y="64"/>
                    <a:pt x="2122" y="64"/>
                  </a:cubicBezTo>
                  <a:cubicBezTo>
                    <a:pt x="1837" y="64"/>
                    <a:pt x="1647" y="190"/>
                    <a:pt x="1521" y="254"/>
                  </a:cubicBezTo>
                  <a:cubicBezTo>
                    <a:pt x="1441" y="317"/>
                    <a:pt x="1323" y="349"/>
                    <a:pt x="1204" y="349"/>
                  </a:cubicBezTo>
                  <a:cubicBezTo>
                    <a:pt x="1085" y="349"/>
                    <a:pt x="966" y="317"/>
                    <a:pt x="887" y="254"/>
                  </a:cubicBezTo>
                  <a:cubicBezTo>
                    <a:pt x="729" y="190"/>
                    <a:pt x="571" y="95"/>
                    <a:pt x="254" y="95"/>
                  </a:cubicBezTo>
                  <a:cubicBezTo>
                    <a:pt x="96" y="159"/>
                    <a:pt x="1" y="254"/>
                    <a:pt x="1" y="412"/>
                  </a:cubicBezTo>
                  <a:cubicBezTo>
                    <a:pt x="32" y="570"/>
                    <a:pt x="159" y="697"/>
                    <a:pt x="317" y="697"/>
                  </a:cubicBezTo>
                  <a:cubicBezTo>
                    <a:pt x="476" y="697"/>
                    <a:pt x="507" y="729"/>
                    <a:pt x="634" y="792"/>
                  </a:cubicBezTo>
                  <a:cubicBezTo>
                    <a:pt x="729" y="855"/>
                    <a:pt x="887" y="950"/>
                    <a:pt x="1204" y="950"/>
                  </a:cubicBezTo>
                  <a:cubicBezTo>
                    <a:pt x="1584" y="950"/>
                    <a:pt x="1742" y="855"/>
                    <a:pt x="1806" y="792"/>
                  </a:cubicBezTo>
                  <a:cubicBezTo>
                    <a:pt x="1885" y="729"/>
                    <a:pt x="2004" y="697"/>
                    <a:pt x="2122" y="697"/>
                  </a:cubicBezTo>
                  <a:cubicBezTo>
                    <a:pt x="2241" y="697"/>
                    <a:pt x="2360" y="729"/>
                    <a:pt x="2439" y="792"/>
                  </a:cubicBezTo>
                  <a:cubicBezTo>
                    <a:pt x="2597" y="855"/>
                    <a:pt x="2756" y="950"/>
                    <a:pt x="3072" y="950"/>
                  </a:cubicBezTo>
                  <a:cubicBezTo>
                    <a:pt x="3357" y="950"/>
                    <a:pt x="3547" y="824"/>
                    <a:pt x="3674" y="729"/>
                  </a:cubicBezTo>
                  <a:cubicBezTo>
                    <a:pt x="3753" y="681"/>
                    <a:pt x="3872" y="657"/>
                    <a:pt x="3991" y="657"/>
                  </a:cubicBezTo>
                  <a:cubicBezTo>
                    <a:pt x="4110" y="657"/>
                    <a:pt x="4228" y="681"/>
                    <a:pt x="4308" y="729"/>
                  </a:cubicBezTo>
                  <a:cubicBezTo>
                    <a:pt x="4466" y="824"/>
                    <a:pt x="4624" y="887"/>
                    <a:pt x="4941" y="887"/>
                  </a:cubicBezTo>
                  <a:cubicBezTo>
                    <a:pt x="5226" y="887"/>
                    <a:pt x="5416" y="792"/>
                    <a:pt x="5543" y="697"/>
                  </a:cubicBezTo>
                  <a:cubicBezTo>
                    <a:pt x="5638" y="634"/>
                    <a:pt x="5701" y="570"/>
                    <a:pt x="5859" y="570"/>
                  </a:cubicBezTo>
                  <a:cubicBezTo>
                    <a:pt x="6018" y="539"/>
                    <a:pt x="6113" y="412"/>
                    <a:pt x="6113" y="254"/>
                  </a:cubicBezTo>
                  <a:cubicBezTo>
                    <a:pt x="6113" y="95"/>
                    <a:pt x="6018" y="0"/>
                    <a:pt x="58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46"/>
          <p:cNvGrpSpPr/>
          <p:nvPr/>
        </p:nvGrpSpPr>
        <p:grpSpPr>
          <a:xfrm>
            <a:off x="1691923" y="3142191"/>
            <a:ext cx="302554" cy="540016"/>
            <a:chOff x="8253575" y="3649100"/>
            <a:chExt cx="285725" cy="507725"/>
          </a:xfrm>
        </p:grpSpPr>
        <p:sp>
          <p:nvSpPr>
            <p:cNvPr id="952" name="Google Shape;952;p46"/>
            <p:cNvSpPr/>
            <p:nvPr/>
          </p:nvSpPr>
          <p:spPr>
            <a:xfrm>
              <a:off x="8442000" y="3813975"/>
              <a:ext cx="37225" cy="81575"/>
            </a:xfrm>
            <a:custGeom>
              <a:avLst/>
              <a:gdLst/>
              <a:ahLst/>
              <a:cxnLst/>
              <a:rect l="l" t="t" r="r" b="b"/>
              <a:pathLst>
                <a:path w="1489" h="3263" extrusionOk="0">
                  <a:moveTo>
                    <a:pt x="0" y="1"/>
                  </a:moveTo>
                  <a:lnTo>
                    <a:pt x="0" y="3263"/>
                  </a:lnTo>
                  <a:lnTo>
                    <a:pt x="1489" y="3263"/>
                  </a:lnTo>
                  <a:lnTo>
                    <a:pt x="14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p:nvPr/>
          </p:nvSpPr>
          <p:spPr>
            <a:xfrm>
              <a:off x="8462575" y="3813975"/>
              <a:ext cx="16650" cy="81575"/>
            </a:xfrm>
            <a:custGeom>
              <a:avLst/>
              <a:gdLst/>
              <a:ahLst/>
              <a:cxnLst/>
              <a:rect l="l" t="t" r="r" b="b"/>
              <a:pathLst>
                <a:path w="666" h="3263" extrusionOk="0">
                  <a:moveTo>
                    <a:pt x="1" y="1"/>
                  </a:moveTo>
                  <a:lnTo>
                    <a:pt x="1" y="3263"/>
                  </a:lnTo>
                  <a:lnTo>
                    <a:pt x="666" y="3263"/>
                  </a:lnTo>
                  <a:lnTo>
                    <a:pt x="666"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6"/>
            <p:cNvSpPr/>
            <p:nvPr/>
          </p:nvSpPr>
          <p:spPr>
            <a:xfrm>
              <a:off x="8432500" y="3859900"/>
              <a:ext cx="55450" cy="47525"/>
            </a:xfrm>
            <a:custGeom>
              <a:avLst/>
              <a:gdLst/>
              <a:ahLst/>
              <a:cxnLst/>
              <a:rect l="l" t="t" r="r" b="b"/>
              <a:pathLst>
                <a:path w="2218" h="1901" extrusionOk="0">
                  <a:moveTo>
                    <a:pt x="190" y="1"/>
                  </a:moveTo>
                  <a:cubicBezTo>
                    <a:pt x="95" y="1"/>
                    <a:pt x="0" y="64"/>
                    <a:pt x="0" y="191"/>
                  </a:cubicBezTo>
                  <a:lnTo>
                    <a:pt x="0" y="1679"/>
                  </a:lnTo>
                  <a:cubicBezTo>
                    <a:pt x="0" y="1806"/>
                    <a:pt x="95" y="1901"/>
                    <a:pt x="190" y="1901"/>
                  </a:cubicBezTo>
                  <a:lnTo>
                    <a:pt x="2027" y="1901"/>
                  </a:lnTo>
                  <a:cubicBezTo>
                    <a:pt x="2154" y="1901"/>
                    <a:pt x="2217" y="1806"/>
                    <a:pt x="2217" y="1679"/>
                  </a:cubicBezTo>
                  <a:lnTo>
                    <a:pt x="2217" y="191"/>
                  </a:lnTo>
                  <a:cubicBezTo>
                    <a:pt x="2217" y="64"/>
                    <a:pt x="2154" y="1"/>
                    <a:pt x="20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6"/>
            <p:cNvSpPr/>
            <p:nvPr/>
          </p:nvSpPr>
          <p:spPr>
            <a:xfrm>
              <a:off x="8432500" y="3860700"/>
              <a:ext cx="55450" cy="47525"/>
            </a:xfrm>
            <a:custGeom>
              <a:avLst/>
              <a:gdLst/>
              <a:ahLst/>
              <a:cxnLst/>
              <a:rect l="l" t="t" r="r" b="b"/>
              <a:pathLst>
                <a:path w="2218" h="1901" extrusionOk="0">
                  <a:moveTo>
                    <a:pt x="1584" y="0"/>
                  </a:moveTo>
                  <a:lnTo>
                    <a:pt x="1584" y="1077"/>
                  </a:lnTo>
                  <a:cubicBezTo>
                    <a:pt x="1584" y="1172"/>
                    <a:pt x="1521" y="1267"/>
                    <a:pt x="1394" y="1267"/>
                  </a:cubicBezTo>
                  <a:lnTo>
                    <a:pt x="0" y="1267"/>
                  </a:lnTo>
                  <a:lnTo>
                    <a:pt x="0" y="1679"/>
                  </a:lnTo>
                  <a:cubicBezTo>
                    <a:pt x="0" y="1805"/>
                    <a:pt x="95" y="1900"/>
                    <a:pt x="190" y="1900"/>
                  </a:cubicBezTo>
                  <a:lnTo>
                    <a:pt x="2027" y="1900"/>
                  </a:lnTo>
                  <a:cubicBezTo>
                    <a:pt x="2154" y="1900"/>
                    <a:pt x="2217" y="1805"/>
                    <a:pt x="2217" y="1679"/>
                  </a:cubicBezTo>
                  <a:lnTo>
                    <a:pt x="2217" y="190"/>
                  </a:lnTo>
                  <a:cubicBezTo>
                    <a:pt x="2217" y="64"/>
                    <a:pt x="2154" y="0"/>
                    <a:pt x="202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6"/>
            <p:cNvSpPr/>
            <p:nvPr/>
          </p:nvSpPr>
          <p:spPr>
            <a:xfrm>
              <a:off x="8472075" y="3862925"/>
              <a:ext cx="67225" cy="76975"/>
            </a:xfrm>
            <a:custGeom>
              <a:avLst/>
              <a:gdLst/>
              <a:ahLst/>
              <a:cxnLst/>
              <a:rect l="l" t="t" r="r" b="b"/>
              <a:pathLst>
                <a:path w="2689" h="3079" extrusionOk="0">
                  <a:moveTo>
                    <a:pt x="2541" y="0"/>
                  </a:moveTo>
                  <a:cubicBezTo>
                    <a:pt x="2529" y="0"/>
                    <a:pt x="2516" y="2"/>
                    <a:pt x="2503" y="6"/>
                  </a:cubicBezTo>
                  <a:lnTo>
                    <a:pt x="1426" y="481"/>
                  </a:lnTo>
                  <a:cubicBezTo>
                    <a:pt x="1268" y="576"/>
                    <a:pt x="1173" y="703"/>
                    <a:pt x="1046" y="798"/>
                  </a:cubicBezTo>
                  <a:lnTo>
                    <a:pt x="1" y="2128"/>
                  </a:lnTo>
                  <a:lnTo>
                    <a:pt x="1204" y="3078"/>
                  </a:lnTo>
                  <a:lnTo>
                    <a:pt x="2218" y="1716"/>
                  </a:lnTo>
                  <a:cubicBezTo>
                    <a:pt x="2313" y="1590"/>
                    <a:pt x="2376" y="1463"/>
                    <a:pt x="2439" y="1273"/>
                  </a:cubicBezTo>
                  <a:lnTo>
                    <a:pt x="2661" y="133"/>
                  </a:lnTo>
                  <a:cubicBezTo>
                    <a:pt x="2688" y="78"/>
                    <a:pt x="2621" y="0"/>
                    <a:pt x="2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6"/>
            <p:cNvSpPr/>
            <p:nvPr/>
          </p:nvSpPr>
          <p:spPr>
            <a:xfrm>
              <a:off x="8472075" y="3862925"/>
              <a:ext cx="67225" cy="76975"/>
            </a:xfrm>
            <a:custGeom>
              <a:avLst/>
              <a:gdLst/>
              <a:ahLst/>
              <a:cxnLst/>
              <a:rect l="l" t="t" r="r" b="b"/>
              <a:pathLst>
                <a:path w="2689" h="3079" extrusionOk="0">
                  <a:moveTo>
                    <a:pt x="2541" y="0"/>
                  </a:moveTo>
                  <a:cubicBezTo>
                    <a:pt x="2529" y="0"/>
                    <a:pt x="2516" y="2"/>
                    <a:pt x="2503" y="6"/>
                  </a:cubicBezTo>
                  <a:lnTo>
                    <a:pt x="1426" y="481"/>
                  </a:lnTo>
                  <a:cubicBezTo>
                    <a:pt x="1268" y="576"/>
                    <a:pt x="1173" y="703"/>
                    <a:pt x="1046" y="798"/>
                  </a:cubicBezTo>
                  <a:lnTo>
                    <a:pt x="1" y="2128"/>
                  </a:lnTo>
                  <a:lnTo>
                    <a:pt x="1204" y="3078"/>
                  </a:lnTo>
                  <a:lnTo>
                    <a:pt x="2218" y="1716"/>
                  </a:lnTo>
                  <a:cubicBezTo>
                    <a:pt x="2313" y="1590"/>
                    <a:pt x="2376" y="1463"/>
                    <a:pt x="2439" y="1273"/>
                  </a:cubicBezTo>
                  <a:lnTo>
                    <a:pt x="2661" y="133"/>
                  </a:lnTo>
                  <a:cubicBezTo>
                    <a:pt x="2688" y="78"/>
                    <a:pt x="2621" y="0"/>
                    <a:pt x="2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6"/>
            <p:cNvSpPr/>
            <p:nvPr/>
          </p:nvSpPr>
          <p:spPr>
            <a:xfrm>
              <a:off x="8442000" y="3742725"/>
              <a:ext cx="37225" cy="47525"/>
            </a:xfrm>
            <a:custGeom>
              <a:avLst/>
              <a:gdLst/>
              <a:ahLst/>
              <a:cxnLst/>
              <a:rect l="l" t="t" r="r" b="b"/>
              <a:pathLst>
                <a:path w="1489" h="1901" extrusionOk="0">
                  <a:moveTo>
                    <a:pt x="190" y="1"/>
                  </a:moveTo>
                  <a:cubicBezTo>
                    <a:pt x="64" y="1"/>
                    <a:pt x="0" y="96"/>
                    <a:pt x="0" y="191"/>
                  </a:cubicBezTo>
                  <a:lnTo>
                    <a:pt x="0" y="1901"/>
                  </a:lnTo>
                  <a:lnTo>
                    <a:pt x="1489" y="1901"/>
                  </a:lnTo>
                  <a:lnTo>
                    <a:pt x="1489" y="191"/>
                  </a:lnTo>
                  <a:cubicBezTo>
                    <a:pt x="1489" y="96"/>
                    <a:pt x="1426" y="1"/>
                    <a:pt x="12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6"/>
            <p:cNvSpPr/>
            <p:nvPr/>
          </p:nvSpPr>
          <p:spPr>
            <a:xfrm>
              <a:off x="8457825" y="3742725"/>
              <a:ext cx="21400" cy="47525"/>
            </a:xfrm>
            <a:custGeom>
              <a:avLst/>
              <a:gdLst/>
              <a:ahLst/>
              <a:cxnLst/>
              <a:rect l="l" t="t" r="r" b="b"/>
              <a:pathLst>
                <a:path w="856" h="1901" extrusionOk="0">
                  <a:moveTo>
                    <a:pt x="1" y="1"/>
                  </a:moveTo>
                  <a:cubicBezTo>
                    <a:pt x="96" y="1"/>
                    <a:pt x="191" y="96"/>
                    <a:pt x="191" y="191"/>
                  </a:cubicBezTo>
                  <a:lnTo>
                    <a:pt x="191" y="1901"/>
                  </a:lnTo>
                  <a:lnTo>
                    <a:pt x="856" y="1901"/>
                  </a:lnTo>
                  <a:lnTo>
                    <a:pt x="856" y="191"/>
                  </a:lnTo>
                  <a:cubicBezTo>
                    <a:pt x="856" y="96"/>
                    <a:pt x="793" y="1"/>
                    <a:pt x="666"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6"/>
            <p:cNvSpPr/>
            <p:nvPr/>
          </p:nvSpPr>
          <p:spPr>
            <a:xfrm>
              <a:off x="8432500" y="3784700"/>
              <a:ext cx="56225" cy="47525"/>
            </a:xfrm>
            <a:custGeom>
              <a:avLst/>
              <a:gdLst/>
              <a:ahLst/>
              <a:cxnLst/>
              <a:rect l="l" t="t" r="r" b="b"/>
              <a:pathLst>
                <a:path w="2249" h="1901" extrusionOk="0">
                  <a:moveTo>
                    <a:pt x="190" y="0"/>
                  </a:moveTo>
                  <a:cubicBezTo>
                    <a:pt x="95" y="0"/>
                    <a:pt x="0" y="63"/>
                    <a:pt x="0" y="190"/>
                  </a:cubicBezTo>
                  <a:lnTo>
                    <a:pt x="0" y="1679"/>
                  </a:lnTo>
                  <a:cubicBezTo>
                    <a:pt x="0" y="1805"/>
                    <a:pt x="95" y="1900"/>
                    <a:pt x="190" y="1900"/>
                  </a:cubicBezTo>
                  <a:lnTo>
                    <a:pt x="2027" y="1900"/>
                  </a:lnTo>
                  <a:cubicBezTo>
                    <a:pt x="2154" y="1900"/>
                    <a:pt x="2217" y="1774"/>
                    <a:pt x="2249" y="1679"/>
                  </a:cubicBezTo>
                  <a:lnTo>
                    <a:pt x="2249" y="190"/>
                  </a:lnTo>
                  <a:cubicBezTo>
                    <a:pt x="2249" y="63"/>
                    <a:pt x="2186" y="0"/>
                    <a:pt x="2059" y="0"/>
                  </a:cubicBezTo>
                  <a:lnTo>
                    <a:pt x="1901" y="0"/>
                  </a:lnTo>
                  <a:lnTo>
                    <a:pt x="1742" y="95"/>
                  </a:lnTo>
                  <a:lnTo>
                    <a:pt x="1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6"/>
            <p:cNvSpPr/>
            <p:nvPr/>
          </p:nvSpPr>
          <p:spPr>
            <a:xfrm>
              <a:off x="8432500" y="3784700"/>
              <a:ext cx="55450" cy="47525"/>
            </a:xfrm>
            <a:custGeom>
              <a:avLst/>
              <a:gdLst/>
              <a:ahLst/>
              <a:cxnLst/>
              <a:rect l="l" t="t" r="r" b="b"/>
              <a:pathLst>
                <a:path w="2218" h="1901" extrusionOk="0">
                  <a:moveTo>
                    <a:pt x="1584" y="0"/>
                  </a:moveTo>
                  <a:lnTo>
                    <a:pt x="1584" y="1045"/>
                  </a:lnTo>
                  <a:cubicBezTo>
                    <a:pt x="1584" y="1172"/>
                    <a:pt x="1521" y="1267"/>
                    <a:pt x="1394" y="1267"/>
                  </a:cubicBezTo>
                  <a:lnTo>
                    <a:pt x="0" y="1267"/>
                  </a:lnTo>
                  <a:lnTo>
                    <a:pt x="0" y="1679"/>
                  </a:lnTo>
                  <a:cubicBezTo>
                    <a:pt x="0" y="1805"/>
                    <a:pt x="95" y="1900"/>
                    <a:pt x="190" y="1900"/>
                  </a:cubicBezTo>
                  <a:lnTo>
                    <a:pt x="2027" y="1900"/>
                  </a:lnTo>
                  <a:cubicBezTo>
                    <a:pt x="2154" y="1900"/>
                    <a:pt x="2217" y="1805"/>
                    <a:pt x="2217" y="1679"/>
                  </a:cubicBezTo>
                  <a:lnTo>
                    <a:pt x="2217" y="190"/>
                  </a:lnTo>
                  <a:cubicBezTo>
                    <a:pt x="2217" y="63"/>
                    <a:pt x="2154" y="0"/>
                    <a:pt x="2027"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6"/>
            <p:cNvSpPr/>
            <p:nvPr/>
          </p:nvSpPr>
          <p:spPr>
            <a:xfrm>
              <a:off x="8301075" y="3722150"/>
              <a:ext cx="38025" cy="92650"/>
            </a:xfrm>
            <a:custGeom>
              <a:avLst/>
              <a:gdLst/>
              <a:ahLst/>
              <a:cxnLst/>
              <a:rect l="l" t="t" r="r" b="b"/>
              <a:pathLst>
                <a:path w="1521" h="3706" extrusionOk="0">
                  <a:moveTo>
                    <a:pt x="0" y="0"/>
                  </a:moveTo>
                  <a:lnTo>
                    <a:pt x="0" y="3706"/>
                  </a:lnTo>
                  <a:lnTo>
                    <a:pt x="1520" y="3706"/>
                  </a:lnTo>
                  <a:lnTo>
                    <a:pt x="15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6"/>
            <p:cNvSpPr/>
            <p:nvPr/>
          </p:nvSpPr>
          <p:spPr>
            <a:xfrm>
              <a:off x="8320875" y="3722150"/>
              <a:ext cx="18225" cy="92650"/>
            </a:xfrm>
            <a:custGeom>
              <a:avLst/>
              <a:gdLst/>
              <a:ahLst/>
              <a:cxnLst/>
              <a:rect l="l" t="t" r="r" b="b"/>
              <a:pathLst>
                <a:path w="729" h="3706" extrusionOk="0">
                  <a:moveTo>
                    <a:pt x="0" y="0"/>
                  </a:moveTo>
                  <a:lnTo>
                    <a:pt x="0" y="3706"/>
                  </a:lnTo>
                  <a:lnTo>
                    <a:pt x="728" y="3706"/>
                  </a:lnTo>
                  <a:lnTo>
                    <a:pt x="728" y="0"/>
                  </a:lnTo>
                  <a:close/>
                </a:path>
              </a:pathLst>
            </a:custGeom>
            <a:solidFill>
              <a:srgbClr val="373331">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6"/>
            <p:cNvSpPr/>
            <p:nvPr/>
          </p:nvSpPr>
          <p:spPr>
            <a:xfrm>
              <a:off x="8293150" y="3785475"/>
              <a:ext cx="53875" cy="71300"/>
            </a:xfrm>
            <a:custGeom>
              <a:avLst/>
              <a:gdLst/>
              <a:ahLst/>
              <a:cxnLst/>
              <a:rect l="l" t="t" r="r" b="b"/>
              <a:pathLst>
                <a:path w="2155" h="2852" extrusionOk="0">
                  <a:moveTo>
                    <a:pt x="191" y="1"/>
                  </a:moveTo>
                  <a:cubicBezTo>
                    <a:pt x="96" y="1"/>
                    <a:pt x="1" y="64"/>
                    <a:pt x="1" y="191"/>
                  </a:cubicBezTo>
                  <a:lnTo>
                    <a:pt x="1" y="2851"/>
                  </a:lnTo>
                  <a:lnTo>
                    <a:pt x="2154" y="2851"/>
                  </a:lnTo>
                  <a:lnTo>
                    <a:pt x="2154" y="191"/>
                  </a:lnTo>
                  <a:cubicBezTo>
                    <a:pt x="2154" y="64"/>
                    <a:pt x="2059" y="1"/>
                    <a:pt x="19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6"/>
            <p:cNvSpPr/>
            <p:nvPr/>
          </p:nvSpPr>
          <p:spPr>
            <a:xfrm>
              <a:off x="8320075" y="3786275"/>
              <a:ext cx="26950" cy="71275"/>
            </a:xfrm>
            <a:custGeom>
              <a:avLst/>
              <a:gdLst/>
              <a:ahLst/>
              <a:cxnLst/>
              <a:rect l="l" t="t" r="r" b="b"/>
              <a:pathLst>
                <a:path w="1078" h="2851" extrusionOk="0">
                  <a:moveTo>
                    <a:pt x="0" y="0"/>
                  </a:moveTo>
                  <a:cubicBezTo>
                    <a:pt x="127" y="0"/>
                    <a:pt x="190" y="95"/>
                    <a:pt x="190" y="191"/>
                  </a:cubicBezTo>
                  <a:lnTo>
                    <a:pt x="190" y="2851"/>
                  </a:lnTo>
                  <a:lnTo>
                    <a:pt x="1077" y="2851"/>
                  </a:lnTo>
                  <a:lnTo>
                    <a:pt x="1077" y="159"/>
                  </a:lnTo>
                  <a:cubicBezTo>
                    <a:pt x="1077" y="95"/>
                    <a:pt x="982" y="0"/>
                    <a:pt x="855"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6"/>
            <p:cNvSpPr/>
            <p:nvPr/>
          </p:nvSpPr>
          <p:spPr>
            <a:xfrm>
              <a:off x="8253575" y="3850400"/>
              <a:ext cx="131450" cy="306425"/>
            </a:xfrm>
            <a:custGeom>
              <a:avLst/>
              <a:gdLst/>
              <a:ahLst/>
              <a:cxnLst/>
              <a:rect l="l" t="t" r="r" b="b"/>
              <a:pathLst>
                <a:path w="5258" h="12257" extrusionOk="0">
                  <a:moveTo>
                    <a:pt x="919" y="1"/>
                  </a:moveTo>
                  <a:cubicBezTo>
                    <a:pt x="792" y="1"/>
                    <a:pt x="729" y="96"/>
                    <a:pt x="729" y="222"/>
                  </a:cubicBezTo>
                  <a:lnTo>
                    <a:pt x="729" y="4023"/>
                  </a:lnTo>
                  <a:cubicBezTo>
                    <a:pt x="729" y="4561"/>
                    <a:pt x="602" y="5131"/>
                    <a:pt x="349" y="5638"/>
                  </a:cubicBezTo>
                  <a:cubicBezTo>
                    <a:pt x="190" y="5986"/>
                    <a:pt x="95" y="6398"/>
                    <a:pt x="32" y="6746"/>
                  </a:cubicBezTo>
                  <a:cubicBezTo>
                    <a:pt x="0" y="7095"/>
                    <a:pt x="570" y="8488"/>
                    <a:pt x="570" y="8488"/>
                  </a:cubicBezTo>
                  <a:lnTo>
                    <a:pt x="444" y="10515"/>
                  </a:lnTo>
                  <a:lnTo>
                    <a:pt x="634" y="11877"/>
                  </a:lnTo>
                  <a:cubicBezTo>
                    <a:pt x="665" y="12098"/>
                    <a:pt x="824" y="12257"/>
                    <a:pt x="1045" y="12257"/>
                  </a:cubicBezTo>
                  <a:lnTo>
                    <a:pt x="4212" y="12257"/>
                  </a:lnTo>
                  <a:cubicBezTo>
                    <a:pt x="4402" y="12257"/>
                    <a:pt x="4561" y="12098"/>
                    <a:pt x="4592" y="11877"/>
                  </a:cubicBezTo>
                  <a:lnTo>
                    <a:pt x="4782" y="10515"/>
                  </a:lnTo>
                  <a:lnTo>
                    <a:pt x="4592" y="8520"/>
                  </a:lnTo>
                  <a:cubicBezTo>
                    <a:pt x="4592" y="8520"/>
                    <a:pt x="5257" y="7095"/>
                    <a:pt x="5194" y="6714"/>
                  </a:cubicBezTo>
                  <a:cubicBezTo>
                    <a:pt x="5162" y="6303"/>
                    <a:pt x="5036" y="5954"/>
                    <a:pt x="4877" y="5606"/>
                  </a:cubicBezTo>
                  <a:cubicBezTo>
                    <a:pt x="4687" y="5131"/>
                    <a:pt x="4592" y="4561"/>
                    <a:pt x="4592" y="4023"/>
                  </a:cubicBezTo>
                  <a:lnTo>
                    <a:pt x="4592" y="222"/>
                  </a:lnTo>
                  <a:cubicBezTo>
                    <a:pt x="4592" y="96"/>
                    <a:pt x="4529" y="1"/>
                    <a:pt x="4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6"/>
            <p:cNvSpPr/>
            <p:nvPr/>
          </p:nvSpPr>
          <p:spPr>
            <a:xfrm>
              <a:off x="8328775" y="3850400"/>
              <a:ext cx="56250" cy="306425"/>
            </a:xfrm>
            <a:custGeom>
              <a:avLst/>
              <a:gdLst/>
              <a:ahLst/>
              <a:cxnLst/>
              <a:rect l="l" t="t" r="r" b="b"/>
              <a:pathLst>
                <a:path w="2250" h="12257" extrusionOk="0">
                  <a:moveTo>
                    <a:pt x="159" y="1"/>
                  </a:moveTo>
                  <a:cubicBezTo>
                    <a:pt x="286" y="1"/>
                    <a:pt x="349" y="96"/>
                    <a:pt x="349" y="222"/>
                  </a:cubicBezTo>
                  <a:lnTo>
                    <a:pt x="349" y="4023"/>
                  </a:lnTo>
                  <a:cubicBezTo>
                    <a:pt x="349" y="4561"/>
                    <a:pt x="476" y="5131"/>
                    <a:pt x="729" y="5638"/>
                  </a:cubicBezTo>
                  <a:cubicBezTo>
                    <a:pt x="1046" y="6334"/>
                    <a:pt x="1109" y="7095"/>
                    <a:pt x="983" y="7855"/>
                  </a:cubicBezTo>
                  <a:lnTo>
                    <a:pt x="412" y="11877"/>
                  </a:lnTo>
                  <a:cubicBezTo>
                    <a:pt x="349" y="12098"/>
                    <a:pt x="191" y="12257"/>
                    <a:pt x="1" y="12257"/>
                  </a:cubicBezTo>
                  <a:lnTo>
                    <a:pt x="1204" y="12257"/>
                  </a:lnTo>
                  <a:cubicBezTo>
                    <a:pt x="1394" y="12257"/>
                    <a:pt x="1553" y="12098"/>
                    <a:pt x="1584" y="11877"/>
                  </a:cubicBezTo>
                  <a:lnTo>
                    <a:pt x="1774" y="10515"/>
                  </a:lnTo>
                  <a:lnTo>
                    <a:pt x="1584" y="8520"/>
                  </a:lnTo>
                  <a:cubicBezTo>
                    <a:pt x="1584" y="8520"/>
                    <a:pt x="2249" y="7095"/>
                    <a:pt x="2186" y="6714"/>
                  </a:cubicBezTo>
                  <a:cubicBezTo>
                    <a:pt x="2186" y="6334"/>
                    <a:pt x="2059" y="5986"/>
                    <a:pt x="1901" y="5638"/>
                  </a:cubicBezTo>
                  <a:cubicBezTo>
                    <a:pt x="1679" y="5131"/>
                    <a:pt x="1553" y="4561"/>
                    <a:pt x="1553" y="4023"/>
                  </a:cubicBezTo>
                  <a:lnTo>
                    <a:pt x="1553" y="222"/>
                  </a:lnTo>
                  <a:cubicBezTo>
                    <a:pt x="1553" y="96"/>
                    <a:pt x="1458"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6"/>
            <p:cNvSpPr/>
            <p:nvPr/>
          </p:nvSpPr>
          <p:spPr>
            <a:xfrm>
              <a:off x="8253575" y="3878125"/>
              <a:ext cx="131450" cy="54650"/>
            </a:xfrm>
            <a:custGeom>
              <a:avLst/>
              <a:gdLst/>
              <a:ahLst/>
              <a:cxnLst/>
              <a:rect l="l" t="t" r="r" b="b"/>
              <a:pathLst>
                <a:path w="5258" h="2186" extrusionOk="0">
                  <a:moveTo>
                    <a:pt x="317" y="0"/>
                  </a:moveTo>
                  <a:cubicBezTo>
                    <a:pt x="159" y="0"/>
                    <a:pt x="0" y="158"/>
                    <a:pt x="0" y="317"/>
                  </a:cubicBezTo>
                  <a:lnTo>
                    <a:pt x="0" y="1869"/>
                  </a:lnTo>
                  <a:cubicBezTo>
                    <a:pt x="0" y="2027"/>
                    <a:pt x="159" y="2185"/>
                    <a:pt x="317" y="2185"/>
                  </a:cubicBezTo>
                  <a:lnTo>
                    <a:pt x="4941" y="2185"/>
                  </a:lnTo>
                  <a:cubicBezTo>
                    <a:pt x="5162" y="2185"/>
                    <a:pt x="5257" y="2059"/>
                    <a:pt x="5257" y="1869"/>
                  </a:cubicBezTo>
                  <a:lnTo>
                    <a:pt x="5257" y="317"/>
                  </a:lnTo>
                  <a:cubicBezTo>
                    <a:pt x="5257" y="158"/>
                    <a:pt x="5099" y="0"/>
                    <a:pt x="4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6"/>
            <p:cNvSpPr/>
            <p:nvPr/>
          </p:nvSpPr>
          <p:spPr>
            <a:xfrm>
              <a:off x="8254350" y="3878125"/>
              <a:ext cx="132250" cy="53850"/>
            </a:xfrm>
            <a:custGeom>
              <a:avLst/>
              <a:gdLst/>
              <a:ahLst/>
              <a:cxnLst/>
              <a:rect l="l" t="t" r="r" b="b"/>
              <a:pathLst>
                <a:path w="5290" h="2154" extrusionOk="0">
                  <a:moveTo>
                    <a:pt x="4435" y="0"/>
                  </a:moveTo>
                  <a:lnTo>
                    <a:pt x="4435" y="1045"/>
                  </a:lnTo>
                  <a:cubicBezTo>
                    <a:pt x="4435" y="1203"/>
                    <a:pt x="4276" y="1362"/>
                    <a:pt x="4118" y="1362"/>
                  </a:cubicBezTo>
                  <a:lnTo>
                    <a:pt x="1" y="1362"/>
                  </a:lnTo>
                  <a:lnTo>
                    <a:pt x="1" y="1837"/>
                  </a:lnTo>
                  <a:cubicBezTo>
                    <a:pt x="1" y="1995"/>
                    <a:pt x="159" y="2154"/>
                    <a:pt x="318" y="2154"/>
                  </a:cubicBezTo>
                  <a:lnTo>
                    <a:pt x="4973" y="2154"/>
                  </a:lnTo>
                  <a:cubicBezTo>
                    <a:pt x="5131" y="2154"/>
                    <a:pt x="5290" y="1995"/>
                    <a:pt x="5290" y="1837"/>
                  </a:cubicBezTo>
                  <a:lnTo>
                    <a:pt x="5290" y="285"/>
                  </a:lnTo>
                  <a:cubicBezTo>
                    <a:pt x="5226" y="158"/>
                    <a:pt x="5131" y="0"/>
                    <a:pt x="4910" y="0"/>
                  </a:cubicBez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6"/>
            <p:cNvSpPr/>
            <p:nvPr/>
          </p:nvSpPr>
          <p:spPr>
            <a:xfrm>
              <a:off x="8301075" y="3649100"/>
              <a:ext cx="38825" cy="81775"/>
            </a:xfrm>
            <a:custGeom>
              <a:avLst/>
              <a:gdLst/>
              <a:ahLst/>
              <a:cxnLst/>
              <a:rect l="l" t="t" r="r" b="b"/>
              <a:pathLst>
                <a:path w="1553" h="3271" extrusionOk="0">
                  <a:moveTo>
                    <a:pt x="776" y="1"/>
                  </a:moveTo>
                  <a:cubicBezTo>
                    <a:pt x="737" y="1"/>
                    <a:pt x="697" y="25"/>
                    <a:pt x="665" y="72"/>
                  </a:cubicBezTo>
                  <a:lnTo>
                    <a:pt x="127" y="1117"/>
                  </a:lnTo>
                  <a:cubicBezTo>
                    <a:pt x="32" y="1307"/>
                    <a:pt x="0" y="1466"/>
                    <a:pt x="0" y="1624"/>
                  </a:cubicBezTo>
                  <a:lnTo>
                    <a:pt x="0" y="3271"/>
                  </a:lnTo>
                  <a:lnTo>
                    <a:pt x="1520" y="3271"/>
                  </a:lnTo>
                  <a:lnTo>
                    <a:pt x="1552" y="1624"/>
                  </a:lnTo>
                  <a:cubicBezTo>
                    <a:pt x="1552" y="1434"/>
                    <a:pt x="1489" y="1276"/>
                    <a:pt x="1425" y="1117"/>
                  </a:cubicBezTo>
                  <a:lnTo>
                    <a:pt x="887" y="72"/>
                  </a:lnTo>
                  <a:cubicBezTo>
                    <a:pt x="855" y="25"/>
                    <a:pt x="81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6"/>
            <p:cNvSpPr/>
            <p:nvPr/>
          </p:nvSpPr>
          <p:spPr>
            <a:xfrm>
              <a:off x="8301075" y="3649100"/>
              <a:ext cx="38825" cy="81775"/>
            </a:xfrm>
            <a:custGeom>
              <a:avLst/>
              <a:gdLst/>
              <a:ahLst/>
              <a:cxnLst/>
              <a:rect l="l" t="t" r="r" b="b"/>
              <a:pathLst>
                <a:path w="1553" h="3271" extrusionOk="0">
                  <a:moveTo>
                    <a:pt x="776" y="1"/>
                  </a:moveTo>
                  <a:cubicBezTo>
                    <a:pt x="737" y="1"/>
                    <a:pt x="697" y="25"/>
                    <a:pt x="665" y="72"/>
                  </a:cubicBezTo>
                  <a:lnTo>
                    <a:pt x="127" y="1117"/>
                  </a:lnTo>
                  <a:cubicBezTo>
                    <a:pt x="32" y="1307"/>
                    <a:pt x="0" y="1466"/>
                    <a:pt x="0" y="1624"/>
                  </a:cubicBezTo>
                  <a:lnTo>
                    <a:pt x="0" y="3271"/>
                  </a:lnTo>
                  <a:lnTo>
                    <a:pt x="1520" y="3271"/>
                  </a:lnTo>
                  <a:lnTo>
                    <a:pt x="1552" y="1624"/>
                  </a:lnTo>
                  <a:cubicBezTo>
                    <a:pt x="1552" y="1434"/>
                    <a:pt x="1489" y="1276"/>
                    <a:pt x="1425" y="1117"/>
                  </a:cubicBezTo>
                  <a:lnTo>
                    <a:pt x="887" y="72"/>
                  </a:lnTo>
                  <a:cubicBezTo>
                    <a:pt x="855" y="25"/>
                    <a:pt x="816"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6"/>
            <p:cNvSpPr/>
            <p:nvPr/>
          </p:nvSpPr>
          <p:spPr>
            <a:xfrm>
              <a:off x="8311375" y="3649100"/>
              <a:ext cx="27725" cy="81775"/>
            </a:xfrm>
            <a:custGeom>
              <a:avLst/>
              <a:gdLst/>
              <a:ahLst/>
              <a:cxnLst/>
              <a:rect l="l" t="t" r="r" b="b"/>
              <a:pathLst>
                <a:path w="1109" h="3271" extrusionOk="0">
                  <a:moveTo>
                    <a:pt x="317" y="1"/>
                  </a:moveTo>
                  <a:cubicBezTo>
                    <a:pt x="277" y="1"/>
                    <a:pt x="238" y="25"/>
                    <a:pt x="222" y="72"/>
                  </a:cubicBezTo>
                  <a:lnTo>
                    <a:pt x="0" y="579"/>
                  </a:lnTo>
                  <a:lnTo>
                    <a:pt x="253" y="1117"/>
                  </a:lnTo>
                  <a:cubicBezTo>
                    <a:pt x="348" y="1276"/>
                    <a:pt x="380" y="1434"/>
                    <a:pt x="380" y="1624"/>
                  </a:cubicBezTo>
                  <a:lnTo>
                    <a:pt x="380" y="3271"/>
                  </a:lnTo>
                  <a:lnTo>
                    <a:pt x="1108" y="3271"/>
                  </a:lnTo>
                  <a:lnTo>
                    <a:pt x="1108" y="1624"/>
                  </a:lnTo>
                  <a:cubicBezTo>
                    <a:pt x="1108" y="1466"/>
                    <a:pt x="1045" y="1307"/>
                    <a:pt x="982" y="1149"/>
                  </a:cubicBezTo>
                  <a:lnTo>
                    <a:pt x="412" y="72"/>
                  </a:lnTo>
                  <a:cubicBezTo>
                    <a:pt x="396" y="25"/>
                    <a:pt x="356" y="1"/>
                    <a:pt x="317" y="1"/>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6"/>
            <p:cNvSpPr/>
            <p:nvPr/>
          </p:nvSpPr>
          <p:spPr>
            <a:xfrm>
              <a:off x="8297125" y="4015875"/>
              <a:ext cx="45925" cy="98200"/>
            </a:xfrm>
            <a:custGeom>
              <a:avLst/>
              <a:gdLst/>
              <a:ahLst/>
              <a:cxnLst/>
              <a:rect l="l" t="t" r="r" b="b"/>
              <a:pathLst>
                <a:path w="1837" h="3928" extrusionOk="0">
                  <a:moveTo>
                    <a:pt x="918" y="0"/>
                  </a:moveTo>
                  <a:cubicBezTo>
                    <a:pt x="412" y="0"/>
                    <a:pt x="0" y="444"/>
                    <a:pt x="0" y="919"/>
                  </a:cubicBezTo>
                  <a:lnTo>
                    <a:pt x="0" y="3009"/>
                  </a:lnTo>
                  <a:cubicBezTo>
                    <a:pt x="0" y="3516"/>
                    <a:pt x="443" y="3927"/>
                    <a:pt x="918" y="3927"/>
                  </a:cubicBezTo>
                  <a:cubicBezTo>
                    <a:pt x="1425" y="3927"/>
                    <a:pt x="1837" y="3484"/>
                    <a:pt x="1837" y="3009"/>
                  </a:cubicBezTo>
                  <a:lnTo>
                    <a:pt x="1837" y="919"/>
                  </a:lnTo>
                  <a:cubicBezTo>
                    <a:pt x="1837" y="412"/>
                    <a:pt x="1425" y="0"/>
                    <a:pt x="9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6"/>
            <p:cNvSpPr/>
            <p:nvPr/>
          </p:nvSpPr>
          <p:spPr>
            <a:xfrm>
              <a:off x="8489500" y="3864150"/>
              <a:ext cx="49125" cy="71775"/>
            </a:xfrm>
            <a:custGeom>
              <a:avLst/>
              <a:gdLst/>
              <a:ahLst/>
              <a:cxnLst/>
              <a:rect l="l" t="t" r="r" b="b"/>
              <a:pathLst>
                <a:path w="1965" h="2871" extrusionOk="0">
                  <a:moveTo>
                    <a:pt x="1865" y="0"/>
                  </a:moveTo>
                  <a:cubicBezTo>
                    <a:pt x="1847" y="0"/>
                    <a:pt x="1827" y="6"/>
                    <a:pt x="1806" y="21"/>
                  </a:cubicBezTo>
                  <a:lnTo>
                    <a:pt x="1331" y="211"/>
                  </a:lnTo>
                  <a:lnTo>
                    <a:pt x="1204" y="844"/>
                  </a:lnTo>
                  <a:cubicBezTo>
                    <a:pt x="1172" y="1002"/>
                    <a:pt x="1109" y="1161"/>
                    <a:pt x="1014" y="1287"/>
                  </a:cubicBezTo>
                  <a:lnTo>
                    <a:pt x="1" y="2586"/>
                  </a:lnTo>
                  <a:lnTo>
                    <a:pt x="349" y="2871"/>
                  </a:lnTo>
                  <a:lnTo>
                    <a:pt x="982" y="2428"/>
                  </a:lnTo>
                  <a:lnTo>
                    <a:pt x="1584" y="1667"/>
                  </a:lnTo>
                  <a:cubicBezTo>
                    <a:pt x="1616" y="1604"/>
                    <a:pt x="1679" y="1446"/>
                    <a:pt x="1742" y="1287"/>
                  </a:cubicBezTo>
                  <a:lnTo>
                    <a:pt x="1964" y="147"/>
                  </a:lnTo>
                  <a:cubicBezTo>
                    <a:pt x="1964" y="74"/>
                    <a:pt x="1926" y="0"/>
                    <a:pt x="1865"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6"/>
            <p:cNvSpPr/>
            <p:nvPr/>
          </p:nvSpPr>
          <p:spPr>
            <a:xfrm>
              <a:off x="8449925" y="3901875"/>
              <a:ext cx="63350" cy="66525"/>
            </a:xfrm>
            <a:custGeom>
              <a:avLst/>
              <a:gdLst/>
              <a:ahLst/>
              <a:cxnLst/>
              <a:rect l="l" t="t" r="r" b="b"/>
              <a:pathLst>
                <a:path w="2534" h="2661" extrusionOk="0">
                  <a:moveTo>
                    <a:pt x="1330" y="0"/>
                  </a:moveTo>
                  <a:lnTo>
                    <a:pt x="0" y="1710"/>
                  </a:lnTo>
                  <a:lnTo>
                    <a:pt x="1172" y="2660"/>
                  </a:lnTo>
                  <a:lnTo>
                    <a:pt x="2534" y="950"/>
                  </a:lnTo>
                  <a:lnTo>
                    <a:pt x="13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6"/>
            <p:cNvSpPr/>
            <p:nvPr/>
          </p:nvSpPr>
          <p:spPr>
            <a:xfrm>
              <a:off x="8466550" y="3916125"/>
              <a:ext cx="47525" cy="53050"/>
            </a:xfrm>
            <a:custGeom>
              <a:avLst/>
              <a:gdLst/>
              <a:ahLst/>
              <a:cxnLst/>
              <a:rect l="l" t="t" r="r" b="b"/>
              <a:pathLst>
                <a:path w="1901" h="2122" extrusionOk="0">
                  <a:moveTo>
                    <a:pt x="1330" y="0"/>
                  </a:moveTo>
                  <a:lnTo>
                    <a:pt x="0" y="1710"/>
                  </a:lnTo>
                  <a:lnTo>
                    <a:pt x="539" y="2122"/>
                  </a:lnTo>
                  <a:lnTo>
                    <a:pt x="1900" y="444"/>
                  </a:lnTo>
                  <a:lnTo>
                    <a:pt x="1330"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6"/>
            <p:cNvSpPr/>
            <p:nvPr/>
          </p:nvSpPr>
          <p:spPr>
            <a:xfrm>
              <a:off x="8419825" y="3935850"/>
              <a:ext cx="70500" cy="67425"/>
            </a:xfrm>
            <a:custGeom>
              <a:avLst/>
              <a:gdLst/>
              <a:ahLst/>
              <a:cxnLst/>
              <a:rect l="l" t="t" r="r" b="b"/>
              <a:pathLst>
                <a:path w="2820" h="2697" extrusionOk="0">
                  <a:moveTo>
                    <a:pt x="1159" y="0"/>
                  </a:moveTo>
                  <a:cubicBezTo>
                    <a:pt x="1100" y="0"/>
                    <a:pt x="1041" y="27"/>
                    <a:pt x="982" y="66"/>
                  </a:cubicBezTo>
                  <a:lnTo>
                    <a:pt x="64" y="1270"/>
                  </a:lnTo>
                  <a:cubicBezTo>
                    <a:pt x="1" y="1333"/>
                    <a:pt x="32" y="1460"/>
                    <a:pt x="127" y="1555"/>
                  </a:cubicBezTo>
                  <a:lnTo>
                    <a:pt x="1552" y="2663"/>
                  </a:lnTo>
                  <a:cubicBezTo>
                    <a:pt x="1575" y="2686"/>
                    <a:pt x="1605" y="2696"/>
                    <a:pt x="1639" y="2696"/>
                  </a:cubicBezTo>
                  <a:cubicBezTo>
                    <a:pt x="1702" y="2696"/>
                    <a:pt x="1776" y="2661"/>
                    <a:pt x="1838" y="2600"/>
                  </a:cubicBezTo>
                  <a:lnTo>
                    <a:pt x="2724" y="1428"/>
                  </a:lnTo>
                  <a:cubicBezTo>
                    <a:pt x="2819" y="1333"/>
                    <a:pt x="2756" y="1238"/>
                    <a:pt x="2693" y="1143"/>
                  </a:cubicBezTo>
                  <a:lnTo>
                    <a:pt x="1267" y="35"/>
                  </a:lnTo>
                  <a:cubicBezTo>
                    <a:pt x="1231" y="10"/>
                    <a:pt x="1195" y="0"/>
                    <a:pt x="1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6"/>
            <p:cNvSpPr/>
            <p:nvPr/>
          </p:nvSpPr>
          <p:spPr>
            <a:xfrm>
              <a:off x="8419825" y="3957275"/>
              <a:ext cx="70500" cy="44800"/>
            </a:xfrm>
            <a:custGeom>
              <a:avLst/>
              <a:gdLst/>
              <a:ahLst/>
              <a:cxnLst/>
              <a:rect l="l" t="t" r="r" b="b"/>
              <a:pathLst>
                <a:path w="2820" h="1792" extrusionOk="0">
                  <a:moveTo>
                    <a:pt x="349" y="1"/>
                  </a:moveTo>
                  <a:lnTo>
                    <a:pt x="96" y="349"/>
                  </a:lnTo>
                  <a:cubicBezTo>
                    <a:pt x="1" y="444"/>
                    <a:pt x="32" y="571"/>
                    <a:pt x="127" y="634"/>
                  </a:cubicBezTo>
                  <a:lnTo>
                    <a:pt x="1552" y="1743"/>
                  </a:lnTo>
                  <a:cubicBezTo>
                    <a:pt x="1576" y="1778"/>
                    <a:pt x="1608" y="1791"/>
                    <a:pt x="1643" y="1791"/>
                  </a:cubicBezTo>
                  <a:cubicBezTo>
                    <a:pt x="1705" y="1791"/>
                    <a:pt x="1777" y="1751"/>
                    <a:pt x="1838" y="1711"/>
                  </a:cubicBezTo>
                  <a:lnTo>
                    <a:pt x="2724" y="508"/>
                  </a:lnTo>
                  <a:cubicBezTo>
                    <a:pt x="2819" y="476"/>
                    <a:pt x="2788" y="381"/>
                    <a:pt x="2693" y="286"/>
                  </a:cubicBezTo>
                  <a:lnTo>
                    <a:pt x="2344" y="1"/>
                  </a:lnTo>
                  <a:lnTo>
                    <a:pt x="1711" y="824"/>
                  </a:lnTo>
                  <a:cubicBezTo>
                    <a:pt x="1649" y="886"/>
                    <a:pt x="1588" y="921"/>
                    <a:pt x="1527" y="921"/>
                  </a:cubicBezTo>
                  <a:cubicBezTo>
                    <a:pt x="1493" y="921"/>
                    <a:pt x="1459" y="910"/>
                    <a:pt x="1426" y="888"/>
                  </a:cubicBezTo>
                  <a:lnTo>
                    <a:pt x="349"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6"/>
            <p:cNvSpPr/>
            <p:nvPr/>
          </p:nvSpPr>
          <p:spPr>
            <a:xfrm>
              <a:off x="8254350" y="4016675"/>
              <a:ext cx="34075" cy="97400"/>
            </a:xfrm>
            <a:custGeom>
              <a:avLst/>
              <a:gdLst/>
              <a:ahLst/>
              <a:cxnLst/>
              <a:rect l="l" t="t" r="r" b="b"/>
              <a:pathLst>
                <a:path w="1363" h="3896" extrusionOk="0">
                  <a:moveTo>
                    <a:pt x="444" y="0"/>
                  </a:moveTo>
                  <a:cubicBezTo>
                    <a:pt x="286" y="0"/>
                    <a:pt x="159" y="63"/>
                    <a:pt x="64" y="127"/>
                  </a:cubicBezTo>
                  <a:cubicBezTo>
                    <a:pt x="1" y="475"/>
                    <a:pt x="1" y="855"/>
                    <a:pt x="64" y="1204"/>
                  </a:cubicBezTo>
                  <a:lnTo>
                    <a:pt x="444" y="3895"/>
                  </a:lnTo>
                  <a:cubicBezTo>
                    <a:pt x="919" y="3895"/>
                    <a:pt x="1363" y="3484"/>
                    <a:pt x="1363" y="2977"/>
                  </a:cubicBezTo>
                  <a:lnTo>
                    <a:pt x="1363" y="887"/>
                  </a:lnTo>
                  <a:cubicBezTo>
                    <a:pt x="1331" y="412"/>
                    <a:pt x="919" y="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6"/>
            <p:cNvSpPr/>
            <p:nvPr/>
          </p:nvSpPr>
          <p:spPr>
            <a:xfrm>
              <a:off x="8352525" y="4017425"/>
              <a:ext cx="31700" cy="96650"/>
            </a:xfrm>
            <a:custGeom>
              <a:avLst/>
              <a:gdLst/>
              <a:ahLst/>
              <a:cxnLst/>
              <a:rect l="l" t="t" r="r" b="b"/>
              <a:pathLst>
                <a:path w="1268" h="3866" extrusionOk="0">
                  <a:moveTo>
                    <a:pt x="839" y="0"/>
                  </a:moveTo>
                  <a:cubicBezTo>
                    <a:pt x="413" y="0"/>
                    <a:pt x="1" y="399"/>
                    <a:pt x="1" y="857"/>
                  </a:cubicBezTo>
                  <a:lnTo>
                    <a:pt x="1" y="2947"/>
                  </a:lnTo>
                  <a:cubicBezTo>
                    <a:pt x="1" y="3422"/>
                    <a:pt x="349" y="3834"/>
                    <a:pt x="824" y="3865"/>
                  </a:cubicBezTo>
                  <a:lnTo>
                    <a:pt x="1236" y="1205"/>
                  </a:lnTo>
                  <a:cubicBezTo>
                    <a:pt x="1268" y="857"/>
                    <a:pt x="1268" y="445"/>
                    <a:pt x="1236" y="97"/>
                  </a:cubicBezTo>
                  <a:cubicBezTo>
                    <a:pt x="1109" y="65"/>
                    <a:pt x="983" y="2"/>
                    <a:pt x="888" y="2"/>
                  </a:cubicBezTo>
                  <a:cubicBezTo>
                    <a:pt x="871" y="1"/>
                    <a:pt x="855" y="0"/>
                    <a:pt x="8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6"/>
            <p:cNvSpPr/>
            <p:nvPr/>
          </p:nvSpPr>
          <p:spPr>
            <a:xfrm>
              <a:off x="8352525" y="4016675"/>
              <a:ext cx="31700" cy="98200"/>
            </a:xfrm>
            <a:custGeom>
              <a:avLst/>
              <a:gdLst/>
              <a:ahLst/>
              <a:cxnLst/>
              <a:rect l="l" t="t" r="r" b="b"/>
              <a:pathLst>
                <a:path w="1268" h="3928" extrusionOk="0">
                  <a:moveTo>
                    <a:pt x="919" y="0"/>
                  </a:moveTo>
                  <a:cubicBezTo>
                    <a:pt x="571" y="0"/>
                    <a:pt x="254" y="253"/>
                    <a:pt x="96" y="570"/>
                  </a:cubicBezTo>
                  <a:cubicBezTo>
                    <a:pt x="96" y="792"/>
                    <a:pt x="96" y="1014"/>
                    <a:pt x="33" y="1235"/>
                  </a:cubicBezTo>
                  <a:lnTo>
                    <a:pt x="1" y="1425"/>
                  </a:lnTo>
                  <a:lnTo>
                    <a:pt x="1" y="3009"/>
                  </a:lnTo>
                  <a:cubicBezTo>
                    <a:pt x="1" y="3484"/>
                    <a:pt x="349" y="3895"/>
                    <a:pt x="824" y="3927"/>
                  </a:cubicBezTo>
                  <a:lnTo>
                    <a:pt x="1236" y="1267"/>
                  </a:lnTo>
                  <a:cubicBezTo>
                    <a:pt x="1268" y="919"/>
                    <a:pt x="1268" y="539"/>
                    <a:pt x="1236" y="158"/>
                  </a:cubicBezTo>
                  <a:cubicBezTo>
                    <a:pt x="1141" y="0"/>
                    <a:pt x="1046" y="0"/>
                    <a:pt x="919"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46"/>
          <p:cNvSpPr txBox="1">
            <a:spLocks noGrp="1"/>
          </p:cNvSpPr>
          <p:nvPr>
            <p:ph type="title" idx="15"/>
          </p:nvPr>
        </p:nvSpPr>
        <p:spPr>
          <a:xfrm>
            <a:off x="720000" y="540000"/>
            <a:ext cx="7704000" cy="6768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THE SIX SIMPLE MACHINES</a:t>
            </a:r>
            <a:endParaRPr/>
          </a:p>
        </p:txBody>
      </p:sp>
      <p:grpSp>
        <p:nvGrpSpPr>
          <p:cNvPr id="983" name="Google Shape;983;p46"/>
          <p:cNvGrpSpPr/>
          <p:nvPr/>
        </p:nvGrpSpPr>
        <p:grpSpPr>
          <a:xfrm>
            <a:off x="1574348" y="1252800"/>
            <a:ext cx="537693" cy="648022"/>
            <a:chOff x="1592097" y="3413074"/>
            <a:chExt cx="420565" cy="507576"/>
          </a:xfrm>
        </p:grpSpPr>
        <p:sp>
          <p:nvSpPr>
            <p:cNvPr id="984" name="Google Shape;984;p46"/>
            <p:cNvSpPr/>
            <p:nvPr/>
          </p:nvSpPr>
          <p:spPr>
            <a:xfrm>
              <a:off x="1824056" y="3740107"/>
              <a:ext cx="123130" cy="15852"/>
            </a:xfrm>
            <a:custGeom>
              <a:avLst/>
              <a:gdLst/>
              <a:ahLst/>
              <a:cxnLst/>
              <a:rect l="l" t="t" r="r" b="b"/>
              <a:pathLst>
                <a:path w="4942" h="634" extrusionOk="0">
                  <a:moveTo>
                    <a:pt x="349" y="0"/>
                  </a:moveTo>
                  <a:cubicBezTo>
                    <a:pt x="127" y="0"/>
                    <a:pt x="1" y="95"/>
                    <a:pt x="1" y="317"/>
                  </a:cubicBezTo>
                  <a:cubicBezTo>
                    <a:pt x="1" y="507"/>
                    <a:pt x="191" y="634"/>
                    <a:pt x="349" y="634"/>
                  </a:cubicBezTo>
                  <a:lnTo>
                    <a:pt x="4624" y="634"/>
                  </a:lnTo>
                  <a:cubicBezTo>
                    <a:pt x="4751" y="634"/>
                    <a:pt x="4941" y="507"/>
                    <a:pt x="4941" y="317"/>
                  </a:cubicBezTo>
                  <a:cubicBezTo>
                    <a:pt x="4941" y="95"/>
                    <a:pt x="4783" y="0"/>
                    <a:pt x="4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6"/>
            <p:cNvSpPr/>
            <p:nvPr/>
          </p:nvSpPr>
          <p:spPr>
            <a:xfrm>
              <a:off x="1660738" y="3740107"/>
              <a:ext cx="122308" cy="15852"/>
            </a:xfrm>
            <a:custGeom>
              <a:avLst/>
              <a:gdLst/>
              <a:ahLst/>
              <a:cxnLst/>
              <a:rect l="l" t="t" r="r" b="b"/>
              <a:pathLst>
                <a:path w="4909" h="634" extrusionOk="0">
                  <a:moveTo>
                    <a:pt x="317" y="0"/>
                  </a:moveTo>
                  <a:cubicBezTo>
                    <a:pt x="127" y="0"/>
                    <a:pt x="0" y="95"/>
                    <a:pt x="0" y="317"/>
                  </a:cubicBezTo>
                  <a:cubicBezTo>
                    <a:pt x="0" y="507"/>
                    <a:pt x="159" y="634"/>
                    <a:pt x="317" y="634"/>
                  </a:cubicBezTo>
                  <a:lnTo>
                    <a:pt x="4592" y="634"/>
                  </a:lnTo>
                  <a:cubicBezTo>
                    <a:pt x="4751" y="634"/>
                    <a:pt x="4909" y="507"/>
                    <a:pt x="4909" y="317"/>
                  </a:cubicBezTo>
                  <a:cubicBezTo>
                    <a:pt x="4909" y="95"/>
                    <a:pt x="4751" y="0"/>
                    <a:pt x="4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6"/>
            <p:cNvSpPr/>
            <p:nvPr/>
          </p:nvSpPr>
          <p:spPr>
            <a:xfrm>
              <a:off x="1644942" y="3787612"/>
              <a:ext cx="142065" cy="35654"/>
            </a:xfrm>
            <a:custGeom>
              <a:avLst/>
              <a:gdLst/>
              <a:ahLst/>
              <a:cxnLst/>
              <a:rect l="l" t="t" r="r" b="b"/>
              <a:pathLst>
                <a:path w="5702" h="1426" extrusionOk="0">
                  <a:moveTo>
                    <a:pt x="1" y="0"/>
                  </a:moveTo>
                  <a:lnTo>
                    <a:pt x="1" y="1425"/>
                  </a:lnTo>
                  <a:lnTo>
                    <a:pt x="5701" y="1425"/>
                  </a:lnTo>
                  <a:lnTo>
                    <a:pt x="57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6"/>
            <p:cNvSpPr/>
            <p:nvPr/>
          </p:nvSpPr>
          <p:spPr>
            <a:xfrm>
              <a:off x="1644942" y="3787612"/>
              <a:ext cx="142065" cy="34078"/>
            </a:xfrm>
            <a:custGeom>
              <a:avLst/>
              <a:gdLst/>
              <a:ahLst/>
              <a:cxnLst/>
              <a:rect l="l" t="t" r="r" b="b"/>
              <a:pathLst>
                <a:path w="5702" h="1363" extrusionOk="0">
                  <a:moveTo>
                    <a:pt x="4308" y="0"/>
                  </a:moveTo>
                  <a:lnTo>
                    <a:pt x="4435" y="475"/>
                  </a:lnTo>
                  <a:cubicBezTo>
                    <a:pt x="4466" y="570"/>
                    <a:pt x="4371" y="697"/>
                    <a:pt x="4245" y="697"/>
                  </a:cubicBezTo>
                  <a:lnTo>
                    <a:pt x="1" y="697"/>
                  </a:lnTo>
                  <a:lnTo>
                    <a:pt x="1" y="1362"/>
                  </a:lnTo>
                  <a:lnTo>
                    <a:pt x="5701" y="1362"/>
                  </a:lnTo>
                  <a:lnTo>
                    <a:pt x="5701" y="0"/>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6"/>
            <p:cNvSpPr/>
            <p:nvPr/>
          </p:nvSpPr>
          <p:spPr>
            <a:xfrm>
              <a:off x="1688344" y="3673600"/>
              <a:ext cx="78133" cy="35654"/>
            </a:xfrm>
            <a:custGeom>
              <a:avLst/>
              <a:gdLst/>
              <a:ahLst/>
              <a:cxnLst/>
              <a:rect l="l" t="t" r="r" b="b"/>
              <a:pathLst>
                <a:path w="3136" h="1426" extrusionOk="0">
                  <a:moveTo>
                    <a:pt x="1" y="0"/>
                  </a:moveTo>
                  <a:lnTo>
                    <a:pt x="1" y="1425"/>
                  </a:lnTo>
                  <a:lnTo>
                    <a:pt x="3136" y="1425"/>
                  </a:lnTo>
                  <a:lnTo>
                    <a:pt x="3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6"/>
            <p:cNvSpPr/>
            <p:nvPr/>
          </p:nvSpPr>
          <p:spPr>
            <a:xfrm>
              <a:off x="1688344" y="3672000"/>
              <a:ext cx="78133" cy="36454"/>
            </a:xfrm>
            <a:custGeom>
              <a:avLst/>
              <a:gdLst/>
              <a:ahLst/>
              <a:cxnLst/>
              <a:rect l="l" t="t" r="r" b="b"/>
              <a:pathLst>
                <a:path w="3136" h="1458" extrusionOk="0">
                  <a:moveTo>
                    <a:pt x="3136" y="1"/>
                  </a:moveTo>
                  <a:lnTo>
                    <a:pt x="1711" y="64"/>
                  </a:lnTo>
                  <a:lnTo>
                    <a:pt x="1837" y="539"/>
                  </a:lnTo>
                  <a:cubicBezTo>
                    <a:pt x="1869" y="666"/>
                    <a:pt x="1742" y="761"/>
                    <a:pt x="1616" y="761"/>
                  </a:cubicBezTo>
                  <a:lnTo>
                    <a:pt x="1" y="761"/>
                  </a:lnTo>
                  <a:lnTo>
                    <a:pt x="1" y="1457"/>
                  </a:lnTo>
                  <a:lnTo>
                    <a:pt x="3136" y="1457"/>
                  </a:lnTo>
                  <a:lnTo>
                    <a:pt x="3136" y="1"/>
                  </a:ln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6"/>
            <p:cNvSpPr/>
            <p:nvPr/>
          </p:nvSpPr>
          <p:spPr>
            <a:xfrm>
              <a:off x="1703342" y="3560364"/>
              <a:ext cx="37098" cy="35654"/>
            </a:xfrm>
            <a:custGeom>
              <a:avLst/>
              <a:gdLst/>
              <a:ahLst/>
              <a:cxnLst/>
              <a:rect l="l" t="t" r="r" b="b"/>
              <a:pathLst>
                <a:path w="1489" h="1426" extrusionOk="0">
                  <a:moveTo>
                    <a:pt x="0" y="0"/>
                  </a:moveTo>
                  <a:lnTo>
                    <a:pt x="0" y="1425"/>
                  </a:lnTo>
                  <a:lnTo>
                    <a:pt x="1489" y="1425"/>
                  </a:lnTo>
                  <a:lnTo>
                    <a:pt x="1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6"/>
            <p:cNvSpPr/>
            <p:nvPr/>
          </p:nvSpPr>
          <p:spPr>
            <a:xfrm>
              <a:off x="1757782" y="3500183"/>
              <a:ext cx="136534" cy="419692"/>
            </a:xfrm>
            <a:custGeom>
              <a:avLst/>
              <a:gdLst/>
              <a:ahLst/>
              <a:cxnLst/>
              <a:rect l="l" t="t" r="r" b="b"/>
              <a:pathLst>
                <a:path w="5480" h="16786" extrusionOk="0">
                  <a:moveTo>
                    <a:pt x="3579" y="1"/>
                  </a:moveTo>
                  <a:lnTo>
                    <a:pt x="3389" y="317"/>
                  </a:lnTo>
                  <a:lnTo>
                    <a:pt x="1" y="16785"/>
                  </a:lnTo>
                  <a:lnTo>
                    <a:pt x="982" y="16468"/>
                  </a:lnTo>
                  <a:lnTo>
                    <a:pt x="2059" y="16785"/>
                  </a:lnTo>
                  <a:lnTo>
                    <a:pt x="54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6"/>
            <p:cNvSpPr/>
            <p:nvPr/>
          </p:nvSpPr>
          <p:spPr>
            <a:xfrm>
              <a:off x="1789349" y="3500183"/>
              <a:ext cx="104170" cy="419692"/>
            </a:xfrm>
            <a:custGeom>
              <a:avLst/>
              <a:gdLst/>
              <a:ahLst/>
              <a:cxnLst/>
              <a:rect l="l" t="t" r="r" b="b"/>
              <a:pathLst>
                <a:path w="4181" h="16786" extrusionOk="0">
                  <a:moveTo>
                    <a:pt x="3421" y="1"/>
                  </a:moveTo>
                  <a:lnTo>
                    <a:pt x="0" y="16563"/>
                  </a:lnTo>
                  <a:lnTo>
                    <a:pt x="729" y="16785"/>
                  </a:lnTo>
                  <a:lnTo>
                    <a:pt x="4181"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6"/>
            <p:cNvSpPr/>
            <p:nvPr/>
          </p:nvSpPr>
          <p:spPr>
            <a:xfrm>
              <a:off x="1599970" y="3500183"/>
              <a:ext cx="135737" cy="419692"/>
            </a:xfrm>
            <a:custGeom>
              <a:avLst/>
              <a:gdLst/>
              <a:ahLst/>
              <a:cxnLst/>
              <a:rect l="l" t="t" r="r" b="b"/>
              <a:pathLst>
                <a:path w="5448" h="16786" extrusionOk="0">
                  <a:moveTo>
                    <a:pt x="3579" y="1"/>
                  </a:moveTo>
                  <a:lnTo>
                    <a:pt x="3389" y="317"/>
                  </a:lnTo>
                  <a:lnTo>
                    <a:pt x="1" y="16785"/>
                  </a:lnTo>
                  <a:lnTo>
                    <a:pt x="982" y="16437"/>
                  </a:lnTo>
                  <a:lnTo>
                    <a:pt x="1996" y="16785"/>
                  </a:lnTo>
                  <a:lnTo>
                    <a:pt x="5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6"/>
            <p:cNvSpPr/>
            <p:nvPr/>
          </p:nvSpPr>
          <p:spPr>
            <a:xfrm>
              <a:off x="1631537" y="3500183"/>
              <a:ext cx="104170" cy="419692"/>
            </a:xfrm>
            <a:custGeom>
              <a:avLst/>
              <a:gdLst/>
              <a:ahLst/>
              <a:cxnLst/>
              <a:rect l="l" t="t" r="r" b="b"/>
              <a:pathLst>
                <a:path w="4181" h="16786" extrusionOk="0">
                  <a:moveTo>
                    <a:pt x="3389" y="1"/>
                  </a:moveTo>
                  <a:lnTo>
                    <a:pt x="1" y="16500"/>
                  </a:lnTo>
                  <a:lnTo>
                    <a:pt x="729" y="16785"/>
                  </a:lnTo>
                  <a:lnTo>
                    <a:pt x="4181" y="1"/>
                  </a:lnTo>
                  <a:close/>
                </a:path>
              </a:pathLst>
            </a:custGeom>
            <a:solidFill>
              <a:srgbClr val="FC800D">
                <a:alpha val="53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6"/>
            <p:cNvSpPr/>
            <p:nvPr/>
          </p:nvSpPr>
          <p:spPr>
            <a:xfrm>
              <a:off x="1751478" y="3866144"/>
              <a:ext cx="71033" cy="54505"/>
            </a:xfrm>
            <a:custGeom>
              <a:avLst/>
              <a:gdLst/>
              <a:ahLst/>
              <a:cxnLst/>
              <a:rect l="l" t="t" r="r" b="b"/>
              <a:pathLst>
                <a:path w="2851" h="2180" extrusionOk="0">
                  <a:moveTo>
                    <a:pt x="555" y="1"/>
                  </a:moveTo>
                  <a:cubicBezTo>
                    <a:pt x="490" y="1"/>
                    <a:pt x="435" y="53"/>
                    <a:pt x="412" y="121"/>
                  </a:cubicBezTo>
                  <a:lnTo>
                    <a:pt x="0" y="2021"/>
                  </a:lnTo>
                  <a:cubicBezTo>
                    <a:pt x="0" y="2116"/>
                    <a:pt x="32" y="2180"/>
                    <a:pt x="127" y="2180"/>
                  </a:cubicBezTo>
                  <a:lnTo>
                    <a:pt x="2470" y="2180"/>
                  </a:lnTo>
                  <a:cubicBezTo>
                    <a:pt x="2534" y="2180"/>
                    <a:pt x="2660" y="2116"/>
                    <a:pt x="2660" y="2021"/>
                  </a:cubicBezTo>
                  <a:lnTo>
                    <a:pt x="2850" y="1135"/>
                  </a:lnTo>
                  <a:cubicBezTo>
                    <a:pt x="2850" y="1040"/>
                    <a:pt x="2819" y="976"/>
                    <a:pt x="2787" y="913"/>
                  </a:cubicBezTo>
                  <a:lnTo>
                    <a:pt x="634" y="26"/>
                  </a:lnTo>
                  <a:cubicBezTo>
                    <a:pt x="607" y="9"/>
                    <a:pt x="581"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6"/>
            <p:cNvSpPr/>
            <p:nvPr/>
          </p:nvSpPr>
          <p:spPr>
            <a:xfrm>
              <a:off x="1592097" y="3866144"/>
              <a:ext cx="71033" cy="54505"/>
            </a:xfrm>
            <a:custGeom>
              <a:avLst/>
              <a:gdLst/>
              <a:ahLst/>
              <a:cxnLst/>
              <a:rect l="l" t="t" r="r" b="b"/>
              <a:pathLst>
                <a:path w="2851" h="2180" extrusionOk="0">
                  <a:moveTo>
                    <a:pt x="537" y="1"/>
                  </a:moveTo>
                  <a:cubicBezTo>
                    <a:pt x="475" y="1"/>
                    <a:pt x="403" y="53"/>
                    <a:pt x="380" y="121"/>
                  </a:cubicBezTo>
                  <a:lnTo>
                    <a:pt x="0" y="2021"/>
                  </a:lnTo>
                  <a:cubicBezTo>
                    <a:pt x="0" y="2116"/>
                    <a:pt x="32" y="2180"/>
                    <a:pt x="95" y="2180"/>
                  </a:cubicBezTo>
                  <a:lnTo>
                    <a:pt x="2439" y="2180"/>
                  </a:lnTo>
                  <a:cubicBezTo>
                    <a:pt x="2534" y="2180"/>
                    <a:pt x="2629" y="2116"/>
                    <a:pt x="2629" y="2021"/>
                  </a:cubicBezTo>
                  <a:lnTo>
                    <a:pt x="2850" y="1135"/>
                  </a:lnTo>
                  <a:cubicBezTo>
                    <a:pt x="2850" y="1040"/>
                    <a:pt x="2787" y="976"/>
                    <a:pt x="2755" y="913"/>
                  </a:cubicBezTo>
                  <a:lnTo>
                    <a:pt x="602" y="26"/>
                  </a:lnTo>
                  <a:cubicBezTo>
                    <a:pt x="584" y="9"/>
                    <a:pt x="561"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6"/>
            <p:cNvSpPr/>
            <p:nvPr/>
          </p:nvSpPr>
          <p:spPr>
            <a:xfrm>
              <a:off x="1764085" y="3872320"/>
              <a:ext cx="58426" cy="47555"/>
            </a:xfrm>
            <a:custGeom>
              <a:avLst/>
              <a:gdLst/>
              <a:ahLst/>
              <a:cxnLst/>
              <a:rect l="l" t="t" r="r" b="b"/>
              <a:pathLst>
                <a:path w="2345" h="1902" extrusionOk="0">
                  <a:moveTo>
                    <a:pt x="729" y="1"/>
                  </a:moveTo>
                  <a:lnTo>
                    <a:pt x="413" y="1584"/>
                  </a:lnTo>
                  <a:cubicBezTo>
                    <a:pt x="381" y="1774"/>
                    <a:pt x="223" y="1901"/>
                    <a:pt x="1" y="1901"/>
                  </a:cubicBezTo>
                  <a:lnTo>
                    <a:pt x="1964" y="1901"/>
                  </a:lnTo>
                  <a:cubicBezTo>
                    <a:pt x="2028" y="1901"/>
                    <a:pt x="2154" y="1838"/>
                    <a:pt x="2154" y="1743"/>
                  </a:cubicBezTo>
                  <a:lnTo>
                    <a:pt x="2344" y="824"/>
                  </a:lnTo>
                  <a:cubicBezTo>
                    <a:pt x="2344" y="761"/>
                    <a:pt x="2313" y="666"/>
                    <a:pt x="2281" y="634"/>
                  </a:cubicBezTo>
                  <a:lnTo>
                    <a:pt x="72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6"/>
            <p:cNvSpPr/>
            <p:nvPr/>
          </p:nvSpPr>
          <p:spPr>
            <a:xfrm>
              <a:off x="1629170" y="3881046"/>
              <a:ext cx="34732" cy="39604"/>
            </a:xfrm>
            <a:custGeom>
              <a:avLst/>
              <a:gdLst/>
              <a:ahLst/>
              <a:cxnLst/>
              <a:rect l="l" t="t" r="r" b="b"/>
              <a:pathLst>
                <a:path w="1394" h="1584" extrusionOk="0">
                  <a:moveTo>
                    <a:pt x="571" y="0"/>
                  </a:moveTo>
                  <a:lnTo>
                    <a:pt x="286" y="1362"/>
                  </a:lnTo>
                  <a:cubicBezTo>
                    <a:pt x="254" y="1489"/>
                    <a:pt x="127" y="1584"/>
                    <a:pt x="0" y="1584"/>
                  </a:cubicBezTo>
                  <a:lnTo>
                    <a:pt x="951" y="1584"/>
                  </a:lnTo>
                  <a:cubicBezTo>
                    <a:pt x="1046" y="1584"/>
                    <a:pt x="1141" y="1520"/>
                    <a:pt x="1141" y="1425"/>
                  </a:cubicBezTo>
                  <a:lnTo>
                    <a:pt x="1362" y="539"/>
                  </a:lnTo>
                  <a:cubicBezTo>
                    <a:pt x="1394" y="412"/>
                    <a:pt x="1362" y="317"/>
                    <a:pt x="1267" y="285"/>
                  </a:cubicBezTo>
                  <a:lnTo>
                    <a:pt x="571" y="0"/>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6"/>
            <p:cNvSpPr/>
            <p:nvPr/>
          </p:nvSpPr>
          <p:spPr>
            <a:xfrm>
              <a:off x="1734112" y="3462979"/>
              <a:ext cx="25264" cy="26153"/>
            </a:xfrm>
            <a:custGeom>
              <a:avLst/>
              <a:gdLst/>
              <a:ahLst/>
              <a:cxnLst/>
              <a:rect l="l" t="t" r="r" b="b"/>
              <a:pathLst>
                <a:path w="1014" h="1046" extrusionOk="0">
                  <a:moveTo>
                    <a:pt x="64" y="0"/>
                  </a:moveTo>
                  <a:cubicBezTo>
                    <a:pt x="32" y="0"/>
                    <a:pt x="0" y="32"/>
                    <a:pt x="0" y="95"/>
                  </a:cubicBezTo>
                  <a:lnTo>
                    <a:pt x="190" y="1045"/>
                  </a:lnTo>
                  <a:lnTo>
                    <a:pt x="1014" y="1045"/>
                  </a:lnTo>
                  <a:lnTo>
                    <a:pt x="824" y="95"/>
                  </a:lnTo>
                  <a:cubicBezTo>
                    <a:pt x="824" y="32"/>
                    <a:pt x="856" y="0"/>
                    <a:pt x="887" y="0"/>
                  </a:cubicBezTo>
                  <a:close/>
                </a:path>
              </a:pathLst>
            </a:custGeom>
            <a:solidFill>
              <a:srgbClr val="055E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6"/>
            <p:cNvSpPr/>
            <p:nvPr/>
          </p:nvSpPr>
          <p:spPr>
            <a:xfrm>
              <a:off x="1652840" y="3739307"/>
              <a:ext cx="15796" cy="16652"/>
            </a:xfrm>
            <a:custGeom>
              <a:avLst/>
              <a:gdLst/>
              <a:ahLst/>
              <a:cxnLst/>
              <a:rect l="l" t="t" r="r" b="b"/>
              <a:pathLst>
                <a:path w="634" h="666" extrusionOk="0">
                  <a:moveTo>
                    <a:pt x="317" y="1"/>
                  </a:moveTo>
                  <a:cubicBezTo>
                    <a:pt x="127" y="1"/>
                    <a:pt x="1" y="159"/>
                    <a:pt x="1" y="349"/>
                  </a:cubicBezTo>
                  <a:cubicBezTo>
                    <a:pt x="1" y="507"/>
                    <a:pt x="127" y="666"/>
                    <a:pt x="317" y="666"/>
                  </a:cubicBezTo>
                  <a:cubicBezTo>
                    <a:pt x="507" y="666"/>
                    <a:pt x="634" y="507"/>
                    <a:pt x="634" y="349"/>
                  </a:cubicBezTo>
                  <a:cubicBezTo>
                    <a:pt x="634" y="159"/>
                    <a:pt x="507"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6"/>
            <p:cNvSpPr/>
            <p:nvPr/>
          </p:nvSpPr>
          <p:spPr>
            <a:xfrm>
              <a:off x="1684407" y="3432876"/>
              <a:ext cx="63932" cy="75258"/>
            </a:xfrm>
            <a:custGeom>
              <a:avLst/>
              <a:gdLst/>
              <a:ahLst/>
              <a:cxnLst/>
              <a:rect l="l" t="t" r="r" b="b"/>
              <a:pathLst>
                <a:path w="2566" h="3010" extrusionOk="0">
                  <a:moveTo>
                    <a:pt x="634" y="1"/>
                  </a:moveTo>
                  <a:lnTo>
                    <a:pt x="0" y="3009"/>
                  </a:lnTo>
                  <a:lnTo>
                    <a:pt x="2027" y="3009"/>
                  </a:lnTo>
                  <a:lnTo>
                    <a:pt x="2566" y="412"/>
                  </a:lnTo>
                  <a:lnTo>
                    <a:pt x="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6"/>
            <p:cNvSpPr/>
            <p:nvPr/>
          </p:nvSpPr>
          <p:spPr>
            <a:xfrm>
              <a:off x="1842219" y="3432876"/>
              <a:ext cx="63932" cy="75258"/>
            </a:xfrm>
            <a:custGeom>
              <a:avLst/>
              <a:gdLst/>
              <a:ahLst/>
              <a:cxnLst/>
              <a:rect l="l" t="t" r="r" b="b"/>
              <a:pathLst>
                <a:path w="2566" h="3010" extrusionOk="0">
                  <a:moveTo>
                    <a:pt x="634" y="1"/>
                  </a:moveTo>
                  <a:lnTo>
                    <a:pt x="0" y="3009"/>
                  </a:lnTo>
                  <a:lnTo>
                    <a:pt x="2027" y="3009"/>
                  </a:lnTo>
                  <a:lnTo>
                    <a:pt x="2565" y="412"/>
                  </a:lnTo>
                  <a:lnTo>
                    <a:pt x="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6"/>
            <p:cNvSpPr/>
            <p:nvPr/>
          </p:nvSpPr>
          <p:spPr>
            <a:xfrm>
              <a:off x="1712810" y="3500183"/>
              <a:ext cx="130206" cy="395915"/>
            </a:xfrm>
            <a:custGeom>
              <a:avLst/>
              <a:gdLst/>
              <a:ahLst/>
              <a:cxnLst/>
              <a:rect l="l" t="t" r="r" b="b"/>
              <a:pathLst>
                <a:path w="5226" h="15835" extrusionOk="0">
                  <a:moveTo>
                    <a:pt x="64" y="1"/>
                  </a:moveTo>
                  <a:lnTo>
                    <a:pt x="0" y="317"/>
                  </a:lnTo>
                  <a:lnTo>
                    <a:pt x="3231" y="15835"/>
                  </a:lnTo>
                  <a:lnTo>
                    <a:pt x="5226" y="15835"/>
                  </a:lnTo>
                  <a:lnTo>
                    <a:pt x="2027" y="317"/>
                  </a:lnTo>
                  <a:lnTo>
                    <a:pt x="18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6"/>
            <p:cNvSpPr/>
            <p:nvPr/>
          </p:nvSpPr>
          <p:spPr>
            <a:xfrm>
              <a:off x="1870622" y="3500183"/>
              <a:ext cx="130206" cy="395915"/>
            </a:xfrm>
            <a:custGeom>
              <a:avLst/>
              <a:gdLst/>
              <a:ahLst/>
              <a:cxnLst/>
              <a:rect l="l" t="t" r="r" b="b"/>
              <a:pathLst>
                <a:path w="5226" h="15835" extrusionOk="0">
                  <a:moveTo>
                    <a:pt x="64" y="1"/>
                  </a:moveTo>
                  <a:lnTo>
                    <a:pt x="0" y="317"/>
                  </a:lnTo>
                  <a:lnTo>
                    <a:pt x="3230" y="15835"/>
                  </a:lnTo>
                  <a:lnTo>
                    <a:pt x="5226" y="15835"/>
                  </a:lnTo>
                  <a:lnTo>
                    <a:pt x="2027" y="317"/>
                  </a:lnTo>
                  <a:lnTo>
                    <a:pt x="18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6"/>
            <p:cNvSpPr/>
            <p:nvPr/>
          </p:nvSpPr>
          <p:spPr>
            <a:xfrm>
              <a:off x="1740416" y="3500183"/>
              <a:ext cx="102600" cy="395915"/>
            </a:xfrm>
            <a:custGeom>
              <a:avLst/>
              <a:gdLst/>
              <a:ahLst/>
              <a:cxnLst/>
              <a:rect l="l" t="t" r="r" b="b"/>
              <a:pathLst>
                <a:path w="4118" h="15835" extrusionOk="0">
                  <a:moveTo>
                    <a:pt x="1" y="1"/>
                  </a:moveTo>
                  <a:lnTo>
                    <a:pt x="3263" y="15835"/>
                  </a:lnTo>
                  <a:lnTo>
                    <a:pt x="4118" y="15835"/>
                  </a:lnTo>
                  <a:lnTo>
                    <a:pt x="919" y="317"/>
                  </a:lnTo>
                  <a:lnTo>
                    <a:pt x="72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6"/>
            <p:cNvSpPr/>
            <p:nvPr/>
          </p:nvSpPr>
          <p:spPr>
            <a:xfrm>
              <a:off x="1898228" y="3500183"/>
              <a:ext cx="102600" cy="395915"/>
            </a:xfrm>
            <a:custGeom>
              <a:avLst/>
              <a:gdLst/>
              <a:ahLst/>
              <a:cxnLst/>
              <a:rect l="l" t="t" r="r" b="b"/>
              <a:pathLst>
                <a:path w="4118" h="15835" extrusionOk="0">
                  <a:moveTo>
                    <a:pt x="1" y="1"/>
                  </a:moveTo>
                  <a:lnTo>
                    <a:pt x="3263" y="15835"/>
                  </a:lnTo>
                  <a:lnTo>
                    <a:pt x="4118" y="15835"/>
                  </a:lnTo>
                  <a:lnTo>
                    <a:pt x="919" y="317"/>
                  </a:lnTo>
                  <a:lnTo>
                    <a:pt x="729" y="1"/>
                  </a:ln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6"/>
            <p:cNvSpPr/>
            <p:nvPr/>
          </p:nvSpPr>
          <p:spPr>
            <a:xfrm>
              <a:off x="1783818" y="3866144"/>
              <a:ext cx="71033" cy="54505"/>
            </a:xfrm>
            <a:custGeom>
              <a:avLst/>
              <a:gdLst/>
              <a:ahLst/>
              <a:cxnLst/>
              <a:rect l="l" t="t" r="r" b="b"/>
              <a:pathLst>
                <a:path w="2851" h="2180" extrusionOk="0">
                  <a:moveTo>
                    <a:pt x="2310" y="1"/>
                  </a:moveTo>
                  <a:cubicBezTo>
                    <a:pt x="2283" y="1"/>
                    <a:pt x="2253" y="9"/>
                    <a:pt x="2217" y="26"/>
                  </a:cubicBezTo>
                  <a:lnTo>
                    <a:pt x="96" y="913"/>
                  </a:lnTo>
                  <a:cubicBezTo>
                    <a:pt x="32" y="976"/>
                    <a:pt x="1" y="1040"/>
                    <a:pt x="1" y="1135"/>
                  </a:cubicBezTo>
                  <a:lnTo>
                    <a:pt x="222" y="2021"/>
                  </a:lnTo>
                  <a:cubicBezTo>
                    <a:pt x="222" y="2116"/>
                    <a:pt x="317" y="2180"/>
                    <a:pt x="412" y="2180"/>
                  </a:cubicBezTo>
                  <a:lnTo>
                    <a:pt x="2756" y="2180"/>
                  </a:lnTo>
                  <a:cubicBezTo>
                    <a:pt x="2819" y="2180"/>
                    <a:pt x="2851" y="2116"/>
                    <a:pt x="2851" y="2021"/>
                  </a:cubicBezTo>
                  <a:lnTo>
                    <a:pt x="2471" y="121"/>
                  </a:lnTo>
                  <a:cubicBezTo>
                    <a:pt x="2425" y="53"/>
                    <a:pt x="2380" y="1"/>
                    <a:pt x="2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6"/>
            <p:cNvSpPr/>
            <p:nvPr/>
          </p:nvSpPr>
          <p:spPr>
            <a:xfrm>
              <a:off x="1822486" y="3864919"/>
              <a:ext cx="32365" cy="54955"/>
            </a:xfrm>
            <a:custGeom>
              <a:avLst/>
              <a:gdLst/>
              <a:ahLst/>
              <a:cxnLst/>
              <a:rect l="l" t="t" r="r" b="b"/>
              <a:pathLst>
                <a:path w="1299" h="2198" extrusionOk="0">
                  <a:moveTo>
                    <a:pt x="749" y="0"/>
                  </a:moveTo>
                  <a:cubicBezTo>
                    <a:pt x="724" y="0"/>
                    <a:pt x="695" y="4"/>
                    <a:pt x="665" y="12"/>
                  </a:cubicBezTo>
                  <a:lnTo>
                    <a:pt x="0" y="297"/>
                  </a:lnTo>
                  <a:lnTo>
                    <a:pt x="349" y="2039"/>
                  </a:lnTo>
                  <a:cubicBezTo>
                    <a:pt x="349" y="2102"/>
                    <a:pt x="317" y="2197"/>
                    <a:pt x="254" y="2197"/>
                  </a:cubicBezTo>
                  <a:lnTo>
                    <a:pt x="1141" y="2197"/>
                  </a:lnTo>
                  <a:cubicBezTo>
                    <a:pt x="1267" y="2197"/>
                    <a:pt x="1299" y="2134"/>
                    <a:pt x="1299" y="2039"/>
                  </a:cubicBezTo>
                  <a:lnTo>
                    <a:pt x="919" y="139"/>
                  </a:lnTo>
                  <a:cubicBezTo>
                    <a:pt x="895" y="42"/>
                    <a:pt x="833" y="0"/>
                    <a:pt x="74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6"/>
            <p:cNvSpPr/>
            <p:nvPr/>
          </p:nvSpPr>
          <p:spPr>
            <a:xfrm>
              <a:off x="1941629" y="3866144"/>
              <a:ext cx="71033" cy="54505"/>
            </a:xfrm>
            <a:custGeom>
              <a:avLst/>
              <a:gdLst/>
              <a:ahLst/>
              <a:cxnLst/>
              <a:rect l="l" t="t" r="r" b="b"/>
              <a:pathLst>
                <a:path w="2851" h="2180" extrusionOk="0">
                  <a:moveTo>
                    <a:pt x="2321" y="1"/>
                  </a:moveTo>
                  <a:cubicBezTo>
                    <a:pt x="2288" y="1"/>
                    <a:pt x="2253" y="9"/>
                    <a:pt x="2217" y="26"/>
                  </a:cubicBezTo>
                  <a:lnTo>
                    <a:pt x="95" y="913"/>
                  </a:lnTo>
                  <a:cubicBezTo>
                    <a:pt x="32" y="976"/>
                    <a:pt x="0" y="1040"/>
                    <a:pt x="0" y="1135"/>
                  </a:cubicBezTo>
                  <a:lnTo>
                    <a:pt x="222" y="2021"/>
                  </a:lnTo>
                  <a:cubicBezTo>
                    <a:pt x="222" y="2116"/>
                    <a:pt x="317" y="2180"/>
                    <a:pt x="412" y="2180"/>
                  </a:cubicBezTo>
                  <a:lnTo>
                    <a:pt x="2756" y="2180"/>
                  </a:lnTo>
                  <a:cubicBezTo>
                    <a:pt x="2819" y="2180"/>
                    <a:pt x="2851" y="2116"/>
                    <a:pt x="2851" y="2021"/>
                  </a:cubicBezTo>
                  <a:lnTo>
                    <a:pt x="2471" y="121"/>
                  </a:lnTo>
                  <a:cubicBezTo>
                    <a:pt x="2471" y="53"/>
                    <a:pt x="2405" y="1"/>
                    <a:pt x="2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6"/>
            <p:cNvSpPr/>
            <p:nvPr/>
          </p:nvSpPr>
          <p:spPr>
            <a:xfrm>
              <a:off x="1980298" y="3864919"/>
              <a:ext cx="32365" cy="54955"/>
            </a:xfrm>
            <a:custGeom>
              <a:avLst/>
              <a:gdLst/>
              <a:ahLst/>
              <a:cxnLst/>
              <a:rect l="l" t="t" r="r" b="b"/>
              <a:pathLst>
                <a:path w="1299" h="2198" extrusionOk="0">
                  <a:moveTo>
                    <a:pt x="749" y="0"/>
                  </a:moveTo>
                  <a:cubicBezTo>
                    <a:pt x="723" y="0"/>
                    <a:pt x="695" y="4"/>
                    <a:pt x="665" y="12"/>
                  </a:cubicBezTo>
                  <a:lnTo>
                    <a:pt x="0" y="297"/>
                  </a:lnTo>
                  <a:lnTo>
                    <a:pt x="349" y="2039"/>
                  </a:lnTo>
                  <a:cubicBezTo>
                    <a:pt x="349" y="2102"/>
                    <a:pt x="317" y="2197"/>
                    <a:pt x="254" y="2197"/>
                  </a:cubicBezTo>
                  <a:lnTo>
                    <a:pt x="1140" y="2197"/>
                  </a:lnTo>
                  <a:cubicBezTo>
                    <a:pt x="1267" y="2197"/>
                    <a:pt x="1299" y="2134"/>
                    <a:pt x="1299" y="2039"/>
                  </a:cubicBezTo>
                  <a:lnTo>
                    <a:pt x="919" y="139"/>
                  </a:lnTo>
                  <a:cubicBezTo>
                    <a:pt x="894" y="42"/>
                    <a:pt x="833" y="0"/>
                    <a:pt x="74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6"/>
            <p:cNvSpPr/>
            <p:nvPr/>
          </p:nvSpPr>
          <p:spPr>
            <a:xfrm>
              <a:off x="1697039" y="3413074"/>
              <a:ext cx="221744" cy="95060"/>
            </a:xfrm>
            <a:custGeom>
              <a:avLst/>
              <a:gdLst/>
              <a:ahLst/>
              <a:cxnLst/>
              <a:rect l="l" t="t" r="r" b="b"/>
              <a:pathLst>
                <a:path w="8900" h="3802" extrusionOk="0">
                  <a:moveTo>
                    <a:pt x="1108" y="1"/>
                  </a:moveTo>
                  <a:cubicBezTo>
                    <a:pt x="855" y="1"/>
                    <a:pt x="538" y="128"/>
                    <a:pt x="317" y="318"/>
                  </a:cubicBezTo>
                  <a:cubicBezTo>
                    <a:pt x="95" y="571"/>
                    <a:pt x="0" y="919"/>
                    <a:pt x="63" y="1236"/>
                  </a:cubicBezTo>
                  <a:lnTo>
                    <a:pt x="570" y="3801"/>
                  </a:lnTo>
                  <a:lnTo>
                    <a:pt x="2597" y="3801"/>
                  </a:lnTo>
                  <a:lnTo>
                    <a:pt x="2217" y="2059"/>
                  </a:lnTo>
                  <a:cubicBezTo>
                    <a:pt x="2217" y="2028"/>
                    <a:pt x="2280" y="1933"/>
                    <a:pt x="2312" y="1933"/>
                  </a:cubicBezTo>
                  <a:lnTo>
                    <a:pt x="6461" y="1933"/>
                  </a:lnTo>
                  <a:cubicBezTo>
                    <a:pt x="6492" y="1933"/>
                    <a:pt x="6524" y="1996"/>
                    <a:pt x="6524" y="2028"/>
                  </a:cubicBezTo>
                  <a:lnTo>
                    <a:pt x="6904" y="3770"/>
                  </a:lnTo>
                  <a:lnTo>
                    <a:pt x="8899" y="3770"/>
                  </a:lnTo>
                  <a:lnTo>
                    <a:pt x="8392" y="824"/>
                  </a:lnTo>
                  <a:cubicBezTo>
                    <a:pt x="8329" y="349"/>
                    <a:pt x="7886" y="1"/>
                    <a:pt x="7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6"/>
            <p:cNvSpPr/>
            <p:nvPr/>
          </p:nvSpPr>
          <p:spPr>
            <a:xfrm>
              <a:off x="1734112" y="3462979"/>
              <a:ext cx="29998" cy="45155"/>
            </a:xfrm>
            <a:custGeom>
              <a:avLst/>
              <a:gdLst/>
              <a:ahLst/>
              <a:cxnLst/>
              <a:rect l="l" t="t" r="r" b="b"/>
              <a:pathLst>
                <a:path w="1204" h="1806" extrusionOk="0">
                  <a:moveTo>
                    <a:pt x="95" y="0"/>
                  </a:moveTo>
                  <a:cubicBezTo>
                    <a:pt x="32" y="0"/>
                    <a:pt x="0" y="32"/>
                    <a:pt x="32" y="63"/>
                  </a:cubicBezTo>
                  <a:lnTo>
                    <a:pt x="381" y="1805"/>
                  </a:lnTo>
                  <a:lnTo>
                    <a:pt x="1204" y="1805"/>
                  </a:lnTo>
                  <a:lnTo>
                    <a:pt x="856" y="63"/>
                  </a:lnTo>
                  <a:lnTo>
                    <a:pt x="856" y="32"/>
                  </a:lnTo>
                  <a:cubicBezTo>
                    <a:pt x="856" y="0"/>
                    <a:pt x="887" y="0"/>
                    <a:pt x="919" y="0"/>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6"/>
            <p:cNvSpPr/>
            <p:nvPr/>
          </p:nvSpPr>
          <p:spPr>
            <a:xfrm>
              <a:off x="1869824" y="3413074"/>
              <a:ext cx="51325" cy="95835"/>
            </a:xfrm>
            <a:custGeom>
              <a:avLst/>
              <a:gdLst/>
              <a:ahLst/>
              <a:cxnLst/>
              <a:rect l="l" t="t" r="r" b="b"/>
              <a:pathLst>
                <a:path w="2060" h="3833" extrusionOk="0">
                  <a:moveTo>
                    <a:pt x="1" y="1"/>
                  </a:moveTo>
                  <a:cubicBezTo>
                    <a:pt x="317" y="128"/>
                    <a:pt x="507" y="413"/>
                    <a:pt x="602" y="761"/>
                  </a:cubicBezTo>
                  <a:lnTo>
                    <a:pt x="1236" y="3833"/>
                  </a:lnTo>
                  <a:lnTo>
                    <a:pt x="2059" y="3833"/>
                  </a:lnTo>
                  <a:lnTo>
                    <a:pt x="1457" y="824"/>
                  </a:lnTo>
                  <a:cubicBezTo>
                    <a:pt x="1394" y="349"/>
                    <a:pt x="951" y="1"/>
                    <a:pt x="444" y="1"/>
                  </a:cubicBezTo>
                  <a:close/>
                </a:path>
              </a:pathLst>
            </a:custGeom>
            <a:solidFill>
              <a:srgbClr val="FFFFFF">
                <a:alpha val="2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6"/>
            <p:cNvSpPr/>
            <p:nvPr/>
          </p:nvSpPr>
          <p:spPr>
            <a:xfrm>
              <a:off x="1689938" y="3428926"/>
              <a:ext cx="41832" cy="41204"/>
            </a:xfrm>
            <a:custGeom>
              <a:avLst/>
              <a:gdLst/>
              <a:ahLst/>
              <a:cxnLst/>
              <a:rect l="l" t="t" r="r" b="b"/>
              <a:pathLst>
                <a:path w="1679" h="1648" extrusionOk="0">
                  <a:moveTo>
                    <a:pt x="855" y="0"/>
                  </a:moveTo>
                  <a:cubicBezTo>
                    <a:pt x="380" y="0"/>
                    <a:pt x="0" y="380"/>
                    <a:pt x="0" y="824"/>
                  </a:cubicBezTo>
                  <a:cubicBezTo>
                    <a:pt x="0" y="1299"/>
                    <a:pt x="380" y="1647"/>
                    <a:pt x="855" y="1647"/>
                  </a:cubicBezTo>
                  <a:cubicBezTo>
                    <a:pt x="1298" y="1647"/>
                    <a:pt x="1678" y="1299"/>
                    <a:pt x="1678" y="824"/>
                  </a:cubicBezTo>
                  <a:cubicBezTo>
                    <a:pt x="1678" y="380"/>
                    <a:pt x="1298" y="0"/>
                    <a:pt x="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6"/>
            <p:cNvSpPr/>
            <p:nvPr/>
          </p:nvSpPr>
          <p:spPr>
            <a:xfrm>
              <a:off x="1692305" y="3429726"/>
              <a:ext cx="39465" cy="39604"/>
            </a:xfrm>
            <a:custGeom>
              <a:avLst/>
              <a:gdLst/>
              <a:ahLst/>
              <a:cxnLst/>
              <a:rect l="l" t="t" r="r" b="b"/>
              <a:pathLst>
                <a:path w="1584" h="1584" extrusionOk="0">
                  <a:moveTo>
                    <a:pt x="1108" y="0"/>
                  </a:moveTo>
                  <a:lnTo>
                    <a:pt x="1108" y="0"/>
                  </a:lnTo>
                  <a:cubicBezTo>
                    <a:pt x="1140" y="127"/>
                    <a:pt x="1203" y="253"/>
                    <a:pt x="1203" y="380"/>
                  </a:cubicBezTo>
                  <a:cubicBezTo>
                    <a:pt x="1203" y="855"/>
                    <a:pt x="792" y="1203"/>
                    <a:pt x="348" y="1203"/>
                  </a:cubicBezTo>
                  <a:cubicBezTo>
                    <a:pt x="253" y="1203"/>
                    <a:pt x="127" y="1172"/>
                    <a:pt x="0" y="1108"/>
                  </a:cubicBezTo>
                  <a:lnTo>
                    <a:pt x="0" y="1108"/>
                  </a:lnTo>
                  <a:cubicBezTo>
                    <a:pt x="127" y="1393"/>
                    <a:pt x="443" y="1583"/>
                    <a:pt x="760" y="1583"/>
                  </a:cubicBezTo>
                  <a:cubicBezTo>
                    <a:pt x="1235" y="1583"/>
                    <a:pt x="1583" y="1203"/>
                    <a:pt x="1583" y="760"/>
                  </a:cubicBezTo>
                  <a:cubicBezTo>
                    <a:pt x="1583" y="443"/>
                    <a:pt x="1393" y="158"/>
                    <a:pt x="1108" y="0"/>
                  </a:cubicBezTo>
                  <a:close/>
                </a:path>
              </a:pathLst>
            </a:custGeom>
            <a:solidFill>
              <a:srgbClr val="373331">
                <a:alpha val="145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6"/>
            <p:cNvSpPr/>
            <p:nvPr/>
          </p:nvSpPr>
          <p:spPr>
            <a:xfrm>
              <a:off x="1779084" y="3739307"/>
              <a:ext cx="15796" cy="16652"/>
            </a:xfrm>
            <a:custGeom>
              <a:avLst/>
              <a:gdLst/>
              <a:ahLst/>
              <a:cxnLst/>
              <a:rect l="l" t="t" r="r" b="b"/>
              <a:pathLst>
                <a:path w="634" h="666" extrusionOk="0">
                  <a:moveTo>
                    <a:pt x="317" y="1"/>
                  </a:moveTo>
                  <a:cubicBezTo>
                    <a:pt x="127" y="1"/>
                    <a:pt x="1" y="159"/>
                    <a:pt x="1" y="349"/>
                  </a:cubicBezTo>
                  <a:cubicBezTo>
                    <a:pt x="1" y="507"/>
                    <a:pt x="127" y="666"/>
                    <a:pt x="317" y="666"/>
                  </a:cubicBezTo>
                  <a:cubicBezTo>
                    <a:pt x="507" y="666"/>
                    <a:pt x="634" y="507"/>
                    <a:pt x="634" y="349"/>
                  </a:cubicBezTo>
                  <a:cubicBezTo>
                    <a:pt x="634" y="159"/>
                    <a:pt x="507"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6"/>
            <p:cNvSpPr/>
            <p:nvPr/>
          </p:nvSpPr>
          <p:spPr>
            <a:xfrm>
              <a:off x="1821689" y="3787612"/>
              <a:ext cx="122333" cy="35654"/>
            </a:xfrm>
            <a:custGeom>
              <a:avLst/>
              <a:gdLst/>
              <a:ahLst/>
              <a:cxnLst/>
              <a:rect l="l" t="t" r="r" b="b"/>
              <a:pathLst>
                <a:path w="4910" h="1426" extrusionOk="0">
                  <a:moveTo>
                    <a:pt x="1" y="0"/>
                  </a:moveTo>
                  <a:lnTo>
                    <a:pt x="286" y="1425"/>
                  </a:lnTo>
                  <a:lnTo>
                    <a:pt x="4624" y="1425"/>
                  </a:lnTo>
                  <a:lnTo>
                    <a:pt x="4909" y="697"/>
                  </a:lnTo>
                  <a:lnTo>
                    <a:pt x="4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6"/>
            <p:cNvSpPr/>
            <p:nvPr/>
          </p:nvSpPr>
          <p:spPr>
            <a:xfrm>
              <a:off x="1798019" y="3673600"/>
              <a:ext cx="123902" cy="35654"/>
            </a:xfrm>
            <a:custGeom>
              <a:avLst/>
              <a:gdLst/>
              <a:ahLst/>
              <a:cxnLst/>
              <a:rect l="l" t="t" r="r" b="b"/>
              <a:pathLst>
                <a:path w="4973" h="1426" extrusionOk="0">
                  <a:moveTo>
                    <a:pt x="1" y="0"/>
                  </a:moveTo>
                  <a:lnTo>
                    <a:pt x="254" y="1425"/>
                  </a:lnTo>
                  <a:lnTo>
                    <a:pt x="4593" y="1425"/>
                  </a:lnTo>
                  <a:lnTo>
                    <a:pt x="4973" y="697"/>
                  </a:lnTo>
                  <a:lnTo>
                    <a:pt x="4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6"/>
            <p:cNvSpPr/>
            <p:nvPr/>
          </p:nvSpPr>
          <p:spPr>
            <a:xfrm>
              <a:off x="1774350" y="3559564"/>
              <a:ext cx="127067" cy="35654"/>
            </a:xfrm>
            <a:custGeom>
              <a:avLst/>
              <a:gdLst/>
              <a:ahLst/>
              <a:cxnLst/>
              <a:rect l="l" t="t" r="r" b="b"/>
              <a:pathLst>
                <a:path w="5100" h="1426" extrusionOk="0">
                  <a:moveTo>
                    <a:pt x="1" y="1"/>
                  </a:moveTo>
                  <a:lnTo>
                    <a:pt x="286" y="1426"/>
                  </a:lnTo>
                  <a:lnTo>
                    <a:pt x="4593" y="1426"/>
                  </a:lnTo>
                  <a:lnTo>
                    <a:pt x="5099" y="729"/>
                  </a:lnTo>
                  <a:lnTo>
                    <a:pt x="44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6"/>
            <p:cNvSpPr/>
            <p:nvPr/>
          </p:nvSpPr>
          <p:spPr>
            <a:xfrm>
              <a:off x="1779084" y="3560364"/>
              <a:ext cx="130231" cy="34853"/>
            </a:xfrm>
            <a:custGeom>
              <a:avLst/>
              <a:gdLst/>
              <a:ahLst/>
              <a:cxnLst/>
              <a:rect l="l" t="t" r="r" b="b"/>
              <a:pathLst>
                <a:path w="5227" h="1394" extrusionOk="0">
                  <a:moveTo>
                    <a:pt x="4244" y="0"/>
                  </a:moveTo>
                  <a:lnTo>
                    <a:pt x="4371" y="475"/>
                  </a:lnTo>
                  <a:cubicBezTo>
                    <a:pt x="4403" y="602"/>
                    <a:pt x="4276" y="729"/>
                    <a:pt x="4149" y="729"/>
                  </a:cubicBezTo>
                  <a:lnTo>
                    <a:pt x="1" y="729"/>
                  </a:lnTo>
                  <a:lnTo>
                    <a:pt x="127" y="1394"/>
                  </a:lnTo>
                  <a:lnTo>
                    <a:pt x="5163" y="1394"/>
                  </a:lnTo>
                  <a:cubicBezTo>
                    <a:pt x="5194" y="1394"/>
                    <a:pt x="5226" y="1362"/>
                    <a:pt x="5194" y="1299"/>
                  </a:cubicBezTo>
                  <a:lnTo>
                    <a:pt x="4941" y="95"/>
                  </a:lnTo>
                  <a:cubicBezTo>
                    <a:pt x="4941" y="64"/>
                    <a:pt x="4878" y="0"/>
                    <a:pt x="4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6"/>
            <p:cNvSpPr/>
            <p:nvPr/>
          </p:nvSpPr>
          <p:spPr>
            <a:xfrm>
              <a:off x="1801981" y="3673600"/>
              <a:ext cx="129409" cy="35154"/>
            </a:xfrm>
            <a:custGeom>
              <a:avLst/>
              <a:gdLst/>
              <a:ahLst/>
              <a:cxnLst/>
              <a:rect l="l" t="t" r="r" b="b"/>
              <a:pathLst>
                <a:path w="5194" h="1406" extrusionOk="0">
                  <a:moveTo>
                    <a:pt x="4244" y="0"/>
                  </a:moveTo>
                  <a:lnTo>
                    <a:pt x="4339" y="475"/>
                  </a:lnTo>
                  <a:cubicBezTo>
                    <a:pt x="4402" y="602"/>
                    <a:pt x="4275" y="697"/>
                    <a:pt x="4149" y="697"/>
                  </a:cubicBezTo>
                  <a:lnTo>
                    <a:pt x="0" y="697"/>
                  </a:lnTo>
                  <a:lnTo>
                    <a:pt x="127" y="1393"/>
                  </a:lnTo>
                  <a:lnTo>
                    <a:pt x="5099" y="1393"/>
                  </a:lnTo>
                  <a:cubicBezTo>
                    <a:pt x="5107" y="1401"/>
                    <a:pt x="5117" y="1405"/>
                    <a:pt x="5127" y="1405"/>
                  </a:cubicBezTo>
                  <a:cubicBezTo>
                    <a:pt x="5158" y="1405"/>
                    <a:pt x="5194" y="1370"/>
                    <a:pt x="5194" y="1298"/>
                  </a:cubicBezTo>
                  <a:lnTo>
                    <a:pt x="4940" y="63"/>
                  </a:lnTo>
                  <a:cubicBezTo>
                    <a:pt x="4940" y="32"/>
                    <a:pt x="4877" y="0"/>
                    <a:pt x="4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6"/>
            <p:cNvSpPr/>
            <p:nvPr/>
          </p:nvSpPr>
          <p:spPr>
            <a:xfrm>
              <a:off x="1825650" y="3787612"/>
              <a:ext cx="130754" cy="34728"/>
            </a:xfrm>
            <a:custGeom>
              <a:avLst/>
              <a:gdLst/>
              <a:ahLst/>
              <a:cxnLst/>
              <a:rect l="l" t="t" r="r" b="b"/>
              <a:pathLst>
                <a:path w="5248" h="1389" extrusionOk="0">
                  <a:moveTo>
                    <a:pt x="4275" y="0"/>
                  </a:moveTo>
                  <a:lnTo>
                    <a:pt x="4402" y="475"/>
                  </a:lnTo>
                  <a:cubicBezTo>
                    <a:pt x="4434" y="570"/>
                    <a:pt x="4307" y="697"/>
                    <a:pt x="4180" y="697"/>
                  </a:cubicBezTo>
                  <a:lnTo>
                    <a:pt x="0" y="697"/>
                  </a:lnTo>
                  <a:lnTo>
                    <a:pt x="127" y="1362"/>
                  </a:lnTo>
                  <a:lnTo>
                    <a:pt x="5194" y="1362"/>
                  </a:lnTo>
                  <a:cubicBezTo>
                    <a:pt x="5203" y="1381"/>
                    <a:pt x="5212" y="1388"/>
                    <a:pt x="5220" y="1388"/>
                  </a:cubicBezTo>
                  <a:cubicBezTo>
                    <a:pt x="5239" y="1388"/>
                    <a:pt x="5248" y="1344"/>
                    <a:pt x="5225" y="1299"/>
                  </a:cubicBezTo>
                  <a:lnTo>
                    <a:pt x="4972" y="64"/>
                  </a:lnTo>
                  <a:cubicBezTo>
                    <a:pt x="4972" y="32"/>
                    <a:pt x="4909" y="0"/>
                    <a:pt x="4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6"/>
            <p:cNvSpPr/>
            <p:nvPr/>
          </p:nvSpPr>
          <p:spPr>
            <a:xfrm>
              <a:off x="1779084" y="3560364"/>
              <a:ext cx="130231" cy="34853"/>
            </a:xfrm>
            <a:custGeom>
              <a:avLst/>
              <a:gdLst/>
              <a:ahLst/>
              <a:cxnLst/>
              <a:rect l="l" t="t" r="r" b="b"/>
              <a:pathLst>
                <a:path w="5227" h="1394" extrusionOk="0">
                  <a:moveTo>
                    <a:pt x="4244" y="0"/>
                  </a:moveTo>
                  <a:lnTo>
                    <a:pt x="4371" y="475"/>
                  </a:lnTo>
                  <a:cubicBezTo>
                    <a:pt x="4403" y="602"/>
                    <a:pt x="4276" y="729"/>
                    <a:pt x="4149" y="729"/>
                  </a:cubicBezTo>
                  <a:lnTo>
                    <a:pt x="1" y="729"/>
                  </a:lnTo>
                  <a:lnTo>
                    <a:pt x="127" y="1394"/>
                  </a:lnTo>
                  <a:lnTo>
                    <a:pt x="5163" y="1394"/>
                  </a:lnTo>
                  <a:cubicBezTo>
                    <a:pt x="5194" y="1394"/>
                    <a:pt x="5226" y="1362"/>
                    <a:pt x="5194" y="1299"/>
                  </a:cubicBezTo>
                  <a:lnTo>
                    <a:pt x="4941" y="95"/>
                  </a:lnTo>
                  <a:cubicBezTo>
                    <a:pt x="4941" y="64"/>
                    <a:pt x="4878" y="0"/>
                    <a:pt x="4814" y="0"/>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6"/>
            <p:cNvSpPr/>
            <p:nvPr/>
          </p:nvSpPr>
          <p:spPr>
            <a:xfrm>
              <a:off x="1801981" y="3673600"/>
              <a:ext cx="129409" cy="35154"/>
            </a:xfrm>
            <a:custGeom>
              <a:avLst/>
              <a:gdLst/>
              <a:ahLst/>
              <a:cxnLst/>
              <a:rect l="l" t="t" r="r" b="b"/>
              <a:pathLst>
                <a:path w="5194" h="1406" extrusionOk="0">
                  <a:moveTo>
                    <a:pt x="4244" y="0"/>
                  </a:moveTo>
                  <a:lnTo>
                    <a:pt x="4339" y="475"/>
                  </a:lnTo>
                  <a:cubicBezTo>
                    <a:pt x="4402" y="602"/>
                    <a:pt x="4275" y="697"/>
                    <a:pt x="4149" y="697"/>
                  </a:cubicBezTo>
                  <a:lnTo>
                    <a:pt x="0" y="697"/>
                  </a:lnTo>
                  <a:lnTo>
                    <a:pt x="127" y="1393"/>
                  </a:lnTo>
                  <a:lnTo>
                    <a:pt x="5099" y="1393"/>
                  </a:lnTo>
                  <a:cubicBezTo>
                    <a:pt x="5107" y="1401"/>
                    <a:pt x="5117" y="1405"/>
                    <a:pt x="5127" y="1405"/>
                  </a:cubicBezTo>
                  <a:cubicBezTo>
                    <a:pt x="5158" y="1405"/>
                    <a:pt x="5194" y="1370"/>
                    <a:pt x="5194" y="1298"/>
                  </a:cubicBezTo>
                  <a:lnTo>
                    <a:pt x="4940" y="63"/>
                  </a:lnTo>
                  <a:cubicBezTo>
                    <a:pt x="4940" y="32"/>
                    <a:pt x="4877" y="0"/>
                    <a:pt x="4814" y="0"/>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6"/>
            <p:cNvSpPr/>
            <p:nvPr/>
          </p:nvSpPr>
          <p:spPr>
            <a:xfrm>
              <a:off x="1825650" y="3787612"/>
              <a:ext cx="130754" cy="34728"/>
            </a:xfrm>
            <a:custGeom>
              <a:avLst/>
              <a:gdLst/>
              <a:ahLst/>
              <a:cxnLst/>
              <a:rect l="l" t="t" r="r" b="b"/>
              <a:pathLst>
                <a:path w="5248" h="1389" extrusionOk="0">
                  <a:moveTo>
                    <a:pt x="4275" y="0"/>
                  </a:moveTo>
                  <a:lnTo>
                    <a:pt x="4402" y="475"/>
                  </a:lnTo>
                  <a:cubicBezTo>
                    <a:pt x="4434" y="570"/>
                    <a:pt x="4307" y="697"/>
                    <a:pt x="4180" y="697"/>
                  </a:cubicBezTo>
                  <a:lnTo>
                    <a:pt x="0" y="697"/>
                  </a:lnTo>
                  <a:lnTo>
                    <a:pt x="127" y="1362"/>
                  </a:lnTo>
                  <a:lnTo>
                    <a:pt x="5194" y="1362"/>
                  </a:lnTo>
                  <a:cubicBezTo>
                    <a:pt x="5203" y="1381"/>
                    <a:pt x="5212" y="1388"/>
                    <a:pt x="5220" y="1388"/>
                  </a:cubicBezTo>
                  <a:cubicBezTo>
                    <a:pt x="5239" y="1388"/>
                    <a:pt x="5248" y="1344"/>
                    <a:pt x="5225" y="1299"/>
                  </a:cubicBezTo>
                  <a:lnTo>
                    <a:pt x="4972" y="64"/>
                  </a:lnTo>
                  <a:cubicBezTo>
                    <a:pt x="4972" y="32"/>
                    <a:pt x="4909" y="0"/>
                    <a:pt x="4877" y="0"/>
                  </a:cubicBezTo>
                  <a:close/>
                </a:path>
              </a:pathLst>
            </a:custGeom>
            <a:solidFill>
              <a:srgbClr val="FFFFFF">
                <a:alpha val="44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cience Subject for Elementary - 2nd Grade: Inventions &amp; Simple Machines by Slidesgo">
  <a:themeElements>
    <a:clrScheme name="Simple Light">
      <a:dk1>
        <a:srgbClr val="1D2947"/>
      </a:dk1>
      <a:lt1>
        <a:srgbClr val="374D87"/>
      </a:lt1>
      <a:dk2>
        <a:srgbClr val="CCD2E0"/>
      </a:dk2>
      <a:lt2>
        <a:srgbClr val="5270C6"/>
      </a:lt2>
      <a:accent1>
        <a:srgbClr val="5B7FD1"/>
      </a:accent1>
      <a:accent2>
        <a:srgbClr val="4CB8D4"/>
      </a:accent2>
      <a:accent3>
        <a:srgbClr val="FC800D"/>
      </a:accent3>
      <a:accent4>
        <a:srgbClr val="F7B200"/>
      </a:accent4>
      <a:accent5>
        <a:srgbClr val="F0D14A"/>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2416</Words>
  <Application>Microsoft Office PowerPoint</Application>
  <PresentationFormat>Apresentação no Ecrã (16:9)</PresentationFormat>
  <Paragraphs>387</Paragraphs>
  <Slides>58</Slides>
  <Notes>58</Notes>
  <HiddenSlides>0</HiddenSlides>
  <MMClips>0</MMClips>
  <ScaleCrop>false</ScaleCrop>
  <HeadingPairs>
    <vt:vector size="6" baseType="variant">
      <vt:variant>
        <vt:lpstr>Tipos de letra usados</vt:lpstr>
      </vt:variant>
      <vt:variant>
        <vt:i4>10</vt:i4>
      </vt:variant>
      <vt:variant>
        <vt:lpstr>Tema</vt:lpstr>
      </vt:variant>
      <vt:variant>
        <vt:i4>2</vt:i4>
      </vt:variant>
      <vt:variant>
        <vt:lpstr>Títulos dos diapositivos</vt:lpstr>
      </vt:variant>
      <vt:variant>
        <vt:i4>58</vt:i4>
      </vt:variant>
    </vt:vector>
  </HeadingPairs>
  <TitlesOfParts>
    <vt:vector size="70" baseType="lpstr">
      <vt:lpstr>Francois One</vt:lpstr>
      <vt:lpstr>Montserrat SemiBold</vt:lpstr>
      <vt:lpstr>Roboto Medium</vt:lpstr>
      <vt:lpstr>Proxima Nova</vt:lpstr>
      <vt:lpstr>Arial</vt:lpstr>
      <vt:lpstr>Amatic SC</vt:lpstr>
      <vt:lpstr>Bebas Neue</vt:lpstr>
      <vt:lpstr>Montserrat</vt:lpstr>
      <vt:lpstr>Proxima Nova Semibold</vt:lpstr>
      <vt:lpstr>Calibri</vt:lpstr>
      <vt:lpstr>Science Subject for Elementary - 2nd Grade: Inventions &amp; Simple Machines by Slidesgo</vt:lpstr>
      <vt:lpstr>Slidesgo Final Pages</vt:lpstr>
      <vt:lpstr>SCIENCE SUBJECT FOR ELEMENTARY: INVENTIONS &amp; SIMPLE MACHINES</vt:lpstr>
      <vt:lpstr>CONTENTS OF THIS TEMPLATE</vt:lpstr>
      <vt:lpstr>Earth</vt:lpstr>
      <vt:lpstr>WHOA!</vt:lpstr>
      <vt:lpstr>—SOMEONE FAMOUS</vt:lpstr>
      <vt:lpstr>NAME OF THE SECTION</vt:lpstr>
      <vt:lpstr>INTRODUCTION</vt:lpstr>
      <vt:lpstr>THE IMPORTANCE OF MACHINES</vt:lpstr>
      <vt:lpstr>Pulley</vt:lpstr>
      <vt:lpstr>THE TWO TYPES OF MACHINES</vt:lpstr>
      <vt:lpstr>FACILITATING WORK IN THREE WAYS</vt:lpstr>
      <vt:lpstr>BIG POSSIBILITIES</vt:lpstr>
      <vt:lpstr>A PICTURE REINFORCES THE CONCEPT</vt:lpstr>
      <vt:lpstr>A PICTURE IS WORTH A THOUSAND WORDS</vt:lpstr>
      <vt:lpstr>AWESOME WORDS</vt:lpstr>
      <vt:lpstr>IF YOU NEED A GRAPH</vt:lpstr>
      <vt:lpstr>WHEEL AND AXLE COMMON USES</vt:lpstr>
      <vt:lpstr>SOME BICYCLE SIMPLE MACHINES</vt:lpstr>
      <vt:lpstr>SIMPLE MACHINES IN INVENTIONS</vt:lpstr>
      <vt:lpstr>MAYBE YOU NEED A MAP</vt:lpstr>
      <vt:lpstr>THE HISTORY OF SIMPLE MACHINES</vt:lpstr>
      <vt:lpstr>150,000</vt:lpstr>
      <vt:lpstr>9h 55m 23s</vt:lpstr>
      <vt:lpstr>WHY MACHINES MAKE WORK EASIER</vt:lpstr>
      <vt:lpstr>WHEEL AND AXLE IN BIG MACHINES</vt:lpstr>
      <vt:lpstr>SIMPLE MACHINES EXAMPLES</vt:lpstr>
      <vt:lpstr>Saturn</vt:lpstr>
      <vt:lpstr>MACHINES IN EVERYDAY LIFE</vt:lpstr>
      <vt:lpstr>FORKLIFT: A TECHNOLOGICAL LEVER</vt:lpstr>
      <vt:lpstr>INVENTING WITH SIMPLE MACHINES</vt:lpstr>
      <vt:lpstr>INVENTIONS MAKE LIFE EASIER</vt:lpstr>
      <vt:lpstr>OUR TEAM</vt:lpstr>
      <vt:lpstr>DESKTOP SOFTWARE</vt:lpstr>
      <vt:lpstr>MOBILE WEB</vt:lpstr>
      <vt:lpstr>TABLET APP</vt:lpstr>
      <vt:lpstr>THANKS!</vt:lpstr>
      <vt:lpstr>ICON PACK: CONSTRUCTION</vt:lpstr>
      <vt:lpstr>ALTERNATIVE RESOURCES</vt:lpstr>
      <vt:lpstr>ALTERNATIVE RESOURCES</vt:lpstr>
      <vt:lpstr>RESOURCES</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SUBJECT FOR ELEMENTARY: INVENTIONS &amp; SIMPLE MACHINES</dc:title>
  <cp:lastModifiedBy>João Pedro Sousa Gaspar</cp:lastModifiedBy>
  <cp:revision>1</cp:revision>
  <dcterms:modified xsi:type="dcterms:W3CDTF">2022-02-24T13:23:20Z</dcterms:modified>
</cp:coreProperties>
</file>